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>
        <p:scale>
          <a:sx n="95" d="100"/>
          <a:sy n="95" d="100"/>
        </p:scale>
        <p:origin x="15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7F4FE-57CB-604D-B747-DCC97EBE4C9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4884-059D-B245-A9FC-18EE414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4884-059D-B245-A9FC-18EE41483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17A-881D-D344-8AF6-FD33B3EB18B9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9BC2-0CEF-F845-BBAB-829F7A24C60D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822C-B0ED-9941-B8C2-A15DF62DAC5B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B589-D9A0-1741-98C5-1F15A82DECE1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B643-780C-0642-8060-8CBB9C196463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4B5-234A-9847-9891-50A24405DD0B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472-F439-E847-9855-9FD005DF2E25}" type="datetime1">
              <a:rPr lang="en-IN" smtClean="0"/>
              <a:t>16/02/16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0479-D526-9746-9552-C31F836C06B2}" type="datetime1">
              <a:rPr lang="en-IN" smtClean="0"/>
              <a:t>16/02/16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DB9B-717B-8B43-AEF2-A5D75DE90877}" type="datetime1">
              <a:rPr lang="en-IN" smtClean="0"/>
              <a:t>16/02/16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E1E-9433-D04F-8D18-50861D5AA2B4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E4EA-2985-104B-936B-492CDA6CAB21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B831-C52E-1B49-A60A-526827E42E48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85386"/>
              </p:ext>
            </p:extLst>
          </p:nvPr>
        </p:nvGraphicFramePr>
        <p:xfrm>
          <a:off x="457201" y="1600200"/>
          <a:ext cx="8305801" cy="448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4300"/>
                <a:gridCol w="1384300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2014, IEEE Journal on Computer Vision and Pattern Recognition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policy validation framework for enterprise authorization specification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 </a:t>
                      </a:r>
                      <a:r>
                        <a:rPr lang="en-US" sz="1400" dirty="0" err="1" smtClean="0">
                          <a:latin typeface="+mn-lt"/>
                        </a:rPr>
                        <a:t>Chandramouli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MOG [4]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authorization framework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The framework uses XML to encode the enterprise authorization specification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Engineering (IC2E), 2014 IEEE International Conference 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Platform-level Support for Authorization in Cloud Services with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Sendor, J.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Labs., Sophia-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Antipolis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France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Lehmann, Y.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Serme, G.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Santana de Oliveira, A.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KDE [5]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Strong</a:t>
                      </a:r>
                      <a:r>
                        <a:rPr lang="en-IN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authorization in cloud services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Only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 JAVA based approach is mentioned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7281"/>
              </p:ext>
            </p:extLst>
          </p:nvPr>
        </p:nvGraphicFramePr>
        <p:xfrm>
          <a:off x="434788" y="1177245"/>
          <a:ext cx="8305801" cy="500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and Natural Language and Information Extraction, Social Media and Web Search FRUCT Conference (AINL-ISMW FRUCT), 2015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new REST API for open source LBS-platform Geo2Tag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Zaslavskiy, M.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Geo2Taga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REST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 for authorization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Suitable only for LBS Platform Geo2Tag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E-Science (e-Science), 2012 IEEE 8th International Conference on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8-12 Oct. 2012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Social based group access control framework for e-Science data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 Zhang,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 Wu ,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Zhenan Li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OSGAC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OAuth2,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introduces a novel Open Social based access control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Suitable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for only e-Science data </a:t>
                      </a:r>
                      <a:r>
                        <a:rPr lang="en-US" sz="1400" kern="150" baseline="0" dirty="0" err="1" smtClean="0">
                          <a:latin typeface="+mn-lt"/>
                          <a:ea typeface="Droid Sans Fallback"/>
                          <a:cs typeface="FreeSans"/>
                        </a:rPr>
                        <a:t>indrastructure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40528"/>
              </p:ext>
            </p:extLst>
          </p:nvPr>
        </p:nvGraphicFramePr>
        <p:xfrm>
          <a:off x="434788" y="1177245"/>
          <a:ext cx="8305801" cy="426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GoLang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Conference, 2013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GoHotDraw</a:t>
                      </a:r>
                      <a:r>
                        <a:rPr lang="en-US" sz="1400" dirty="0" smtClean="0"/>
                        <a:t>: Evaluating the Go Programming Language with Design Patterns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Schmager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Nicholas Cameron, James Noble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HotDraw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known design pattern for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Golang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Presents only 1 framework pattern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Communications, Computers and Signal Processing (PACRIM), 2013 IEEE Pacific Rim Conference on, 27-29 Aug 2013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security analysis of the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protocol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 Yang,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Manoharan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Attacker model to study security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vulnerabilities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Tackling abuse of authorization code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Does not present a viable solution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4978"/>
              </p:ext>
            </p:extLst>
          </p:nvPr>
        </p:nvGraphicFramePr>
        <p:xfrm>
          <a:off x="434788" y="1177245"/>
          <a:ext cx="8305801" cy="415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 International Conference on Communication Systems and Network Technologies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Veriﬁcation of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 using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AlloyFramework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Suhas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Sharma, Sunil Kumar,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Radhika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Sanjay Singh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Alloy modelling language for specification and Alloy </a:t>
                      </a:r>
                      <a:r>
                        <a:rPr kumimoji="0"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analyzer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verification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correctness of OAuth2 protocol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Only identifies known security vulnerabilities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datateknikk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informasjonsvitenskap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2013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and Authorization for Native Mobile Applications using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Dag-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Improving existing model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more security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vulnerabilities for native mobile apps than </a:t>
                      </a:r>
                      <a:r>
                        <a:rPr kumimoji="0"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The proposed improvement is specific to only Android OS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dk1"/>
                </a:solidFill>
              </a:rPr>
              <a:t/>
            </a:r>
            <a:br>
              <a:rPr lang="en-US" sz="3100" dirty="0" smtClean="0">
                <a:solidFill>
                  <a:schemeClr val="dk1"/>
                </a:solidFill>
              </a:rPr>
            </a:br>
            <a:r>
              <a:rPr lang="en-US" sz="3100" b="1" dirty="0" smtClean="0">
                <a:solidFill>
                  <a:schemeClr val="dk1"/>
                </a:solidFill>
              </a:rPr>
              <a:t>Authentication </a:t>
            </a:r>
            <a:r>
              <a:rPr lang="en-US" sz="3100" b="1" dirty="0">
                <a:solidFill>
                  <a:schemeClr val="dk1"/>
                </a:solidFill>
              </a:rPr>
              <a:t>and Authorization for Native Mobile Applications using </a:t>
            </a:r>
            <a:r>
              <a:rPr lang="en-US" sz="3100" b="1" dirty="0" err="1">
                <a:solidFill>
                  <a:schemeClr val="dk1"/>
                </a:solidFill>
              </a:rPr>
              <a:t>OAuth</a:t>
            </a:r>
            <a:r>
              <a:rPr lang="en-US" sz="3100" b="1" dirty="0">
                <a:solidFill>
                  <a:schemeClr val="dk1"/>
                </a:solidFill>
              </a:rPr>
              <a:t> 2.0</a:t>
            </a: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Mobile devices are regarded as public clients, unable to protect the client credentials from a </a:t>
            </a:r>
            <a:r>
              <a:rPr lang="en-US" dirty="0" smtClean="0"/>
              <a:t>possible attacker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issue with mobile authentication and authorization using </a:t>
            </a:r>
            <a:r>
              <a:rPr lang="en-US" dirty="0" err="1"/>
              <a:t>OAuth</a:t>
            </a:r>
            <a:r>
              <a:rPr lang="en-US" dirty="0"/>
              <a:t> 2.0 is the storing </a:t>
            </a:r>
            <a:r>
              <a:rPr lang="en-US" dirty="0" smtClean="0"/>
              <a:t>of client </a:t>
            </a:r>
            <a:r>
              <a:rPr lang="en-US" dirty="0"/>
              <a:t>id and client </a:t>
            </a:r>
            <a:r>
              <a:rPr lang="en-US" dirty="0" smtClean="0"/>
              <a:t>secret.</a:t>
            </a:r>
          </a:p>
          <a:p>
            <a:r>
              <a:rPr lang="en-US" dirty="0"/>
              <a:t> An API provider must also be able to revoke such credentials should they be </a:t>
            </a:r>
            <a:r>
              <a:rPr lang="en-US" dirty="0" smtClean="0"/>
              <a:t>misused, without </a:t>
            </a:r>
            <a:r>
              <a:rPr lang="en-US" dirty="0"/>
              <a:t>the risk of breaking existing clients</a:t>
            </a:r>
            <a:r>
              <a:rPr lang="en-US" dirty="0" smtClean="0"/>
              <a:t>.</a:t>
            </a:r>
          </a:p>
          <a:p>
            <a:r>
              <a:rPr lang="en-US" dirty="0"/>
              <a:t>This is especially a problem with mobile applications where distribution of new credentials are not instant, and some application marketplaces require approval taking several days before new credentials can be distributed to users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572</Words>
  <Application>Microsoft Macintosh PowerPoint</Application>
  <PresentationFormat>On-screen Show (4:3)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Droid Sans Fallback</vt:lpstr>
      <vt:lpstr>FreeSans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 Authentication and Authorization for Native Mobile Applications using OAuth 2.0 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shtilak</dc:creator>
  <cp:lastModifiedBy>Sudeep nagabhirava</cp:lastModifiedBy>
  <cp:revision>22</cp:revision>
  <dcterms:created xsi:type="dcterms:W3CDTF">2015-02-01T17:28:10Z</dcterms:created>
  <dcterms:modified xsi:type="dcterms:W3CDTF">2016-02-16T10:36:58Z</dcterms:modified>
</cp:coreProperties>
</file>