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>
        <p:scale>
          <a:sx n="95" d="100"/>
          <a:sy n="95" d="100"/>
        </p:scale>
        <p:origin x="1584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20BB-2371-4378-90A1-95C55AC57BA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90964"/>
              </p:ext>
            </p:extLst>
          </p:nvPr>
        </p:nvGraphicFramePr>
        <p:xfrm>
          <a:off x="457201" y="1600200"/>
          <a:ext cx="8305801" cy="448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4300"/>
                <a:gridCol w="1384300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2014, IEEE Journal on Computer Vision and Pattern Recognition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policy validation framework for enterprise authorization specification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 </a:t>
                      </a:r>
                      <a:r>
                        <a:rPr lang="en-US" sz="1400" dirty="0" err="1" smtClean="0">
                          <a:latin typeface="+mn-lt"/>
                        </a:rPr>
                        <a:t>Chandramouli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MOG [4]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authorization framework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The framework uses XML to encode the enterprise authorization specification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Engineering (IC2E), 2014 IEEE International Conference 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Platform-level Support for Authorization in Cloud Services with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Sendor, J.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 Labs., Sophia-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Antipolis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France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Lehmann, Y.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Serme, G.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Santana de Oliveira, A.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KDE [5]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Strong</a:t>
                      </a:r>
                      <a:r>
                        <a:rPr lang="en-IN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authorization in cloud services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Only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a JAVA based approach is </a:t>
                      </a:r>
                      <a:r>
                        <a:rPr lang="en-US" sz="1400" kern="150" baseline="0" dirty="0" err="1" smtClean="0">
                          <a:latin typeface="+mn-lt"/>
                          <a:ea typeface="Droid Sans Fallback"/>
                          <a:cs typeface="FreeSans"/>
                        </a:rPr>
                        <a:t>menioned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</a:t>
            </a:r>
            <a:r>
              <a:rPr lang="en-US" dirty="0" smtClean="0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16170"/>
              </p:ext>
            </p:extLst>
          </p:nvPr>
        </p:nvGraphicFramePr>
        <p:xfrm>
          <a:off x="434788" y="1177245"/>
          <a:ext cx="8305801" cy="5004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and Natural Language and Information Extraction, Social Media and Web Search FRUCT Conference (AINL-ISMW FRUCT), 2015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the new REST API for open source LBS-platform Geo2Tag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Zaslavskiy, M.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MOG [4]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REST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 for authorization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Suitable only for LBS Platform Geo2Tag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E-Science (e-Science), 2012 IEEE 8th International Conference on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8-12 Oct. 2012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Social based group access control framework for e-Science data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 Zhang,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Wenjun Wu ,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Zhenan Li</a:t>
                      </a:r>
                      <a:endParaRPr kumimoji="0" lang="en-US" sz="1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KDE [5]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OAuth2, 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introduces a novel Open Social based access control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Suitable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for only e-Science data </a:t>
                      </a:r>
                      <a:r>
                        <a:rPr lang="en-US" sz="1400" kern="150" baseline="0" smtClean="0">
                          <a:latin typeface="+mn-lt"/>
                          <a:ea typeface="Droid Sans Fallback"/>
                          <a:cs typeface="FreeSans"/>
                        </a:rPr>
                        <a:t>indrastructure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</a:t>
            </a:r>
            <a:r>
              <a:rPr lang="en-US" dirty="0" smtClean="0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237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Droid Sans Fallback</vt:lpstr>
      <vt:lpstr>FreeSans</vt:lpstr>
      <vt:lpstr>Times New Roman</vt:lpstr>
      <vt:lpstr>Wingdings</vt:lpstr>
      <vt:lpstr>Arial</vt:lpstr>
      <vt:lpstr>Office Theme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shtilak</dc:creator>
  <cp:lastModifiedBy>Sudeep nagabhirava</cp:lastModifiedBy>
  <cp:revision>9</cp:revision>
  <dcterms:created xsi:type="dcterms:W3CDTF">2015-02-01T17:28:10Z</dcterms:created>
  <dcterms:modified xsi:type="dcterms:W3CDTF">2016-02-15T06:50:55Z</dcterms:modified>
</cp:coreProperties>
</file>