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1" r:id="rId5"/>
    <p:sldId id="265" r:id="rId6"/>
    <p:sldId id="266" r:id="rId7"/>
    <p:sldId id="267" r:id="rId8"/>
    <p:sldId id="25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5AEE-21E1-4F5C-9864-158B89995329}" v="41" dt="2021-11-22T05:24:14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eek, Rashmi" userId="69531bc4-c5a0-45c2-92b8-8e738d5f2837" providerId="ADAL" clId="{17E05AEE-21E1-4F5C-9864-158B89995329}"/>
    <pc:docChg chg="undo custSel addSld delSld modSld sldOrd delMainMaster">
      <pc:chgData name="Pareek, Rashmi" userId="69531bc4-c5a0-45c2-92b8-8e738d5f2837" providerId="ADAL" clId="{17E05AEE-21E1-4F5C-9864-158B89995329}" dt="2021-11-22T05:27:15.473" v="1152" actId="14100"/>
      <pc:docMkLst>
        <pc:docMk/>
      </pc:docMkLst>
      <pc:sldChg chg="del">
        <pc:chgData name="Pareek, Rashmi" userId="69531bc4-c5a0-45c2-92b8-8e738d5f2837" providerId="ADAL" clId="{17E05AEE-21E1-4F5C-9864-158B89995329}" dt="2021-11-22T05:05:53.327" v="685" actId="47"/>
        <pc:sldMkLst>
          <pc:docMk/>
          <pc:sldMk cId="1999252110" sldId="256"/>
        </pc:sldMkLst>
      </pc:sldChg>
      <pc:sldChg chg="del">
        <pc:chgData name="Pareek, Rashmi" userId="69531bc4-c5a0-45c2-92b8-8e738d5f2837" providerId="ADAL" clId="{17E05AEE-21E1-4F5C-9864-158B89995329}" dt="2021-11-22T04:43:28.589" v="8" actId="2696"/>
        <pc:sldMkLst>
          <pc:docMk/>
          <pc:sldMk cId="596752195" sldId="257"/>
        </pc:sldMkLst>
      </pc:sldChg>
      <pc:sldChg chg="del">
        <pc:chgData name="Pareek, Rashmi" userId="69531bc4-c5a0-45c2-92b8-8e738d5f2837" providerId="ADAL" clId="{17E05AEE-21E1-4F5C-9864-158B89995329}" dt="2021-11-22T04:43:23.955" v="7" actId="2696"/>
        <pc:sldMkLst>
          <pc:docMk/>
          <pc:sldMk cId="918961693" sldId="258"/>
        </pc:sldMkLst>
      </pc:sldChg>
      <pc:sldChg chg="modSp add">
        <pc:chgData name="Pareek, Rashmi" userId="69531bc4-c5a0-45c2-92b8-8e738d5f2837" providerId="ADAL" clId="{17E05AEE-21E1-4F5C-9864-158B89995329}" dt="2021-11-22T05:14:36.523" v="708" actId="1076"/>
        <pc:sldMkLst>
          <pc:docMk/>
          <pc:sldMk cId="1479543369" sldId="259"/>
        </pc:sldMkLst>
        <pc:picChg chg="mod">
          <ac:chgData name="Pareek, Rashmi" userId="69531bc4-c5a0-45c2-92b8-8e738d5f2837" providerId="ADAL" clId="{17E05AEE-21E1-4F5C-9864-158B89995329}" dt="2021-11-22T05:14:36.523" v="708" actId="1076"/>
          <ac:picMkLst>
            <pc:docMk/>
            <pc:sldMk cId="1479543369" sldId="259"/>
            <ac:picMk id="11" creationId="{00000000-0000-0000-0000-000000000000}"/>
          </ac:picMkLst>
        </pc:picChg>
      </pc:sldChg>
      <pc:sldChg chg="delSp modSp mod">
        <pc:chgData name="Pareek, Rashmi" userId="69531bc4-c5a0-45c2-92b8-8e738d5f2837" providerId="ADAL" clId="{17E05AEE-21E1-4F5C-9864-158B89995329}" dt="2021-11-22T05:26:20.084" v="1149" actId="478"/>
        <pc:sldMkLst>
          <pc:docMk/>
          <pc:sldMk cId="860374858" sldId="261"/>
        </pc:sldMkLst>
        <pc:spChg chg="del">
          <ac:chgData name="Pareek, Rashmi" userId="69531bc4-c5a0-45c2-92b8-8e738d5f2837" providerId="ADAL" clId="{17E05AEE-21E1-4F5C-9864-158B89995329}" dt="2021-11-22T05:26:20.084" v="1149" actId="478"/>
          <ac:spMkLst>
            <pc:docMk/>
            <pc:sldMk cId="860374858" sldId="261"/>
            <ac:spMk id="45" creationId="{00000000-0000-0000-0000-000000000000}"/>
          </ac:spMkLst>
        </pc:spChg>
        <pc:graphicFrameChg chg="mod">
          <ac:chgData name="Pareek, Rashmi" userId="69531bc4-c5a0-45c2-92b8-8e738d5f2837" providerId="ADAL" clId="{17E05AEE-21E1-4F5C-9864-158B89995329}" dt="2021-11-22T05:15:26.022" v="738"/>
          <ac:graphicFrameMkLst>
            <pc:docMk/>
            <pc:sldMk cId="860374858" sldId="261"/>
            <ac:graphicFrameMk id="11" creationId="{00000000-0000-0000-0000-000000000000}"/>
          </ac:graphicFrameMkLst>
        </pc:graphicFrameChg>
        <pc:graphicFrameChg chg="modGraphic">
          <ac:chgData name="Pareek, Rashmi" userId="69531bc4-c5a0-45c2-92b8-8e738d5f2837" providerId="ADAL" clId="{17E05AEE-21E1-4F5C-9864-158B89995329}" dt="2021-11-22T05:05:38.805" v="684" actId="33524"/>
          <ac:graphicFrameMkLst>
            <pc:docMk/>
            <pc:sldMk cId="860374858" sldId="261"/>
            <ac:graphicFrameMk id="12" creationId="{00000000-0000-0000-0000-000000000000}"/>
          </ac:graphicFrameMkLst>
        </pc:graphicFrameChg>
      </pc:sldChg>
      <pc:sldChg chg="modSp mod">
        <pc:chgData name="Pareek, Rashmi" userId="69531bc4-c5a0-45c2-92b8-8e738d5f2837" providerId="ADAL" clId="{17E05AEE-21E1-4F5C-9864-158B89995329}" dt="2021-11-22T05:04:18.081" v="680" actId="20577"/>
        <pc:sldMkLst>
          <pc:docMk/>
          <pc:sldMk cId="647222274" sldId="263"/>
        </pc:sldMkLst>
        <pc:spChg chg="mod">
          <ac:chgData name="Pareek, Rashmi" userId="69531bc4-c5a0-45c2-92b8-8e738d5f2837" providerId="ADAL" clId="{17E05AEE-21E1-4F5C-9864-158B89995329}" dt="2021-11-22T05:04:18.081" v="680" actId="20577"/>
          <ac:spMkLst>
            <pc:docMk/>
            <pc:sldMk cId="647222274" sldId="263"/>
            <ac:spMk id="75" creationId="{00000000-0000-0000-0000-000000000000}"/>
          </ac:spMkLst>
        </pc:spChg>
      </pc:sldChg>
      <pc:sldChg chg="delSp mod">
        <pc:chgData name="Pareek, Rashmi" userId="69531bc4-c5a0-45c2-92b8-8e738d5f2837" providerId="ADAL" clId="{17E05AEE-21E1-4F5C-9864-158B89995329}" dt="2021-11-22T05:26:25.640" v="1150" actId="478"/>
        <pc:sldMkLst>
          <pc:docMk/>
          <pc:sldMk cId="361649739" sldId="264"/>
        </pc:sldMkLst>
        <pc:spChg chg="del">
          <ac:chgData name="Pareek, Rashmi" userId="69531bc4-c5a0-45c2-92b8-8e738d5f2837" providerId="ADAL" clId="{17E05AEE-21E1-4F5C-9864-158B89995329}" dt="2021-11-22T05:26:25.640" v="1150" actId="478"/>
          <ac:spMkLst>
            <pc:docMk/>
            <pc:sldMk cId="361649739" sldId="264"/>
            <ac:spMk id="45" creationId="{00000000-0000-0000-0000-000000000000}"/>
          </ac:spMkLst>
        </pc:spChg>
      </pc:sldChg>
      <pc:sldChg chg="delSp modSp add mod ord">
        <pc:chgData name="Pareek, Rashmi" userId="69531bc4-c5a0-45c2-92b8-8e738d5f2837" providerId="ADAL" clId="{17E05AEE-21E1-4F5C-9864-158B89995329}" dt="2021-11-22T05:26:38.786" v="1151" actId="478"/>
        <pc:sldMkLst>
          <pc:docMk/>
          <pc:sldMk cId="3261298767" sldId="265"/>
        </pc:sldMkLst>
        <pc:spChg chg="mod">
          <ac:chgData name="Pareek, Rashmi" userId="69531bc4-c5a0-45c2-92b8-8e738d5f2837" providerId="ADAL" clId="{17E05AEE-21E1-4F5C-9864-158B89995329}" dt="2021-11-22T05:04:03.619" v="667" actId="20577"/>
          <ac:spMkLst>
            <pc:docMk/>
            <pc:sldMk cId="3261298767" sldId="265"/>
            <ac:spMk id="5" creationId="{9D880A7F-2CB3-45AA-9F32-B535BA2DC87A}"/>
          </ac:spMkLst>
        </pc:spChg>
        <pc:spChg chg="del">
          <ac:chgData name="Pareek, Rashmi" userId="69531bc4-c5a0-45c2-92b8-8e738d5f2837" providerId="ADAL" clId="{17E05AEE-21E1-4F5C-9864-158B89995329}" dt="2021-11-22T05:26:38.786" v="1151" actId="478"/>
          <ac:spMkLst>
            <pc:docMk/>
            <pc:sldMk cId="3261298767" sldId="265"/>
            <ac:spMk id="7" creationId="{9A11B103-678D-428A-B92B-9B4992C9D519}"/>
          </ac:spMkLst>
        </pc:spChg>
        <pc:spChg chg="mod">
          <ac:chgData name="Pareek, Rashmi" userId="69531bc4-c5a0-45c2-92b8-8e738d5f2837" providerId="ADAL" clId="{17E05AEE-21E1-4F5C-9864-158B89995329}" dt="2021-11-22T04:46:17.243" v="16" actId="20577"/>
          <ac:spMkLst>
            <pc:docMk/>
            <pc:sldMk cId="3261298767" sldId="265"/>
            <ac:spMk id="8" creationId="{9EDF004B-A680-42F0-ACBD-49DDBB520700}"/>
          </ac:spMkLst>
        </pc:spChg>
        <pc:spChg chg="mod">
          <ac:chgData name="Pareek, Rashmi" userId="69531bc4-c5a0-45c2-92b8-8e738d5f2837" providerId="ADAL" clId="{17E05AEE-21E1-4F5C-9864-158B89995329}" dt="2021-11-22T05:16:11.052" v="739" actId="6549"/>
          <ac:spMkLst>
            <pc:docMk/>
            <pc:sldMk cId="3261298767" sldId="265"/>
            <ac:spMk id="11" creationId="{A2A9BF11-EB6A-4761-A3D2-6C02F2669A95}"/>
          </ac:spMkLst>
        </pc:spChg>
        <pc:spChg chg="mod">
          <ac:chgData name="Pareek, Rashmi" userId="69531bc4-c5a0-45c2-92b8-8e738d5f2837" providerId="ADAL" clId="{17E05AEE-21E1-4F5C-9864-158B89995329}" dt="2021-11-22T05:03:33.638" v="650" actId="20577"/>
          <ac:spMkLst>
            <pc:docMk/>
            <pc:sldMk cId="3261298767" sldId="265"/>
            <ac:spMk id="12" creationId="{A6666934-62C9-49E3-A34B-EC38EB4812C5}"/>
          </ac:spMkLst>
        </pc:spChg>
        <pc:spChg chg="mod">
          <ac:chgData name="Pareek, Rashmi" userId="69531bc4-c5a0-45c2-92b8-8e738d5f2837" providerId="ADAL" clId="{17E05AEE-21E1-4F5C-9864-158B89995329}" dt="2021-11-22T05:05:00.489" v="683" actId="20577"/>
          <ac:spMkLst>
            <pc:docMk/>
            <pc:sldMk cId="3261298767" sldId="265"/>
            <ac:spMk id="13" creationId="{DE5F3992-4F47-4AB8-AA5B-16DA88759AB9}"/>
          </ac:spMkLst>
        </pc:spChg>
      </pc:sldChg>
      <pc:sldChg chg="addSp delSp modSp add mod ord">
        <pc:chgData name="Pareek, Rashmi" userId="69531bc4-c5a0-45c2-92b8-8e738d5f2837" providerId="ADAL" clId="{17E05AEE-21E1-4F5C-9864-158B89995329}" dt="2021-11-22T05:27:15.473" v="1152" actId="14100"/>
        <pc:sldMkLst>
          <pc:docMk/>
          <pc:sldMk cId="2024017372" sldId="266"/>
        </pc:sldMkLst>
        <pc:spChg chg="add del mod">
          <ac:chgData name="Pareek, Rashmi" userId="69531bc4-c5a0-45c2-92b8-8e738d5f2837" providerId="ADAL" clId="{17E05AEE-21E1-4F5C-9864-158B89995329}" dt="2021-11-22T05:24:30.838" v="1114" actId="478"/>
          <ac:spMkLst>
            <pc:docMk/>
            <pc:sldMk cId="2024017372" sldId="266"/>
            <ac:spMk id="2" creationId="{FFC1A255-0B40-4B8E-8632-6E00F3D79B7D}"/>
          </ac:spMkLst>
        </pc:spChg>
        <pc:spChg chg="add del mod">
          <ac:chgData name="Pareek, Rashmi" userId="69531bc4-c5a0-45c2-92b8-8e738d5f2837" providerId="ADAL" clId="{17E05AEE-21E1-4F5C-9864-158B89995329}" dt="2021-11-22T05:07:46.210" v="705" actId="478"/>
          <ac:spMkLst>
            <pc:docMk/>
            <pc:sldMk cId="2024017372" sldId="266"/>
            <ac:spMk id="3" creationId="{A6C37345-22AA-4EBB-8AFA-FD03107C0F6A}"/>
          </ac:spMkLst>
        </pc:spChg>
        <pc:spChg chg="add mod">
          <ac:chgData name="Pareek, Rashmi" userId="69531bc4-c5a0-45c2-92b8-8e738d5f2837" providerId="ADAL" clId="{17E05AEE-21E1-4F5C-9864-158B89995329}" dt="2021-11-22T05:27:15.473" v="1152" actId="14100"/>
          <ac:spMkLst>
            <pc:docMk/>
            <pc:sldMk cId="2024017372" sldId="266"/>
            <ac:spMk id="8" creationId="{654C4721-A9E2-4A6F-BF54-D9A11A0BE457}"/>
          </ac:spMkLst>
        </pc:spChg>
        <pc:spChg chg="add del mod">
          <ac:chgData name="Pareek, Rashmi" userId="69531bc4-c5a0-45c2-92b8-8e738d5f2837" providerId="ADAL" clId="{17E05AEE-21E1-4F5C-9864-158B89995329}" dt="2021-11-22T05:06:27.113" v="688" actId="478"/>
          <ac:spMkLst>
            <pc:docMk/>
            <pc:sldMk cId="2024017372" sldId="266"/>
            <ac:spMk id="8" creationId="{F712E59E-5D10-42BF-B9BC-70742C93EF3C}"/>
          </ac:spMkLst>
        </pc:spChg>
      </pc:sldChg>
      <pc:sldChg chg="add">
        <pc:chgData name="Pareek, Rashmi" userId="69531bc4-c5a0-45c2-92b8-8e738d5f2837" providerId="ADAL" clId="{17E05AEE-21E1-4F5C-9864-158B89995329}" dt="2021-11-22T04:43:13.852" v="6"/>
        <pc:sldMkLst>
          <pc:docMk/>
          <pc:sldMk cId="330809224" sldId="267"/>
        </pc:sldMkLst>
      </pc:sldChg>
      <pc:sldChg chg="add">
        <pc:chgData name="Pareek, Rashmi" userId="69531bc4-c5a0-45c2-92b8-8e738d5f2837" providerId="ADAL" clId="{17E05AEE-21E1-4F5C-9864-158B89995329}" dt="2021-11-22T04:43:13.852" v="6"/>
        <pc:sldMkLst>
          <pc:docMk/>
          <pc:sldMk cId="1142772595" sldId="268"/>
        </pc:sldMkLst>
      </pc:sldChg>
      <pc:sldMasterChg chg="del delSldLayout">
        <pc:chgData name="Pareek, Rashmi" userId="69531bc4-c5a0-45c2-92b8-8e738d5f2837" providerId="ADAL" clId="{17E05AEE-21E1-4F5C-9864-158B89995329}" dt="2021-11-22T05:05:53.327" v="685" actId="47"/>
        <pc:sldMasterMkLst>
          <pc:docMk/>
          <pc:sldMasterMk cId="2658355692" sldId="2147483648"/>
        </pc:sldMasterMkLst>
        <pc:sldLayoutChg chg="del">
          <pc:chgData name="Pareek, Rashmi" userId="69531bc4-c5a0-45c2-92b8-8e738d5f2837" providerId="ADAL" clId="{17E05AEE-21E1-4F5C-9864-158B89995329}" dt="2021-11-22T05:05:53.327" v="685" actId="47"/>
          <pc:sldLayoutMkLst>
            <pc:docMk/>
            <pc:sldMasterMk cId="2658355692" sldId="2147483648"/>
            <pc:sldLayoutMk cId="3505175798" sldId="2147483649"/>
          </pc:sldLayoutMkLst>
        </pc:sldLayoutChg>
        <pc:sldLayoutChg chg="del">
          <pc:chgData name="Pareek, Rashmi" userId="69531bc4-c5a0-45c2-92b8-8e738d5f2837" providerId="ADAL" clId="{17E05AEE-21E1-4F5C-9864-158B89995329}" dt="2021-11-22T05:05:53.327" v="685" actId="47"/>
          <pc:sldLayoutMkLst>
            <pc:docMk/>
            <pc:sldMasterMk cId="2658355692" sldId="2147483648"/>
            <pc:sldLayoutMk cId="3884076012" sldId="2147483650"/>
          </pc:sldLayoutMkLst>
        </pc:sldLayoutChg>
        <pc:sldLayoutChg chg="del">
          <pc:chgData name="Pareek, Rashmi" userId="69531bc4-c5a0-45c2-92b8-8e738d5f2837" providerId="ADAL" clId="{17E05AEE-21E1-4F5C-9864-158B89995329}" dt="2021-11-22T05:05:53.327" v="685" actId="47"/>
          <pc:sldLayoutMkLst>
            <pc:docMk/>
            <pc:sldMasterMk cId="2658355692" sldId="2147483648"/>
            <pc:sldLayoutMk cId="1858749808" sldId="2147483651"/>
          </pc:sldLayoutMkLst>
        </pc:sldLayoutChg>
        <pc:sldLayoutChg chg="del">
          <pc:chgData name="Pareek, Rashmi" userId="69531bc4-c5a0-45c2-92b8-8e738d5f2837" providerId="ADAL" clId="{17E05AEE-21E1-4F5C-9864-158B89995329}" dt="2021-11-22T05:05:53.327" v="685" actId="47"/>
          <pc:sldLayoutMkLst>
            <pc:docMk/>
            <pc:sldMasterMk cId="2658355692" sldId="2147483648"/>
            <pc:sldLayoutMk cId="179829305" sldId="2147483652"/>
          </pc:sldLayoutMkLst>
        </pc:sldLayoutChg>
        <pc:sldLayoutChg chg="del">
          <pc:chgData name="Pareek, Rashmi" userId="69531bc4-c5a0-45c2-92b8-8e738d5f2837" providerId="ADAL" clId="{17E05AEE-21E1-4F5C-9864-158B89995329}" dt="2021-11-22T05:05:53.327" v="685" actId="47"/>
          <pc:sldLayoutMkLst>
            <pc:docMk/>
            <pc:sldMasterMk cId="2658355692" sldId="2147483648"/>
            <pc:sldLayoutMk cId="3098404458" sldId="2147483653"/>
          </pc:sldLayoutMkLst>
        </pc:sldLayoutChg>
        <pc:sldLayoutChg chg="del">
          <pc:chgData name="Pareek, Rashmi" userId="69531bc4-c5a0-45c2-92b8-8e738d5f2837" providerId="ADAL" clId="{17E05AEE-21E1-4F5C-9864-158B89995329}" dt="2021-11-22T05:05:53.327" v="685" actId="47"/>
          <pc:sldLayoutMkLst>
            <pc:docMk/>
            <pc:sldMasterMk cId="2658355692" sldId="2147483648"/>
            <pc:sldLayoutMk cId="2677600445" sldId="2147483654"/>
          </pc:sldLayoutMkLst>
        </pc:sldLayoutChg>
        <pc:sldLayoutChg chg="del">
          <pc:chgData name="Pareek, Rashmi" userId="69531bc4-c5a0-45c2-92b8-8e738d5f2837" providerId="ADAL" clId="{17E05AEE-21E1-4F5C-9864-158B89995329}" dt="2021-11-22T05:05:53.327" v="685" actId="47"/>
          <pc:sldLayoutMkLst>
            <pc:docMk/>
            <pc:sldMasterMk cId="2658355692" sldId="2147483648"/>
            <pc:sldLayoutMk cId="3275269966" sldId="2147483655"/>
          </pc:sldLayoutMkLst>
        </pc:sldLayoutChg>
        <pc:sldLayoutChg chg="del">
          <pc:chgData name="Pareek, Rashmi" userId="69531bc4-c5a0-45c2-92b8-8e738d5f2837" providerId="ADAL" clId="{17E05AEE-21E1-4F5C-9864-158B89995329}" dt="2021-11-22T05:05:53.327" v="685" actId="47"/>
          <pc:sldLayoutMkLst>
            <pc:docMk/>
            <pc:sldMasterMk cId="2658355692" sldId="2147483648"/>
            <pc:sldLayoutMk cId="1373886853" sldId="2147483656"/>
          </pc:sldLayoutMkLst>
        </pc:sldLayoutChg>
        <pc:sldLayoutChg chg="del">
          <pc:chgData name="Pareek, Rashmi" userId="69531bc4-c5a0-45c2-92b8-8e738d5f2837" providerId="ADAL" clId="{17E05AEE-21E1-4F5C-9864-158B89995329}" dt="2021-11-22T05:05:53.327" v="685" actId="47"/>
          <pc:sldLayoutMkLst>
            <pc:docMk/>
            <pc:sldMasterMk cId="2658355692" sldId="2147483648"/>
            <pc:sldLayoutMk cId="1631768000" sldId="2147483657"/>
          </pc:sldLayoutMkLst>
        </pc:sldLayoutChg>
        <pc:sldLayoutChg chg="del">
          <pc:chgData name="Pareek, Rashmi" userId="69531bc4-c5a0-45c2-92b8-8e738d5f2837" providerId="ADAL" clId="{17E05AEE-21E1-4F5C-9864-158B89995329}" dt="2021-11-22T05:05:53.327" v="685" actId="47"/>
          <pc:sldLayoutMkLst>
            <pc:docMk/>
            <pc:sldMasterMk cId="2658355692" sldId="2147483648"/>
            <pc:sldLayoutMk cId="2865331398" sldId="2147483658"/>
          </pc:sldLayoutMkLst>
        </pc:sldLayoutChg>
        <pc:sldLayoutChg chg="del">
          <pc:chgData name="Pareek, Rashmi" userId="69531bc4-c5a0-45c2-92b8-8e738d5f2837" providerId="ADAL" clId="{17E05AEE-21E1-4F5C-9864-158B89995329}" dt="2021-11-22T05:05:53.327" v="685" actId="47"/>
          <pc:sldLayoutMkLst>
            <pc:docMk/>
            <pc:sldMasterMk cId="2658355692" sldId="2147483648"/>
            <pc:sldLayoutMk cId="2360148413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E36FA-F1D9-4B97-9492-6FDE32226653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AC461E8A-7EE0-41EC-939C-AA1025F34341}">
      <dgm:prSet phldrT="[Text]" custT="1"/>
      <dgm:spPr>
        <a:xfrm>
          <a:off x="4317" y="0"/>
          <a:ext cx="2512956" cy="361834"/>
        </a:xfrm>
        <a:prstGeom prst="chevron">
          <a:avLst/>
        </a:prstGeom>
        <a:solidFill>
          <a:srgbClr val="D0D0CE">
            <a:lumMod val="25000"/>
            <a:alpha val="9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6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Survey</a:t>
          </a:r>
        </a:p>
      </dgm:t>
    </dgm:pt>
    <dgm:pt modelId="{7D97F4C6-566F-4DE7-B72B-C2F8B6A5DF15}" type="parTrans" cxnId="{79F89CA6-49C4-4B4D-841F-355FE90639FC}">
      <dgm:prSet/>
      <dgm:spPr/>
      <dgm:t>
        <a:bodyPr/>
        <a:lstStyle/>
        <a:p>
          <a:endParaRPr lang="en-US" sz="1600"/>
        </a:p>
      </dgm:t>
    </dgm:pt>
    <dgm:pt modelId="{41569810-AE07-4EEE-958D-0BEF305F01C6}" type="sibTrans" cxnId="{79F89CA6-49C4-4B4D-841F-355FE90639FC}">
      <dgm:prSet/>
      <dgm:spPr/>
      <dgm:t>
        <a:bodyPr/>
        <a:lstStyle/>
        <a:p>
          <a:endParaRPr lang="en-US" sz="1600"/>
        </a:p>
      </dgm:t>
    </dgm:pt>
    <dgm:pt modelId="{C958BC68-9B57-479C-A05D-7B5EC210DA1C}">
      <dgm:prSet phldrT="[Text]" custT="1"/>
      <dgm:spPr>
        <a:xfrm>
          <a:off x="2265977" y="0"/>
          <a:ext cx="2512956" cy="361834"/>
        </a:xfrm>
        <a:prstGeom prst="chevron">
          <a:avLst/>
        </a:prstGeom>
        <a:solidFill>
          <a:srgbClr val="D0D0CE">
            <a:lumMod val="25000"/>
            <a:alpha val="77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6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Research</a:t>
          </a:r>
        </a:p>
      </dgm:t>
    </dgm:pt>
    <dgm:pt modelId="{824D747B-6E46-4944-AA74-76CBAC524B4A}" type="parTrans" cxnId="{78E197CB-B18A-4A45-8E97-C195AC965DFE}">
      <dgm:prSet/>
      <dgm:spPr/>
      <dgm:t>
        <a:bodyPr/>
        <a:lstStyle/>
        <a:p>
          <a:endParaRPr lang="en-US" sz="1600"/>
        </a:p>
      </dgm:t>
    </dgm:pt>
    <dgm:pt modelId="{068054E4-457B-4B32-B020-EFCDC6FD4D92}" type="sibTrans" cxnId="{78E197CB-B18A-4A45-8E97-C195AC965DFE}">
      <dgm:prSet/>
      <dgm:spPr/>
      <dgm:t>
        <a:bodyPr/>
        <a:lstStyle/>
        <a:p>
          <a:endParaRPr lang="en-US" sz="1600"/>
        </a:p>
      </dgm:t>
    </dgm:pt>
    <dgm:pt modelId="{C9FC5C4D-CE5E-4D23-BF49-C0A24B584218}">
      <dgm:prSet phldrT="[Text]" custT="1"/>
      <dgm:spPr>
        <a:xfrm>
          <a:off x="4527638" y="0"/>
          <a:ext cx="2512956" cy="361834"/>
        </a:xfrm>
        <a:prstGeom prst="chevron">
          <a:avLst/>
        </a:prstGeom>
        <a:solidFill>
          <a:srgbClr val="D0D0CE">
            <a:lumMod val="50000"/>
            <a:alpha val="63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sz="16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Testing &amp; Deployment</a:t>
          </a:r>
        </a:p>
      </dgm:t>
    </dgm:pt>
    <dgm:pt modelId="{7B36803C-33CA-4007-9C3D-4627921899C4}" type="parTrans" cxnId="{BE774264-8E72-496B-B951-505B4E25E17C}">
      <dgm:prSet/>
      <dgm:spPr/>
      <dgm:t>
        <a:bodyPr/>
        <a:lstStyle/>
        <a:p>
          <a:endParaRPr lang="en-US" sz="1600"/>
        </a:p>
      </dgm:t>
    </dgm:pt>
    <dgm:pt modelId="{A391DAA4-6BA1-40BD-B7DB-9845D0BB19AD}" type="sibTrans" cxnId="{BE774264-8E72-496B-B951-505B4E25E17C}">
      <dgm:prSet/>
      <dgm:spPr/>
      <dgm:t>
        <a:bodyPr/>
        <a:lstStyle/>
        <a:p>
          <a:endParaRPr lang="en-US" sz="1600"/>
        </a:p>
      </dgm:t>
    </dgm:pt>
    <dgm:pt modelId="{8F50B2A3-CE24-45D0-95CF-417D221F7252}" type="pres">
      <dgm:prSet presAssocID="{86FE36FA-F1D9-4B97-9492-6FDE32226653}" presName="Name0" presStyleCnt="0">
        <dgm:presLayoutVars>
          <dgm:dir/>
          <dgm:animLvl val="lvl"/>
          <dgm:resizeHandles val="exact"/>
        </dgm:presLayoutVars>
      </dgm:prSet>
      <dgm:spPr/>
    </dgm:pt>
    <dgm:pt modelId="{82113DD5-5CE4-4659-A24F-71CE0FE57B9B}" type="pres">
      <dgm:prSet presAssocID="{AC461E8A-7EE0-41EC-939C-AA1025F34341}" presName="parTxOnly" presStyleLbl="node1" presStyleIdx="0" presStyleCnt="3" custLinFactNeighborX="-3688">
        <dgm:presLayoutVars>
          <dgm:chMax val="0"/>
          <dgm:chPref val="0"/>
          <dgm:bulletEnabled val="1"/>
        </dgm:presLayoutVars>
      </dgm:prSet>
      <dgm:spPr/>
    </dgm:pt>
    <dgm:pt modelId="{FFE6B998-261E-49B1-B026-CF848E2BB1C1}" type="pres">
      <dgm:prSet presAssocID="{41569810-AE07-4EEE-958D-0BEF305F01C6}" presName="parTxOnlySpace" presStyleCnt="0"/>
      <dgm:spPr/>
    </dgm:pt>
    <dgm:pt modelId="{10539B4C-B1F1-49A8-B0F6-220E5CEEB1CD}" type="pres">
      <dgm:prSet presAssocID="{C958BC68-9B57-479C-A05D-7B5EC210DA1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A89DF44-0AE0-4F51-BBFB-E74AED2DF598}" type="pres">
      <dgm:prSet presAssocID="{068054E4-457B-4B32-B020-EFCDC6FD4D92}" presName="parTxOnlySpace" presStyleCnt="0"/>
      <dgm:spPr/>
    </dgm:pt>
    <dgm:pt modelId="{A459B5C1-1305-4A71-88EC-3B626F842C29}" type="pres">
      <dgm:prSet presAssocID="{C9FC5C4D-CE5E-4D23-BF49-C0A24B58421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A57A035-4267-4634-95B7-EC5D548EB261}" type="presOf" srcId="{AC461E8A-7EE0-41EC-939C-AA1025F34341}" destId="{82113DD5-5CE4-4659-A24F-71CE0FE57B9B}" srcOrd="0" destOrd="0" presId="urn:microsoft.com/office/officeart/2005/8/layout/chevron1"/>
    <dgm:cxn modelId="{F473F13F-6EC1-435C-A41E-030DA141DCE7}" type="presOf" srcId="{C9FC5C4D-CE5E-4D23-BF49-C0A24B584218}" destId="{A459B5C1-1305-4A71-88EC-3B626F842C29}" srcOrd="0" destOrd="0" presId="urn:microsoft.com/office/officeart/2005/8/layout/chevron1"/>
    <dgm:cxn modelId="{BE774264-8E72-496B-B951-505B4E25E17C}" srcId="{86FE36FA-F1D9-4B97-9492-6FDE32226653}" destId="{C9FC5C4D-CE5E-4D23-BF49-C0A24B584218}" srcOrd="2" destOrd="0" parTransId="{7B36803C-33CA-4007-9C3D-4627921899C4}" sibTransId="{A391DAA4-6BA1-40BD-B7DB-9845D0BB19AD}"/>
    <dgm:cxn modelId="{5DB3FE64-8063-4311-A23C-5698818B25E9}" type="presOf" srcId="{86FE36FA-F1D9-4B97-9492-6FDE32226653}" destId="{8F50B2A3-CE24-45D0-95CF-417D221F7252}" srcOrd="0" destOrd="0" presId="urn:microsoft.com/office/officeart/2005/8/layout/chevron1"/>
    <dgm:cxn modelId="{79F89CA6-49C4-4B4D-841F-355FE90639FC}" srcId="{86FE36FA-F1D9-4B97-9492-6FDE32226653}" destId="{AC461E8A-7EE0-41EC-939C-AA1025F34341}" srcOrd="0" destOrd="0" parTransId="{7D97F4C6-566F-4DE7-B72B-C2F8B6A5DF15}" sibTransId="{41569810-AE07-4EEE-958D-0BEF305F01C6}"/>
    <dgm:cxn modelId="{78E197CB-B18A-4A45-8E97-C195AC965DFE}" srcId="{86FE36FA-F1D9-4B97-9492-6FDE32226653}" destId="{C958BC68-9B57-479C-A05D-7B5EC210DA1C}" srcOrd="1" destOrd="0" parTransId="{824D747B-6E46-4944-AA74-76CBAC524B4A}" sibTransId="{068054E4-457B-4B32-B020-EFCDC6FD4D92}"/>
    <dgm:cxn modelId="{0874CEFD-DF0F-43F5-9986-8DAC621E042B}" type="presOf" srcId="{C958BC68-9B57-479C-A05D-7B5EC210DA1C}" destId="{10539B4C-B1F1-49A8-B0F6-220E5CEEB1CD}" srcOrd="0" destOrd="0" presId="urn:microsoft.com/office/officeart/2005/8/layout/chevron1"/>
    <dgm:cxn modelId="{9463EBCD-C84B-41DB-869E-62192D2A68DC}" type="presParOf" srcId="{8F50B2A3-CE24-45D0-95CF-417D221F7252}" destId="{82113DD5-5CE4-4659-A24F-71CE0FE57B9B}" srcOrd="0" destOrd="0" presId="urn:microsoft.com/office/officeart/2005/8/layout/chevron1"/>
    <dgm:cxn modelId="{048EF4D1-4FDE-434E-BAC4-1598D0C2A68C}" type="presParOf" srcId="{8F50B2A3-CE24-45D0-95CF-417D221F7252}" destId="{FFE6B998-261E-49B1-B026-CF848E2BB1C1}" srcOrd="1" destOrd="0" presId="urn:microsoft.com/office/officeart/2005/8/layout/chevron1"/>
    <dgm:cxn modelId="{445EEB7B-77BA-4715-9256-1E52A4540589}" type="presParOf" srcId="{8F50B2A3-CE24-45D0-95CF-417D221F7252}" destId="{10539B4C-B1F1-49A8-B0F6-220E5CEEB1CD}" srcOrd="2" destOrd="0" presId="urn:microsoft.com/office/officeart/2005/8/layout/chevron1"/>
    <dgm:cxn modelId="{12B8931C-226D-4D21-81DC-CCC1FAB28CF5}" type="presParOf" srcId="{8F50B2A3-CE24-45D0-95CF-417D221F7252}" destId="{0A89DF44-0AE0-4F51-BBFB-E74AED2DF598}" srcOrd="3" destOrd="0" presId="urn:microsoft.com/office/officeart/2005/8/layout/chevron1"/>
    <dgm:cxn modelId="{52EAEE08-52EA-40F0-9513-53CF9B39182D}" type="presParOf" srcId="{8F50B2A3-CE24-45D0-95CF-417D221F7252}" destId="{A459B5C1-1305-4A71-88EC-3B626F842C2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13DD5-5CE4-4659-A24F-71CE0FE57B9B}">
      <dsp:nvSpPr>
        <dsp:cNvPr id="0" name=""/>
        <dsp:cNvSpPr/>
      </dsp:nvSpPr>
      <dsp:spPr>
        <a:xfrm>
          <a:off x="0" y="0"/>
          <a:ext cx="3321828" cy="361834"/>
        </a:xfrm>
        <a:prstGeom prst="chevron">
          <a:avLst/>
        </a:prstGeom>
        <a:solidFill>
          <a:srgbClr val="D0D0CE">
            <a:lumMod val="25000"/>
            <a:alpha val="90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Survey</a:t>
          </a:r>
        </a:p>
      </dsp:txBody>
      <dsp:txXfrm>
        <a:off x="180917" y="0"/>
        <a:ext cx="2959994" cy="361834"/>
      </dsp:txXfrm>
    </dsp:sp>
    <dsp:sp modelId="{10539B4C-B1F1-49A8-B0F6-220E5CEEB1CD}">
      <dsp:nvSpPr>
        <dsp:cNvPr id="0" name=""/>
        <dsp:cNvSpPr/>
      </dsp:nvSpPr>
      <dsp:spPr>
        <a:xfrm>
          <a:off x="2992371" y="0"/>
          <a:ext cx="3321828" cy="361834"/>
        </a:xfrm>
        <a:prstGeom prst="chevron">
          <a:avLst/>
        </a:prstGeom>
        <a:solidFill>
          <a:srgbClr val="D0D0CE">
            <a:lumMod val="25000"/>
            <a:alpha val="77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Research</a:t>
          </a:r>
        </a:p>
      </dsp:txBody>
      <dsp:txXfrm>
        <a:off x="3173288" y="0"/>
        <a:ext cx="2959994" cy="361834"/>
      </dsp:txXfrm>
    </dsp:sp>
    <dsp:sp modelId="{A459B5C1-1305-4A71-88EC-3B626F842C29}">
      <dsp:nvSpPr>
        <dsp:cNvPr id="0" name=""/>
        <dsp:cNvSpPr/>
      </dsp:nvSpPr>
      <dsp:spPr>
        <a:xfrm>
          <a:off x="5982017" y="0"/>
          <a:ext cx="3321828" cy="361834"/>
        </a:xfrm>
        <a:prstGeom prst="chevron">
          <a:avLst/>
        </a:prstGeom>
        <a:solidFill>
          <a:srgbClr val="D0D0CE">
            <a:lumMod val="50000"/>
            <a:alpha val="6300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Testing &amp; Deployment</a:t>
          </a:r>
        </a:p>
      </dsp:txBody>
      <dsp:txXfrm>
        <a:off x="6162934" y="0"/>
        <a:ext cx="2959994" cy="361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9466-9A4C-4A06-9870-349D8E2ED79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3B96-D935-48CA-8F31-70BFBA21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9466-9A4C-4A06-9870-349D8E2ED79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3B96-D935-48CA-8F31-70BFBA21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4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9466-9A4C-4A06-9870-349D8E2ED79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3B96-D935-48CA-8F31-70BFBA21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9466-9A4C-4A06-9870-349D8E2ED79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3B96-D935-48CA-8F31-70BFBA21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9466-9A4C-4A06-9870-349D8E2ED79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3B96-D935-48CA-8F31-70BFBA21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9466-9A4C-4A06-9870-349D8E2ED79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3B96-D935-48CA-8F31-70BFBA21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9466-9A4C-4A06-9870-349D8E2ED79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3B96-D935-48CA-8F31-70BFBA21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9466-9A4C-4A06-9870-349D8E2ED79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3B96-D935-48CA-8F31-70BFBA21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9466-9A4C-4A06-9870-349D8E2ED79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3B96-D935-48CA-8F31-70BFBA21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5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9466-9A4C-4A06-9870-349D8E2ED79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3B96-D935-48CA-8F31-70BFBA21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9466-9A4C-4A06-9870-349D8E2ED79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3B96-D935-48CA-8F31-70BFBA21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2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A9466-9A4C-4A06-9870-349D8E2ED79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3B96-D935-48CA-8F31-70BFBA21C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7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ka.ms/TryPV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4900" y="6486982"/>
            <a:ext cx="54247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0D8EA-3107-4873-B9AB-DD7D3E7905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ow to build a chatbot: iAdvize launches Bot Builder for retailers -  iXtenso - Magazine for Retail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68" y="1052827"/>
            <a:ext cx="4759157" cy="417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 State La – Logos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127" y="71995"/>
            <a:ext cx="1003621" cy="10291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74D59F6D-C683-401F-A5BE-4EF5248B8D6A}"/>
              </a:ext>
            </a:extLst>
          </p:cNvPr>
          <p:cNvSpPr txBox="1">
            <a:spLocks/>
          </p:cNvSpPr>
          <p:nvPr/>
        </p:nvSpPr>
        <p:spPr bwMode="gray">
          <a:xfrm>
            <a:off x="260017" y="-181805"/>
            <a:ext cx="10274299" cy="106954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MSIS- CIS 5850 Chatbot Presentation</a:t>
            </a: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415380" y="4208318"/>
          <a:ext cx="2316746" cy="2042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16746">
                  <a:extLst>
                    <a:ext uri="{9D8B030D-6E8A-4147-A177-3AD203B41FA5}">
                      <a16:colId xmlns:a16="http://schemas.microsoft.com/office/drawing/2014/main" val="801505864"/>
                    </a:ext>
                  </a:extLst>
                </a:gridCol>
              </a:tblGrid>
              <a:tr h="3934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sz="1800" dirty="0"/>
                        <a:t>Project</a:t>
                      </a:r>
                      <a:r>
                        <a:rPr lang="en-US" sz="1800" baseline="0" dirty="0"/>
                        <a:t> Team</a:t>
                      </a:r>
                      <a:endParaRPr lang="en-US" sz="1800" dirty="0"/>
                    </a:p>
                  </a:txBody>
                  <a:tcPr marL="134112" marR="134112" marT="67056" marB="67056"/>
                </a:tc>
                <a:extLst>
                  <a:ext uri="{0D108BD9-81ED-4DB2-BD59-A6C34878D82A}">
                    <a16:rowId xmlns:a16="http://schemas.microsoft.com/office/drawing/2014/main" val="3077514113"/>
                  </a:ext>
                </a:extLst>
              </a:tr>
              <a:tr h="3773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Ambik</a:t>
                      </a:r>
                      <a:r>
                        <a:rPr lang="en-US" sz="1800" kern="1200" baseline="0" dirty="0"/>
                        <a:t>a Sharma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112" marR="134112" marT="67056" marB="67056"/>
                </a:tc>
                <a:extLst>
                  <a:ext uri="{0D108BD9-81ED-4DB2-BD59-A6C34878D82A}">
                    <a16:rowId xmlns:a16="http://schemas.microsoft.com/office/drawing/2014/main" val="191253833"/>
                  </a:ext>
                </a:extLst>
              </a:tr>
              <a:tr h="3773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l" defTabSz="457200" rtl="0" eaLnBrk="1" latinLnBrk="0" hangingPunct="1"/>
                      <a:r>
                        <a:rPr lang="en-US" sz="1800" kern="1200" dirty="0"/>
                        <a:t>Vatsal Pancholi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112" marR="134112" marT="67056" marB="67056"/>
                </a:tc>
                <a:extLst>
                  <a:ext uri="{0D108BD9-81ED-4DB2-BD59-A6C34878D82A}">
                    <a16:rowId xmlns:a16="http://schemas.microsoft.com/office/drawing/2014/main" val="4145240040"/>
                  </a:ext>
                </a:extLst>
              </a:tr>
              <a:tr h="3773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l" defTabSz="457200" rtl="0" eaLnBrk="1" latinLnBrk="0" hangingPunct="1"/>
                      <a:r>
                        <a:rPr lang="en-US" sz="1800" kern="1200" dirty="0"/>
                        <a:t>Mayur Patil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112" marR="134112" marT="67056" marB="67056"/>
                </a:tc>
                <a:extLst>
                  <a:ext uri="{0D108BD9-81ED-4DB2-BD59-A6C34878D82A}">
                    <a16:rowId xmlns:a16="http://schemas.microsoft.com/office/drawing/2014/main" val="4040910546"/>
                  </a:ext>
                </a:extLst>
              </a:tr>
              <a:tr h="3773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l" defTabSz="457200" rtl="0" eaLnBrk="1" latinLnBrk="0" hangingPunct="1"/>
                      <a:r>
                        <a:rPr lang="en-US" sz="1800" kern="1200" dirty="0"/>
                        <a:t>Rashmi Pareek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112" marR="134112" marT="67056" marB="67056"/>
                </a:tc>
                <a:extLst>
                  <a:ext uri="{0D108BD9-81ED-4DB2-BD59-A6C34878D82A}">
                    <a16:rowId xmlns:a16="http://schemas.microsoft.com/office/drawing/2014/main" val="3790056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78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4900" y="6486982"/>
            <a:ext cx="54247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0D8EA-3107-4873-B9AB-DD7D3E7905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itle 6">
            <a:extLst>
              <a:ext uri="{FF2B5EF4-FFF2-40B4-BE49-F238E27FC236}">
                <a16:creationId xmlns:a16="http://schemas.microsoft.com/office/drawing/2014/main" id="{E06C7998-8FCA-4B83-B086-B212ED6E8E1D}"/>
              </a:ext>
            </a:extLst>
          </p:cNvPr>
          <p:cNvSpPr txBox="1">
            <a:spLocks/>
          </p:cNvSpPr>
          <p:nvPr/>
        </p:nvSpPr>
        <p:spPr bwMode="gray">
          <a:xfrm>
            <a:off x="144652" y="-297090"/>
            <a:ext cx="11666348" cy="111779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Agenda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-3919701" y="241986"/>
            <a:ext cx="14625133" cy="6682261"/>
            <a:chOff x="-3919701" y="338241"/>
            <a:chExt cx="14625133" cy="6682261"/>
          </a:xfrm>
        </p:grpSpPr>
        <p:sp>
          <p:nvSpPr>
            <p:cNvPr id="67" name="Rectangle 66"/>
            <p:cNvSpPr/>
            <p:nvPr/>
          </p:nvSpPr>
          <p:spPr>
            <a:xfrm>
              <a:off x="1689616" y="1197429"/>
              <a:ext cx="7911582" cy="4963885"/>
            </a:xfrm>
            <a:prstGeom prst="rect">
              <a:avLst/>
            </a:prstGeom>
            <a:ln>
              <a:noFill/>
            </a:ln>
          </p:spPr>
        </p:sp>
        <p:sp>
          <p:nvSpPr>
            <p:cNvPr id="68" name="Block Arc 67"/>
            <p:cNvSpPr/>
            <p:nvPr/>
          </p:nvSpPr>
          <p:spPr>
            <a:xfrm>
              <a:off x="-3919701" y="338241"/>
              <a:ext cx="6682261" cy="6682261"/>
            </a:xfrm>
            <a:prstGeom prst="blockArc">
              <a:avLst>
                <a:gd name="adj1" fmla="val 18900000"/>
                <a:gd name="adj2" fmla="val 2700000"/>
                <a:gd name="adj3" fmla="val 323"/>
              </a:avLst>
            </a:prstGeom>
            <a:noFill/>
            <a:ln w="12700" cap="flat" cmpd="sng" algn="ctr">
              <a:solidFill>
                <a:srgbClr val="E87722">
                  <a:shade val="6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9" name="Freeform 68"/>
            <p:cNvSpPr/>
            <p:nvPr/>
          </p:nvSpPr>
          <p:spPr>
            <a:xfrm>
              <a:off x="2037832" y="1423087"/>
              <a:ext cx="7497097" cy="451117"/>
            </a:xfrm>
            <a:custGeom>
              <a:avLst/>
              <a:gdLst>
                <a:gd name="connsiteX0" fmla="*/ 0 w 7497097"/>
                <a:gd name="connsiteY0" fmla="*/ 0 h 451117"/>
                <a:gd name="connsiteX1" fmla="*/ 7497097 w 7497097"/>
                <a:gd name="connsiteY1" fmla="*/ 0 h 451117"/>
                <a:gd name="connsiteX2" fmla="*/ 7497097 w 7497097"/>
                <a:gd name="connsiteY2" fmla="*/ 451117 h 451117"/>
                <a:gd name="connsiteX3" fmla="*/ 0 w 7497097"/>
                <a:gd name="connsiteY3" fmla="*/ 451117 h 451117"/>
                <a:gd name="connsiteX4" fmla="*/ 0 w 7497097"/>
                <a:gd name="connsiteY4" fmla="*/ 0 h 45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7097" h="451117">
                  <a:moveTo>
                    <a:pt x="0" y="0"/>
                  </a:moveTo>
                  <a:lnTo>
                    <a:pt x="7497097" y="0"/>
                  </a:lnTo>
                  <a:lnTo>
                    <a:pt x="7497097" y="451117"/>
                  </a:lnTo>
                  <a:lnTo>
                    <a:pt x="0" y="451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58075" tIns="60960" rIns="60960" bIns="60960" numCol="1" spcCol="1270" anchor="ctr" anchorCtr="0">
              <a:noAutofit/>
            </a:bodyPr>
            <a:lstStyle/>
            <a:p>
              <a:pPr marL="0" marR="0" lvl="0" indent="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55565A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Project Goals &amp; Vision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755883" y="1366697"/>
              <a:ext cx="563897" cy="563897"/>
            </a:xfrm>
            <a:prstGeom prst="ellipse">
              <a:avLst/>
            </a:prstGeom>
            <a:blipFill rotWithShape="0">
              <a:blip r:embed="rId2"/>
              <a:stretch>
                <a:fillRect/>
              </a:stretch>
            </a:blipFill>
            <a:ln w="12700" cap="flat" cmpd="sng" algn="ctr">
              <a:solidFill>
                <a:srgbClr val="E87722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1" name="Freeform 70"/>
            <p:cNvSpPr/>
            <p:nvPr/>
          </p:nvSpPr>
          <p:spPr>
            <a:xfrm>
              <a:off x="2446360" y="2100161"/>
              <a:ext cx="7088569" cy="451117"/>
            </a:xfrm>
            <a:custGeom>
              <a:avLst/>
              <a:gdLst>
                <a:gd name="connsiteX0" fmla="*/ 0 w 7088569"/>
                <a:gd name="connsiteY0" fmla="*/ 0 h 451117"/>
                <a:gd name="connsiteX1" fmla="*/ 7088569 w 7088569"/>
                <a:gd name="connsiteY1" fmla="*/ 0 h 451117"/>
                <a:gd name="connsiteX2" fmla="*/ 7088569 w 7088569"/>
                <a:gd name="connsiteY2" fmla="*/ 451117 h 451117"/>
                <a:gd name="connsiteX3" fmla="*/ 0 w 7088569"/>
                <a:gd name="connsiteY3" fmla="*/ 451117 h 451117"/>
                <a:gd name="connsiteX4" fmla="*/ 0 w 7088569"/>
                <a:gd name="connsiteY4" fmla="*/ 0 h 45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8569" h="451117">
                  <a:moveTo>
                    <a:pt x="0" y="0"/>
                  </a:moveTo>
                  <a:lnTo>
                    <a:pt x="7088569" y="0"/>
                  </a:lnTo>
                  <a:lnTo>
                    <a:pt x="7088569" y="451117"/>
                  </a:lnTo>
                  <a:lnTo>
                    <a:pt x="0" y="451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58075" tIns="60960" rIns="60960" bIns="60960" numCol="1" spcCol="1270" anchor="ctr" anchorCtr="0">
              <a:noAutofit/>
            </a:bodyPr>
            <a:lstStyle/>
            <a:p>
              <a:pPr marL="0" marR="0" lvl="0" indent="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55565A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Project Team Members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2164411" y="2043771"/>
              <a:ext cx="563897" cy="563897"/>
            </a:xfrm>
            <a:prstGeom prst="ellipse">
              <a:avLst/>
            </a:prstGeom>
            <a:solidFill>
              <a:srgbClr val="E87722"/>
            </a:solidFill>
            <a:ln w="12700" cap="flat" cmpd="sng" algn="ctr">
              <a:solidFill>
                <a:srgbClr val="E87722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3" name="Freeform 72"/>
            <p:cNvSpPr/>
            <p:nvPr/>
          </p:nvSpPr>
          <p:spPr>
            <a:xfrm>
              <a:off x="2670231" y="2776738"/>
              <a:ext cx="6864698" cy="451117"/>
            </a:xfrm>
            <a:custGeom>
              <a:avLst/>
              <a:gdLst>
                <a:gd name="connsiteX0" fmla="*/ 0 w 6864698"/>
                <a:gd name="connsiteY0" fmla="*/ 0 h 451117"/>
                <a:gd name="connsiteX1" fmla="*/ 6864698 w 6864698"/>
                <a:gd name="connsiteY1" fmla="*/ 0 h 451117"/>
                <a:gd name="connsiteX2" fmla="*/ 6864698 w 6864698"/>
                <a:gd name="connsiteY2" fmla="*/ 451117 h 451117"/>
                <a:gd name="connsiteX3" fmla="*/ 0 w 6864698"/>
                <a:gd name="connsiteY3" fmla="*/ 451117 h 451117"/>
                <a:gd name="connsiteX4" fmla="*/ 0 w 6864698"/>
                <a:gd name="connsiteY4" fmla="*/ 0 h 45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4698" h="451117">
                  <a:moveTo>
                    <a:pt x="0" y="0"/>
                  </a:moveTo>
                  <a:lnTo>
                    <a:pt x="6864698" y="0"/>
                  </a:lnTo>
                  <a:lnTo>
                    <a:pt x="6864698" y="451117"/>
                  </a:lnTo>
                  <a:lnTo>
                    <a:pt x="0" y="451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58075" tIns="60960" rIns="60960" bIns="60960" numCol="1" spcCol="1270" anchor="ctr" anchorCtr="0">
              <a:noAutofit/>
            </a:bodyPr>
            <a:lstStyle/>
            <a:p>
              <a:pPr marL="0" marR="0" lvl="0" indent="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55565A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Research &amp; Development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2388282" y="2720348"/>
              <a:ext cx="563897" cy="563897"/>
            </a:xfrm>
            <a:prstGeom prst="ellipse">
              <a:avLst/>
            </a:prstGeom>
            <a:solidFill>
              <a:srgbClr val="E87722"/>
            </a:solidFill>
            <a:ln w="12700" cap="flat" cmpd="sng" algn="ctr">
              <a:solidFill>
                <a:srgbClr val="E87722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5" name="Freeform 74"/>
            <p:cNvSpPr/>
            <p:nvPr/>
          </p:nvSpPr>
          <p:spPr>
            <a:xfrm>
              <a:off x="2741711" y="3453812"/>
              <a:ext cx="6793218" cy="451117"/>
            </a:xfrm>
            <a:custGeom>
              <a:avLst/>
              <a:gdLst>
                <a:gd name="connsiteX0" fmla="*/ 0 w 6793218"/>
                <a:gd name="connsiteY0" fmla="*/ 0 h 451117"/>
                <a:gd name="connsiteX1" fmla="*/ 6793218 w 6793218"/>
                <a:gd name="connsiteY1" fmla="*/ 0 h 451117"/>
                <a:gd name="connsiteX2" fmla="*/ 6793218 w 6793218"/>
                <a:gd name="connsiteY2" fmla="*/ 451117 h 451117"/>
                <a:gd name="connsiteX3" fmla="*/ 0 w 6793218"/>
                <a:gd name="connsiteY3" fmla="*/ 451117 h 451117"/>
                <a:gd name="connsiteX4" fmla="*/ 0 w 6793218"/>
                <a:gd name="connsiteY4" fmla="*/ 0 h 45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3218" h="451117">
                  <a:moveTo>
                    <a:pt x="0" y="0"/>
                  </a:moveTo>
                  <a:lnTo>
                    <a:pt x="6793218" y="0"/>
                  </a:lnTo>
                  <a:lnTo>
                    <a:pt x="6793218" y="451117"/>
                  </a:lnTo>
                  <a:lnTo>
                    <a:pt x="0" y="451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58075" tIns="60960" rIns="60960" bIns="60960" numCol="1" spcCol="1270" anchor="ctr" anchorCtr="0">
              <a:noAutofit/>
            </a:bodyPr>
            <a:lstStyle/>
            <a:p>
              <a:pPr marL="0" marR="0" lvl="0" indent="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55565A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Chatbot Process Creation Overview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459762" y="3397422"/>
              <a:ext cx="563897" cy="563897"/>
            </a:xfrm>
            <a:prstGeom prst="ellipse">
              <a:avLst/>
            </a:prstGeom>
            <a:solidFill>
              <a:srgbClr val="E87722"/>
            </a:solidFill>
            <a:ln w="12700" cap="flat" cmpd="sng" algn="ctr">
              <a:solidFill>
                <a:srgbClr val="E87722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7" name="Freeform 76"/>
            <p:cNvSpPr/>
            <p:nvPr/>
          </p:nvSpPr>
          <p:spPr>
            <a:xfrm>
              <a:off x="2670231" y="4130886"/>
              <a:ext cx="6864698" cy="451117"/>
            </a:xfrm>
            <a:custGeom>
              <a:avLst/>
              <a:gdLst>
                <a:gd name="connsiteX0" fmla="*/ 0 w 6864698"/>
                <a:gd name="connsiteY0" fmla="*/ 0 h 451117"/>
                <a:gd name="connsiteX1" fmla="*/ 6864698 w 6864698"/>
                <a:gd name="connsiteY1" fmla="*/ 0 h 451117"/>
                <a:gd name="connsiteX2" fmla="*/ 6864698 w 6864698"/>
                <a:gd name="connsiteY2" fmla="*/ 451117 h 451117"/>
                <a:gd name="connsiteX3" fmla="*/ 0 w 6864698"/>
                <a:gd name="connsiteY3" fmla="*/ 451117 h 451117"/>
                <a:gd name="connsiteX4" fmla="*/ 0 w 6864698"/>
                <a:gd name="connsiteY4" fmla="*/ 0 h 45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4698" h="451117">
                  <a:moveTo>
                    <a:pt x="0" y="0"/>
                  </a:moveTo>
                  <a:lnTo>
                    <a:pt x="6864698" y="0"/>
                  </a:lnTo>
                  <a:lnTo>
                    <a:pt x="6864698" y="451117"/>
                  </a:lnTo>
                  <a:lnTo>
                    <a:pt x="0" y="451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58075" tIns="60960" rIns="60960" bIns="60960" numCol="1" spcCol="1270" anchor="ctr" anchorCtr="0">
              <a:noAutofit/>
            </a:bodyPr>
            <a:lstStyle/>
            <a:p>
              <a:pPr marL="0" marR="0" lvl="0" indent="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55565A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Setup &amp; Installation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388282" y="4074496"/>
              <a:ext cx="563897" cy="563897"/>
            </a:xfrm>
            <a:prstGeom prst="ellipse">
              <a:avLst/>
            </a:prstGeom>
            <a:solidFill>
              <a:srgbClr val="E87722"/>
            </a:solidFill>
            <a:ln w="12700" cap="flat" cmpd="sng" algn="ctr">
              <a:solidFill>
                <a:srgbClr val="E87722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9" name="Freeform 78"/>
            <p:cNvSpPr/>
            <p:nvPr/>
          </p:nvSpPr>
          <p:spPr>
            <a:xfrm>
              <a:off x="2446360" y="4807464"/>
              <a:ext cx="8259072" cy="451117"/>
            </a:xfrm>
            <a:custGeom>
              <a:avLst/>
              <a:gdLst>
                <a:gd name="connsiteX0" fmla="*/ 0 w 7088569"/>
                <a:gd name="connsiteY0" fmla="*/ 0 h 451117"/>
                <a:gd name="connsiteX1" fmla="*/ 7088569 w 7088569"/>
                <a:gd name="connsiteY1" fmla="*/ 0 h 451117"/>
                <a:gd name="connsiteX2" fmla="*/ 7088569 w 7088569"/>
                <a:gd name="connsiteY2" fmla="*/ 451117 h 451117"/>
                <a:gd name="connsiteX3" fmla="*/ 0 w 7088569"/>
                <a:gd name="connsiteY3" fmla="*/ 451117 h 451117"/>
                <a:gd name="connsiteX4" fmla="*/ 0 w 7088569"/>
                <a:gd name="connsiteY4" fmla="*/ 0 h 45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8569" h="451117">
                  <a:moveTo>
                    <a:pt x="0" y="0"/>
                  </a:moveTo>
                  <a:lnTo>
                    <a:pt x="7088569" y="0"/>
                  </a:lnTo>
                  <a:lnTo>
                    <a:pt x="7088569" y="451117"/>
                  </a:lnTo>
                  <a:lnTo>
                    <a:pt x="0" y="451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58075" tIns="60960" rIns="60960" bIns="60960" numCol="1" spcCol="1270" anchor="ctr" anchorCtr="0">
              <a:noAutofit/>
            </a:bodyPr>
            <a:lstStyle/>
            <a:p>
              <a:pPr marL="0" marR="0" lvl="0" indent="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55565A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Triggers &amp; Authoring Canvas Improvements Flowcharts 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2164411" y="4751074"/>
              <a:ext cx="563897" cy="563897"/>
            </a:xfrm>
            <a:prstGeom prst="ellipse">
              <a:avLst/>
            </a:prstGeom>
            <a:solidFill>
              <a:srgbClr val="E87722"/>
            </a:solidFill>
            <a:ln w="12700" cap="flat" cmpd="sng" algn="ctr">
              <a:solidFill>
                <a:srgbClr val="E87722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1" name="Freeform 80"/>
            <p:cNvSpPr/>
            <p:nvPr/>
          </p:nvSpPr>
          <p:spPr>
            <a:xfrm>
              <a:off x="2037832" y="5484537"/>
              <a:ext cx="7497097" cy="451117"/>
            </a:xfrm>
            <a:custGeom>
              <a:avLst/>
              <a:gdLst>
                <a:gd name="connsiteX0" fmla="*/ 0 w 7497097"/>
                <a:gd name="connsiteY0" fmla="*/ 0 h 451117"/>
                <a:gd name="connsiteX1" fmla="*/ 7497097 w 7497097"/>
                <a:gd name="connsiteY1" fmla="*/ 0 h 451117"/>
                <a:gd name="connsiteX2" fmla="*/ 7497097 w 7497097"/>
                <a:gd name="connsiteY2" fmla="*/ 451117 h 451117"/>
                <a:gd name="connsiteX3" fmla="*/ 0 w 7497097"/>
                <a:gd name="connsiteY3" fmla="*/ 451117 h 451117"/>
                <a:gd name="connsiteX4" fmla="*/ 0 w 7497097"/>
                <a:gd name="connsiteY4" fmla="*/ 0 h 45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7097" h="451117">
                  <a:moveTo>
                    <a:pt x="0" y="0"/>
                  </a:moveTo>
                  <a:lnTo>
                    <a:pt x="7497097" y="0"/>
                  </a:lnTo>
                  <a:lnTo>
                    <a:pt x="7497097" y="451117"/>
                  </a:lnTo>
                  <a:lnTo>
                    <a:pt x="0" y="451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58075" tIns="60960" rIns="60960" bIns="60960" numCol="1" spcCol="1270" anchor="ctr" anchorCtr="0">
              <a:noAutofit/>
            </a:bodyPr>
            <a:lstStyle/>
            <a:p>
              <a:pPr marL="0" marR="0" lvl="0" indent="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55565A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FAQ’s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1755883" y="5428148"/>
              <a:ext cx="563897" cy="563897"/>
            </a:xfrm>
            <a:prstGeom prst="ellipse">
              <a:avLst/>
            </a:prstGeom>
            <a:solidFill>
              <a:srgbClr val="E87722"/>
            </a:solidFill>
            <a:ln w="12700" cap="flat" cmpd="sng" algn="ctr">
              <a:solidFill>
                <a:srgbClr val="E87722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</p:grpSp>
      <p:pic>
        <p:nvPicPr>
          <p:cNvPr id="1026" name="Picture 2" descr="How to build a chatbot: iAdvize launches Bot Builder for retailers -  iXtenso - Magazine for Retail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" y="5777430"/>
            <a:ext cx="1231298" cy="108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 State La – Logos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127" y="71995"/>
            <a:ext cx="1003621" cy="10291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722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build a chatbot: iAdvize launches Bot Builder for retailers -  iXtenso - Magazine for Retail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" y="5777430"/>
            <a:ext cx="1231298" cy="108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 State La – Logos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127" y="71995"/>
            <a:ext cx="1003621" cy="10291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3" name="Title 30">
            <a:extLst>
              <a:ext uri="{FF2B5EF4-FFF2-40B4-BE49-F238E27FC236}">
                <a16:creationId xmlns:a16="http://schemas.microsoft.com/office/drawing/2014/main" id="{AB608020-BB5C-4126-913E-A6F54A3F7D9B}"/>
              </a:ext>
            </a:extLst>
          </p:cNvPr>
          <p:cNvSpPr txBox="1">
            <a:spLocks/>
          </p:cNvSpPr>
          <p:nvPr/>
        </p:nvSpPr>
        <p:spPr bwMode="gray">
          <a:xfrm>
            <a:off x="495300" y="0"/>
            <a:ext cx="11315700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Project Goals &amp; Vision</a:t>
            </a:r>
          </a:p>
        </p:txBody>
      </p:sp>
      <p:sp>
        <p:nvSpPr>
          <p:cNvPr id="24" name="Slide Number Placeholder 3"/>
          <p:cNvSpPr txBox="1">
            <a:spLocks/>
          </p:cNvSpPr>
          <p:nvPr/>
        </p:nvSpPr>
        <p:spPr bwMode="gray">
          <a:xfrm>
            <a:off x="11264900" y="6486982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0D8EA-3107-4873-B9AB-DD7D3E7905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5565A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5565A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7DD60D31-4B40-4607-AACE-09A84704658A}"/>
              </a:ext>
            </a:extLst>
          </p:cNvPr>
          <p:cNvSpPr txBox="1">
            <a:spLocks/>
          </p:cNvSpPr>
          <p:nvPr/>
        </p:nvSpPr>
        <p:spPr bwMode="gray">
          <a:xfrm>
            <a:off x="1594989" y="1883683"/>
            <a:ext cx="1369938" cy="1400556"/>
          </a:xfrm>
          <a:prstGeom prst="ellipse">
            <a:avLst/>
          </a:prstGeom>
          <a:ln w="127000">
            <a:solidFill>
              <a:srgbClr val="E8772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2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6" name="Text Placeholder 37">
            <a:extLst>
              <a:ext uri="{FF2B5EF4-FFF2-40B4-BE49-F238E27FC236}">
                <a16:creationId xmlns:a16="http://schemas.microsoft.com/office/drawing/2014/main" id="{C0912E06-0489-4F27-9E6E-EE1F1C8D94DA}"/>
              </a:ext>
            </a:extLst>
          </p:cNvPr>
          <p:cNvSpPr txBox="1">
            <a:spLocks/>
          </p:cNvSpPr>
          <p:nvPr/>
        </p:nvSpPr>
        <p:spPr bwMode="gray">
          <a:xfrm>
            <a:off x="1199302" y="3623641"/>
            <a:ext cx="2269773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Target Group</a:t>
            </a:r>
          </a:p>
        </p:txBody>
      </p:sp>
      <p:sp>
        <p:nvSpPr>
          <p:cNvPr id="27" name="Content Placeholder 50"/>
          <p:cNvSpPr txBox="1">
            <a:spLocks/>
          </p:cNvSpPr>
          <p:nvPr/>
        </p:nvSpPr>
        <p:spPr>
          <a:xfrm>
            <a:off x="1717201" y="-1939213"/>
            <a:ext cx="3335482" cy="20816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0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8772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Content Placeholder 41">
            <a:extLst>
              <a:ext uri="{FF2B5EF4-FFF2-40B4-BE49-F238E27FC236}">
                <a16:creationId xmlns:a16="http://schemas.microsoft.com/office/drawing/2014/main" id="{3A73FDA7-17AB-4A86-87D6-C2AE5DBAEC5B}"/>
              </a:ext>
            </a:extLst>
          </p:cNvPr>
          <p:cNvSpPr txBox="1">
            <a:spLocks/>
          </p:cNvSpPr>
          <p:nvPr/>
        </p:nvSpPr>
        <p:spPr bwMode="gray">
          <a:xfrm>
            <a:off x="1199301" y="4062322"/>
            <a:ext cx="2269773" cy="20852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Primarily focused on college students</a:t>
            </a:r>
          </a:p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99625" y="1983229"/>
            <a:ext cx="1187093" cy="120314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63666A">
                <a:satMod val="175000"/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Freeform 10"/>
          <p:cNvSpPr>
            <a:spLocks noEditPoints="1"/>
          </p:cNvSpPr>
          <p:nvPr/>
        </p:nvSpPr>
        <p:spPr bwMode="gray">
          <a:xfrm>
            <a:off x="1884307" y="2185484"/>
            <a:ext cx="791302" cy="710085"/>
          </a:xfrm>
          <a:custGeom>
            <a:avLst/>
            <a:gdLst>
              <a:gd name="T0" fmla="*/ 224 w 256"/>
              <a:gd name="T1" fmla="*/ 69 h 256"/>
              <a:gd name="T2" fmla="*/ 209 w 256"/>
              <a:gd name="T3" fmla="*/ 24 h 256"/>
              <a:gd name="T4" fmla="*/ 194 w 256"/>
              <a:gd name="T5" fmla="*/ 69 h 256"/>
              <a:gd name="T6" fmla="*/ 143 w 256"/>
              <a:gd name="T7" fmla="*/ 45 h 256"/>
              <a:gd name="T8" fmla="*/ 128 w 256"/>
              <a:gd name="T9" fmla="*/ 0 h 256"/>
              <a:gd name="T10" fmla="*/ 113 w 256"/>
              <a:gd name="T11" fmla="*/ 45 h 256"/>
              <a:gd name="T12" fmla="*/ 62 w 256"/>
              <a:gd name="T13" fmla="*/ 69 h 256"/>
              <a:gd name="T14" fmla="*/ 47 w 256"/>
              <a:gd name="T15" fmla="*/ 24 h 256"/>
              <a:gd name="T16" fmla="*/ 32 w 256"/>
              <a:gd name="T17" fmla="*/ 69 h 256"/>
              <a:gd name="T18" fmla="*/ 0 w 256"/>
              <a:gd name="T19" fmla="*/ 168 h 256"/>
              <a:gd name="T20" fmla="*/ 8 w 256"/>
              <a:gd name="T21" fmla="*/ 168 h 256"/>
              <a:gd name="T22" fmla="*/ 16 w 256"/>
              <a:gd name="T23" fmla="*/ 256 h 256"/>
              <a:gd name="T24" fmla="*/ 24 w 256"/>
              <a:gd name="T25" fmla="*/ 144 h 256"/>
              <a:gd name="T26" fmla="*/ 16 w 256"/>
              <a:gd name="T27" fmla="*/ 160 h 256"/>
              <a:gd name="T28" fmla="*/ 8 w 256"/>
              <a:gd name="T29" fmla="*/ 116 h 256"/>
              <a:gd name="T30" fmla="*/ 88 w 256"/>
              <a:gd name="T31" fmla="*/ 114 h 256"/>
              <a:gd name="T32" fmla="*/ 80 w 256"/>
              <a:gd name="T33" fmla="*/ 160 h 256"/>
              <a:gd name="T34" fmla="*/ 72 w 256"/>
              <a:gd name="T35" fmla="*/ 144 h 256"/>
              <a:gd name="T36" fmla="*/ 80 w 256"/>
              <a:gd name="T37" fmla="*/ 256 h 256"/>
              <a:gd name="T38" fmla="*/ 88 w 256"/>
              <a:gd name="T39" fmla="*/ 168 h 256"/>
              <a:gd name="T40" fmla="*/ 96 w 256"/>
              <a:gd name="T41" fmla="*/ 256 h 256"/>
              <a:gd name="T42" fmla="*/ 89 w 256"/>
              <a:gd name="T43" fmla="*/ 90 h 256"/>
              <a:gd name="T44" fmla="*/ 168 w 256"/>
              <a:gd name="T45" fmla="*/ 89 h 256"/>
              <a:gd name="T46" fmla="*/ 160 w 256"/>
              <a:gd name="T47" fmla="*/ 116 h 256"/>
              <a:gd name="T48" fmla="*/ 168 w 256"/>
              <a:gd name="T49" fmla="*/ 256 h 256"/>
              <a:gd name="T50" fmla="*/ 176 w 256"/>
              <a:gd name="T51" fmla="*/ 168 h 256"/>
              <a:gd name="T52" fmla="*/ 184 w 256"/>
              <a:gd name="T53" fmla="*/ 256 h 256"/>
              <a:gd name="T54" fmla="*/ 176 w 256"/>
              <a:gd name="T55" fmla="*/ 144 h 256"/>
              <a:gd name="T56" fmla="*/ 168 w 256"/>
              <a:gd name="T57" fmla="*/ 160 h 256"/>
              <a:gd name="T58" fmla="*/ 208 w 256"/>
              <a:gd name="T59" fmla="*/ 74 h 256"/>
              <a:gd name="T60" fmla="*/ 248 w 256"/>
              <a:gd name="T61" fmla="*/ 160 h 256"/>
              <a:gd name="T62" fmla="*/ 240 w 256"/>
              <a:gd name="T63" fmla="*/ 144 h 256"/>
              <a:gd name="T64" fmla="*/ 232 w 256"/>
              <a:gd name="T65" fmla="*/ 256 h 256"/>
              <a:gd name="T66" fmla="*/ 240 w 256"/>
              <a:gd name="T67" fmla="*/ 168 h 256"/>
              <a:gd name="T68" fmla="*/ 256 w 256"/>
              <a:gd name="T69" fmla="*/ 114 h 256"/>
              <a:gd name="T70" fmla="*/ 64 w 256"/>
              <a:gd name="T71" fmla="*/ 49 h 256"/>
              <a:gd name="T72" fmla="*/ 31 w 256"/>
              <a:gd name="T73" fmla="*/ 49 h 256"/>
              <a:gd name="T74" fmla="*/ 128 w 256"/>
              <a:gd name="T75" fmla="*/ 8 h 256"/>
              <a:gd name="T76" fmla="*/ 128 w 256"/>
              <a:gd name="T77" fmla="*/ 42 h 256"/>
              <a:gd name="T78" fmla="*/ 128 w 256"/>
              <a:gd name="T79" fmla="*/ 8 h 256"/>
              <a:gd name="T80" fmla="*/ 225 w 256"/>
              <a:gd name="T81" fmla="*/ 49 h 256"/>
              <a:gd name="T82" fmla="*/ 192 w 256"/>
              <a:gd name="T83" fmla="*/ 49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6" h="256">
                <a:moveTo>
                  <a:pt x="256" y="114"/>
                </a:moveTo>
                <a:cubicBezTo>
                  <a:pt x="256" y="93"/>
                  <a:pt x="242" y="75"/>
                  <a:pt x="224" y="69"/>
                </a:cubicBezTo>
                <a:cubicBezTo>
                  <a:pt x="230" y="64"/>
                  <a:pt x="233" y="57"/>
                  <a:pt x="233" y="49"/>
                </a:cubicBezTo>
                <a:cubicBezTo>
                  <a:pt x="233" y="35"/>
                  <a:pt x="222" y="24"/>
                  <a:pt x="209" y="24"/>
                </a:cubicBezTo>
                <a:cubicBezTo>
                  <a:pt x="195" y="24"/>
                  <a:pt x="184" y="35"/>
                  <a:pt x="184" y="49"/>
                </a:cubicBezTo>
                <a:cubicBezTo>
                  <a:pt x="184" y="57"/>
                  <a:pt x="188" y="64"/>
                  <a:pt x="194" y="69"/>
                </a:cubicBezTo>
                <a:cubicBezTo>
                  <a:pt x="186" y="71"/>
                  <a:pt x="180" y="76"/>
                  <a:pt x="174" y="82"/>
                </a:cubicBezTo>
                <a:cubicBezTo>
                  <a:pt x="172" y="64"/>
                  <a:pt x="159" y="50"/>
                  <a:pt x="143" y="45"/>
                </a:cubicBezTo>
                <a:cubicBezTo>
                  <a:pt x="149" y="40"/>
                  <a:pt x="153" y="33"/>
                  <a:pt x="153" y="25"/>
                </a:cubicBezTo>
                <a:cubicBezTo>
                  <a:pt x="153" y="11"/>
                  <a:pt x="141" y="0"/>
                  <a:pt x="128" y="0"/>
                </a:cubicBezTo>
                <a:cubicBezTo>
                  <a:pt x="114" y="0"/>
                  <a:pt x="103" y="11"/>
                  <a:pt x="103" y="25"/>
                </a:cubicBezTo>
                <a:cubicBezTo>
                  <a:pt x="103" y="33"/>
                  <a:pt x="107" y="40"/>
                  <a:pt x="113" y="45"/>
                </a:cubicBezTo>
                <a:cubicBezTo>
                  <a:pt x="97" y="50"/>
                  <a:pt x="85" y="64"/>
                  <a:pt x="82" y="81"/>
                </a:cubicBezTo>
                <a:cubicBezTo>
                  <a:pt x="76" y="75"/>
                  <a:pt x="70" y="71"/>
                  <a:pt x="62" y="69"/>
                </a:cubicBezTo>
                <a:cubicBezTo>
                  <a:pt x="68" y="64"/>
                  <a:pt x="72" y="57"/>
                  <a:pt x="72" y="49"/>
                </a:cubicBezTo>
                <a:cubicBezTo>
                  <a:pt x="72" y="35"/>
                  <a:pt x="61" y="24"/>
                  <a:pt x="47" y="24"/>
                </a:cubicBezTo>
                <a:cubicBezTo>
                  <a:pt x="34" y="24"/>
                  <a:pt x="23" y="35"/>
                  <a:pt x="23" y="49"/>
                </a:cubicBezTo>
                <a:cubicBezTo>
                  <a:pt x="23" y="57"/>
                  <a:pt x="26" y="64"/>
                  <a:pt x="32" y="69"/>
                </a:cubicBezTo>
                <a:cubicBezTo>
                  <a:pt x="14" y="76"/>
                  <a:pt x="0" y="94"/>
                  <a:pt x="0" y="116"/>
                </a:cubicBezTo>
                <a:cubicBezTo>
                  <a:pt x="0" y="168"/>
                  <a:pt x="0" y="168"/>
                  <a:pt x="0" y="168"/>
                </a:cubicBezTo>
                <a:cubicBezTo>
                  <a:pt x="4" y="168"/>
                  <a:pt x="4" y="168"/>
                  <a:pt x="4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256"/>
                  <a:pt x="16" y="256"/>
                  <a:pt x="16" y="256"/>
                </a:cubicBezTo>
                <a:cubicBezTo>
                  <a:pt x="24" y="256"/>
                  <a:pt x="24" y="256"/>
                  <a:pt x="24" y="256"/>
                </a:cubicBezTo>
                <a:cubicBezTo>
                  <a:pt x="24" y="144"/>
                  <a:pt x="24" y="144"/>
                  <a:pt x="24" y="144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8" y="160"/>
                  <a:pt x="8" y="160"/>
                  <a:pt x="8" y="160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94"/>
                  <a:pt x="27" y="74"/>
                  <a:pt x="48" y="74"/>
                </a:cubicBezTo>
                <a:cubicBezTo>
                  <a:pt x="70" y="74"/>
                  <a:pt x="88" y="92"/>
                  <a:pt x="88" y="114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0" y="160"/>
                  <a:pt x="80" y="160"/>
                  <a:pt x="80" y="160"/>
                </a:cubicBezTo>
                <a:cubicBezTo>
                  <a:pt x="80" y="144"/>
                  <a:pt x="80" y="144"/>
                  <a:pt x="80" y="144"/>
                </a:cubicBezTo>
                <a:cubicBezTo>
                  <a:pt x="72" y="144"/>
                  <a:pt x="72" y="144"/>
                  <a:pt x="72" y="144"/>
                </a:cubicBezTo>
                <a:cubicBezTo>
                  <a:pt x="72" y="256"/>
                  <a:pt x="72" y="256"/>
                  <a:pt x="72" y="256"/>
                </a:cubicBezTo>
                <a:cubicBezTo>
                  <a:pt x="80" y="256"/>
                  <a:pt x="80" y="256"/>
                  <a:pt x="80" y="256"/>
                </a:cubicBezTo>
                <a:cubicBezTo>
                  <a:pt x="80" y="168"/>
                  <a:pt x="80" y="168"/>
                  <a:pt x="80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8" y="256"/>
                  <a:pt x="88" y="256"/>
                  <a:pt x="88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96" y="114"/>
                  <a:pt x="96" y="114"/>
                  <a:pt x="96" y="114"/>
                </a:cubicBezTo>
                <a:cubicBezTo>
                  <a:pt x="96" y="105"/>
                  <a:pt x="93" y="97"/>
                  <a:pt x="89" y="90"/>
                </a:cubicBezTo>
                <a:cubicBezTo>
                  <a:pt x="90" y="69"/>
                  <a:pt x="108" y="50"/>
                  <a:pt x="129" y="50"/>
                </a:cubicBezTo>
                <a:cubicBezTo>
                  <a:pt x="150" y="50"/>
                  <a:pt x="168" y="68"/>
                  <a:pt x="168" y="89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4" y="99"/>
                  <a:pt x="160" y="107"/>
                  <a:pt x="160" y="116"/>
                </a:cubicBezTo>
                <a:cubicBezTo>
                  <a:pt x="160" y="256"/>
                  <a:pt x="160" y="256"/>
                  <a:pt x="160" y="256"/>
                </a:cubicBezTo>
                <a:cubicBezTo>
                  <a:pt x="168" y="256"/>
                  <a:pt x="168" y="256"/>
                  <a:pt x="168" y="256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6" y="256"/>
                  <a:pt x="176" y="256"/>
                  <a:pt x="176" y="256"/>
                </a:cubicBezTo>
                <a:cubicBezTo>
                  <a:pt x="184" y="256"/>
                  <a:pt x="184" y="256"/>
                  <a:pt x="184" y="256"/>
                </a:cubicBezTo>
                <a:cubicBezTo>
                  <a:pt x="184" y="144"/>
                  <a:pt x="184" y="144"/>
                  <a:pt x="184" y="144"/>
                </a:cubicBezTo>
                <a:cubicBezTo>
                  <a:pt x="176" y="144"/>
                  <a:pt x="176" y="144"/>
                  <a:pt x="176" y="144"/>
                </a:cubicBezTo>
                <a:cubicBezTo>
                  <a:pt x="176" y="160"/>
                  <a:pt x="176" y="160"/>
                  <a:pt x="176" y="160"/>
                </a:cubicBezTo>
                <a:cubicBezTo>
                  <a:pt x="168" y="160"/>
                  <a:pt x="168" y="160"/>
                  <a:pt x="168" y="160"/>
                </a:cubicBezTo>
                <a:cubicBezTo>
                  <a:pt x="168" y="116"/>
                  <a:pt x="168" y="116"/>
                  <a:pt x="168" y="116"/>
                </a:cubicBezTo>
                <a:cubicBezTo>
                  <a:pt x="168" y="94"/>
                  <a:pt x="187" y="74"/>
                  <a:pt x="208" y="74"/>
                </a:cubicBezTo>
                <a:cubicBezTo>
                  <a:pt x="230" y="74"/>
                  <a:pt x="248" y="92"/>
                  <a:pt x="248" y="114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0" y="160"/>
                  <a:pt x="240" y="160"/>
                  <a:pt x="240" y="160"/>
                </a:cubicBezTo>
                <a:cubicBezTo>
                  <a:pt x="240" y="144"/>
                  <a:pt x="240" y="144"/>
                  <a:pt x="240" y="144"/>
                </a:cubicBezTo>
                <a:cubicBezTo>
                  <a:pt x="232" y="144"/>
                  <a:pt x="232" y="144"/>
                  <a:pt x="232" y="144"/>
                </a:cubicBezTo>
                <a:cubicBezTo>
                  <a:pt x="232" y="256"/>
                  <a:pt x="232" y="256"/>
                  <a:pt x="232" y="256"/>
                </a:cubicBezTo>
                <a:cubicBezTo>
                  <a:pt x="240" y="256"/>
                  <a:pt x="240" y="256"/>
                  <a:pt x="240" y="256"/>
                </a:cubicBezTo>
                <a:cubicBezTo>
                  <a:pt x="240" y="168"/>
                  <a:pt x="240" y="168"/>
                  <a:pt x="240" y="168"/>
                </a:cubicBezTo>
                <a:cubicBezTo>
                  <a:pt x="256" y="168"/>
                  <a:pt x="256" y="168"/>
                  <a:pt x="256" y="168"/>
                </a:cubicBezTo>
                <a:lnTo>
                  <a:pt x="256" y="114"/>
                </a:lnTo>
                <a:close/>
                <a:moveTo>
                  <a:pt x="47" y="32"/>
                </a:moveTo>
                <a:cubicBezTo>
                  <a:pt x="57" y="32"/>
                  <a:pt x="64" y="40"/>
                  <a:pt x="64" y="49"/>
                </a:cubicBezTo>
                <a:cubicBezTo>
                  <a:pt x="64" y="58"/>
                  <a:pt x="57" y="66"/>
                  <a:pt x="47" y="66"/>
                </a:cubicBezTo>
                <a:cubicBezTo>
                  <a:pt x="38" y="66"/>
                  <a:pt x="31" y="58"/>
                  <a:pt x="31" y="49"/>
                </a:cubicBezTo>
                <a:cubicBezTo>
                  <a:pt x="31" y="40"/>
                  <a:pt x="38" y="32"/>
                  <a:pt x="47" y="32"/>
                </a:cubicBezTo>
                <a:close/>
                <a:moveTo>
                  <a:pt x="128" y="8"/>
                </a:moveTo>
                <a:cubicBezTo>
                  <a:pt x="137" y="8"/>
                  <a:pt x="145" y="16"/>
                  <a:pt x="145" y="25"/>
                </a:cubicBezTo>
                <a:cubicBezTo>
                  <a:pt x="145" y="34"/>
                  <a:pt x="137" y="42"/>
                  <a:pt x="128" y="42"/>
                </a:cubicBezTo>
                <a:cubicBezTo>
                  <a:pt x="118" y="42"/>
                  <a:pt x="111" y="34"/>
                  <a:pt x="111" y="25"/>
                </a:cubicBezTo>
                <a:cubicBezTo>
                  <a:pt x="111" y="16"/>
                  <a:pt x="118" y="8"/>
                  <a:pt x="128" y="8"/>
                </a:cubicBezTo>
                <a:close/>
                <a:moveTo>
                  <a:pt x="209" y="32"/>
                </a:moveTo>
                <a:cubicBezTo>
                  <a:pt x="218" y="32"/>
                  <a:pt x="225" y="40"/>
                  <a:pt x="225" y="49"/>
                </a:cubicBezTo>
                <a:cubicBezTo>
                  <a:pt x="225" y="58"/>
                  <a:pt x="218" y="66"/>
                  <a:pt x="209" y="66"/>
                </a:cubicBezTo>
                <a:cubicBezTo>
                  <a:pt x="199" y="66"/>
                  <a:pt x="192" y="58"/>
                  <a:pt x="192" y="49"/>
                </a:cubicBezTo>
                <a:cubicBezTo>
                  <a:pt x="192" y="40"/>
                  <a:pt x="199" y="32"/>
                  <a:pt x="209" y="32"/>
                </a:cubicBezTo>
                <a:close/>
              </a:path>
            </a:pathLst>
          </a:custGeom>
          <a:solidFill>
            <a:srgbClr val="E87722"/>
          </a:solidFill>
          <a:ln>
            <a:noFill/>
          </a:ln>
        </p:spPr>
        <p:txBody>
          <a:bodyPr vert="horz" wrap="square" lIns="89648" tIns="44824" rIns="89648" bIns="4482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7DD60D31-4B40-4607-AACE-09A84704658A}"/>
              </a:ext>
            </a:extLst>
          </p:cNvPr>
          <p:cNvSpPr txBox="1">
            <a:spLocks/>
          </p:cNvSpPr>
          <p:nvPr/>
        </p:nvSpPr>
        <p:spPr bwMode="gray">
          <a:xfrm>
            <a:off x="4104096" y="1875824"/>
            <a:ext cx="1369938" cy="1400556"/>
          </a:xfrm>
          <a:prstGeom prst="ellipse">
            <a:avLst/>
          </a:prstGeom>
          <a:ln w="127000">
            <a:solidFill>
              <a:srgbClr val="E8772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2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2" name="Text Placeholder 37">
            <a:extLst>
              <a:ext uri="{FF2B5EF4-FFF2-40B4-BE49-F238E27FC236}">
                <a16:creationId xmlns:a16="http://schemas.microsoft.com/office/drawing/2014/main" id="{C0912E06-0489-4F27-9E6E-EE1F1C8D94DA}"/>
              </a:ext>
            </a:extLst>
          </p:cNvPr>
          <p:cNvSpPr txBox="1">
            <a:spLocks/>
          </p:cNvSpPr>
          <p:nvPr/>
        </p:nvSpPr>
        <p:spPr bwMode="gray">
          <a:xfrm>
            <a:off x="3708409" y="3615782"/>
            <a:ext cx="2269772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Needs</a:t>
            </a:r>
          </a:p>
        </p:txBody>
      </p:sp>
      <p:sp>
        <p:nvSpPr>
          <p:cNvPr id="33" name="Content Placeholder 41">
            <a:extLst>
              <a:ext uri="{FF2B5EF4-FFF2-40B4-BE49-F238E27FC236}">
                <a16:creationId xmlns:a16="http://schemas.microsoft.com/office/drawing/2014/main" id="{3A73FDA7-17AB-4A86-87D6-C2AE5DBAEC5B}"/>
              </a:ext>
            </a:extLst>
          </p:cNvPr>
          <p:cNvSpPr txBox="1">
            <a:spLocks/>
          </p:cNvSpPr>
          <p:nvPr/>
        </p:nvSpPr>
        <p:spPr bwMode="gray">
          <a:xfrm>
            <a:off x="3708408" y="4054463"/>
            <a:ext cx="2269772" cy="20852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Live text discussions on course contents</a:t>
            </a:r>
          </a:p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Get relevant information's on the important deadlines for under graduates and graduates </a:t>
            </a:r>
          </a:p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190172" y="1977493"/>
            <a:ext cx="1187092" cy="120314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63666A">
                <a:satMod val="175000"/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7DD60D31-4B40-4607-AACE-09A84704658A}"/>
              </a:ext>
            </a:extLst>
          </p:cNvPr>
          <p:cNvSpPr txBox="1">
            <a:spLocks/>
          </p:cNvSpPr>
          <p:nvPr/>
        </p:nvSpPr>
        <p:spPr bwMode="gray">
          <a:xfrm>
            <a:off x="6613202" y="1891542"/>
            <a:ext cx="1369938" cy="1400556"/>
          </a:xfrm>
          <a:prstGeom prst="ellipse">
            <a:avLst/>
          </a:prstGeom>
          <a:ln w="127000">
            <a:solidFill>
              <a:srgbClr val="E8772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2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C0912E06-0489-4F27-9E6E-EE1F1C8D94DA}"/>
              </a:ext>
            </a:extLst>
          </p:cNvPr>
          <p:cNvSpPr txBox="1">
            <a:spLocks/>
          </p:cNvSpPr>
          <p:nvPr/>
        </p:nvSpPr>
        <p:spPr bwMode="gray">
          <a:xfrm>
            <a:off x="6217515" y="3631500"/>
            <a:ext cx="2269773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Product</a:t>
            </a:r>
          </a:p>
        </p:txBody>
      </p:sp>
      <p:sp>
        <p:nvSpPr>
          <p:cNvPr id="37" name="Content Placeholder 41">
            <a:extLst>
              <a:ext uri="{FF2B5EF4-FFF2-40B4-BE49-F238E27FC236}">
                <a16:creationId xmlns:a16="http://schemas.microsoft.com/office/drawing/2014/main" id="{3A73FDA7-17AB-4A86-87D6-C2AE5DBAEC5B}"/>
              </a:ext>
            </a:extLst>
          </p:cNvPr>
          <p:cNvSpPr txBox="1">
            <a:spLocks/>
          </p:cNvSpPr>
          <p:nvPr/>
        </p:nvSpPr>
        <p:spPr bwMode="gray">
          <a:xfrm>
            <a:off x="6217514" y="4070181"/>
            <a:ext cx="2269773" cy="20852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College Chatbot</a:t>
            </a:r>
          </a:p>
        </p:txBody>
      </p:sp>
      <p:sp>
        <p:nvSpPr>
          <p:cNvPr id="38" name="Oval 37"/>
          <p:cNvSpPr/>
          <p:nvPr/>
        </p:nvSpPr>
        <p:spPr>
          <a:xfrm>
            <a:off x="6707144" y="1991088"/>
            <a:ext cx="1187093" cy="120314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63666A">
                <a:satMod val="175000"/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7DD60D31-4B40-4607-AACE-09A84704658A}"/>
              </a:ext>
            </a:extLst>
          </p:cNvPr>
          <p:cNvSpPr txBox="1">
            <a:spLocks/>
          </p:cNvSpPr>
          <p:nvPr/>
        </p:nvSpPr>
        <p:spPr bwMode="gray">
          <a:xfrm>
            <a:off x="9122309" y="1883683"/>
            <a:ext cx="1369938" cy="1400556"/>
          </a:xfrm>
          <a:prstGeom prst="ellipse">
            <a:avLst/>
          </a:prstGeom>
          <a:ln w="127000">
            <a:solidFill>
              <a:srgbClr val="E8772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2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C0912E06-0489-4F27-9E6E-EE1F1C8D94DA}"/>
              </a:ext>
            </a:extLst>
          </p:cNvPr>
          <p:cNvSpPr txBox="1">
            <a:spLocks/>
          </p:cNvSpPr>
          <p:nvPr/>
        </p:nvSpPr>
        <p:spPr bwMode="gray">
          <a:xfrm>
            <a:off x="8726622" y="3623641"/>
            <a:ext cx="2269772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Product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Goals</a:t>
            </a:r>
          </a:p>
        </p:txBody>
      </p:sp>
      <p:sp>
        <p:nvSpPr>
          <p:cNvPr id="41" name="Content Placeholder 41">
            <a:extLst>
              <a:ext uri="{FF2B5EF4-FFF2-40B4-BE49-F238E27FC236}">
                <a16:creationId xmlns:a16="http://schemas.microsoft.com/office/drawing/2014/main" id="{3A73FDA7-17AB-4A86-87D6-C2AE5DBAEC5B}"/>
              </a:ext>
            </a:extLst>
          </p:cNvPr>
          <p:cNvSpPr txBox="1">
            <a:spLocks/>
          </p:cNvSpPr>
          <p:nvPr/>
        </p:nvSpPr>
        <p:spPr bwMode="gray">
          <a:xfrm>
            <a:off x="8726621" y="4062322"/>
            <a:ext cx="2269772" cy="20852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Resolve students queries immediately </a:t>
            </a:r>
          </a:p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24/7 student service</a:t>
            </a:r>
          </a:p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10904" y="1983229"/>
            <a:ext cx="1187092" cy="120314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rgbClr val="63666A">
                <a:satMod val="175000"/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 bwMode="gray">
          <a:xfrm>
            <a:off x="9506899" y="2140918"/>
            <a:ext cx="626915" cy="819072"/>
            <a:chOff x="1681163" y="1409701"/>
            <a:chExt cx="533400" cy="695324"/>
          </a:xfrm>
        </p:grpSpPr>
        <p:sp>
          <p:nvSpPr>
            <p:cNvPr id="48" name="Freeform 10"/>
            <p:cNvSpPr>
              <a:spLocks noEditPoints="1"/>
            </p:cNvSpPr>
            <p:nvPr/>
          </p:nvSpPr>
          <p:spPr bwMode="gray">
            <a:xfrm>
              <a:off x="1681163" y="1409701"/>
              <a:ext cx="533400" cy="695324"/>
            </a:xfrm>
            <a:custGeom>
              <a:avLst/>
              <a:gdLst>
                <a:gd name="T0" fmla="*/ 168 w 199"/>
                <a:gd name="T1" fmla="*/ 146 h 260"/>
                <a:gd name="T2" fmla="*/ 170 w 199"/>
                <a:gd name="T3" fmla="*/ 127 h 260"/>
                <a:gd name="T4" fmla="*/ 185 w 199"/>
                <a:gd name="T5" fmla="*/ 92 h 260"/>
                <a:gd name="T6" fmla="*/ 170 w 199"/>
                <a:gd name="T7" fmla="*/ 57 h 260"/>
                <a:gd name="T8" fmla="*/ 169 w 199"/>
                <a:gd name="T9" fmla="*/ 39 h 260"/>
                <a:gd name="T10" fmla="*/ 134 w 199"/>
                <a:gd name="T11" fmla="*/ 19 h 260"/>
                <a:gd name="T12" fmla="*/ 83 w 199"/>
                <a:gd name="T13" fmla="*/ 9 h 260"/>
                <a:gd name="T14" fmla="*/ 36 w 199"/>
                <a:gd name="T15" fmla="*/ 31 h 260"/>
                <a:gd name="T16" fmla="*/ 18 w 199"/>
                <a:gd name="T17" fmla="*/ 57 h 260"/>
                <a:gd name="T18" fmla="*/ 2 w 199"/>
                <a:gd name="T19" fmla="*/ 92 h 260"/>
                <a:gd name="T20" fmla="*/ 18 w 199"/>
                <a:gd name="T21" fmla="*/ 128 h 260"/>
                <a:gd name="T22" fmla="*/ 31 w 199"/>
                <a:gd name="T23" fmla="*/ 153 h 260"/>
                <a:gd name="T24" fmla="*/ 51 w 199"/>
                <a:gd name="T25" fmla="*/ 238 h 260"/>
                <a:gd name="T26" fmla="*/ 85 w 199"/>
                <a:gd name="T27" fmla="*/ 174 h 260"/>
                <a:gd name="T28" fmla="*/ 137 w 199"/>
                <a:gd name="T29" fmla="*/ 259 h 260"/>
                <a:gd name="T30" fmla="*/ 199 w 199"/>
                <a:gd name="T31" fmla="*/ 259 h 260"/>
                <a:gd name="T32" fmla="*/ 65 w 199"/>
                <a:gd name="T33" fmla="*/ 242 h 260"/>
                <a:gd name="T34" fmla="*/ 12 w 199"/>
                <a:gd name="T35" fmla="*/ 245 h 260"/>
                <a:gd name="T36" fmla="*/ 53 w 199"/>
                <a:gd name="T37" fmla="*/ 166 h 260"/>
                <a:gd name="T38" fmla="*/ 76 w 199"/>
                <a:gd name="T39" fmla="*/ 179 h 260"/>
                <a:gd name="T40" fmla="*/ 79 w 199"/>
                <a:gd name="T41" fmla="*/ 168 h 260"/>
                <a:gd name="T42" fmla="*/ 61 w 199"/>
                <a:gd name="T43" fmla="*/ 163 h 260"/>
                <a:gd name="T44" fmla="*/ 26 w 199"/>
                <a:gd name="T45" fmla="*/ 141 h 260"/>
                <a:gd name="T46" fmla="*/ 17 w 199"/>
                <a:gd name="T47" fmla="*/ 102 h 260"/>
                <a:gd name="T48" fmla="*/ 17 w 199"/>
                <a:gd name="T49" fmla="*/ 81 h 260"/>
                <a:gd name="T50" fmla="*/ 26 w 199"/>
                <a:gd name="T51" fmla="*/ 43 h 260"/>
                <a:gd name="T52" fmla="*/ 60 w 199"/>
                <a:gd name="T53" fmla="*/ 22 h 260"/>
                <a:gd name="T54" fmla="*/ 79 w 199"/>
                <a:gd name="T55" fmla="*/ 16 h 260"/>
                <a:gd name="T56" fmla="*/ 118 w 199"/>
                <a:gd name="T57" fmla="*/ 12 h 260"/>
                <a:gd name="T58" fmla="*/ 151 w 199"/>
                <a:gd name="T59" fmla="*/ 39 h 260"/>
                <a:gd name="T60" fmla="*/ 162 w 199"/>
                <a:gd name="T61" fmla="*/ 53 h 260"/>
                <a:gd name="T62" fmla="*/ 171 w 199"/>
                <a:gd name="T63" fmla="*/ 82 h 260"/>
                <a:gd name="T64" fmla="*/ 170 w 199"/>
                <a:gd name="T65" fmla="*/ 103 h 260"/>
                <a:gd name="T66" fmla="*/ 162 w 199"/>
                <a:gd name="T67" fmla="*/ 135 h 260"/>
                <a:gd name="T68" fmla="*/ 151 w 199"/>
                <a:gd name="T69" fmla="*/ 145 h 260"/>
                <a:gd name="T70" fmla="*/ 118 w 199"/>
                <a:gd name="T71" fmla="*/ 172 h 260"/>
                <a:gd name="T72" fmla="*/ 79 w 199"/>
                <a:gd name="T73" fmla="*/ 168 h 260"/>
                <a:gd name="T74" fmla="*/ 140 w 199"/>
                <a:gd name="T75" fmla="*/ 243 h 260"/>
                <a:gd name="T76" fmla="*/ 134 w 199"/>
                <a:gd name="T77" fmla="*/ 165 h 260"/>
                <a:gd name="T78" fmla="*/ 185 w 199"/>
                <a:gd name="T79" fmla="*/ 24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9" h="260">
                  <a:moveTo>
                    <a:pt x="157" y="152"/>
                  </a:moveTo>
                  <a:cubicBezTo>
                    <a:pt x="162" y="151"/>
                    <a:pt x="166" y="149"/>
                    <a:pt x="168" y="146"/>
                  </a:cubicBezTo>
                  <a:cubicBezTo>
                    <a:pt x="171" y="142"/>
                    <a:pt x="171" y="137"/>
                    <a:pt x="170" y="132"/>
                  </a:cubicBezTo>
                  <a:cubicBezTo>
                    <a:pt x="170" y="127"/>
                    <a:pt x="170" y="127"/>
                    <a:pt x="170" y="127"/>
                  </a:cubicBezTo>
                  <a:cubicBezTo>
                    <a:pt x="168" y="119"/>
                    <a:pt x="169" y="114"/>
                    <a:pt x="176" y="109"/>
                  </a:cubicBezTo>
                  <a:cubicBezTo>
                    <a:pt x="182" y="103"/>
                    <a:pt x="185" y="98"/>
                    <a:pt x="185" y="92"/>
                  </a:cubicBezTo>
                  <a:cubicBezTo>
                    <a:pt x="185" y="87"/>
                    <a:pt x="182" y="81"/>
                    <a:pt x="176" y="76"/>
                  </a:cubicBezTo>
                  <a:cubicBezTo>
                    <a:pt x="169" y="70"/>
                    <a:pt x="167" y="65"/>
                    <a:pt x="170" y="57"/>
                  </a:cubicBezTo>
                  <a:cubicBezTo>
                    <a:pt x="170" y="56"/>
                    <a:pt x="170" y="56"/>
                    <a:pt x="170" y="56"/>
                  </a:cubicBezTo>
                  <a:cubicBezTo>
                    <a:pt x="172" y="49"/>
                    <a:pt x="171" y="43"/>
                    <a:pt x="169" y="39"/>
                  </a:cubicBezTo>
                  <a:cubicBezTo>
                    <a:pt x="166" y="35"/>
                    <a:pt x="160" y="32"/>
                    <a:pt x="152" y="31"/>
                  </a:cubicBezTo>
                  <a:cubicBezTo>
                    <a:pt x="143" y="30"/>
                    <a:pt x="138" y="28"/>
                    <a:pt x="134" y="19"/>
                  </a:cubicBezTo>
                  <a:cubicBezTo>
                    <a:pt x="129" y="4"/>
                    <a:pt x="118" y="0"/>
                    <a:pt x="104" y="9"/>
                  </a:cubicBezTo>
                  <a:cubicBezTo>
                    <a:pt x="96" y="14"/>
                    <a:pt x="91" y="14"/>
                    <a:pt x="83" y="9"/>
                  </a:cubicBezTo>
                  <a:cubicBezTo>
                    <a:pt x="69" y="0"/>
                    <a:pt x="59" y="3"/>
                    <a:pt x="53" y="19"/>
                  </a:cubicBezTo>
                  <a:cubicBezTo>
                    <a:pt x="50" y="27"/>
                    <a:pt x="45" y="30"/>
                    <a:pt x="36" y="31"/>
                  </a:cubicBezTo>
                  <a:cubicBezTo>
                    <a:pt x="28" y="32"/>
                    <a:pt x="22" y="34"/>
                    <a:pt x="19" y="39"/>
                  </a:cubicBezTo>
                  <a:cubicBezTo>
                    <a:pt x="16" y="43"/>
                    <a:pt x="16" y="49"/>
                    <a:pt x="18" y="57"/>
                  </a:cubicBezTo>
                  <a:cubicBezTo>
                    <a:pt x="20" y="65"/>
                    <a:pt x="18" y="70"/>
                    <a:pt x="12" y="75"/>
                  </a:cubicBezTo>
                  <a:cubicBezTo>
                    <a:pt x="5" y="81"/>
                    <a:pt x="2" y="87"/>
                    <a:pt x="2" y="92"/>
                  </a:cubicBezTo>
                  <a:cubicBezTo>
                    <a:pt x="2" y="98"/>
                    <a:pt x="5" y="103"/>
                    <a:pt x="12" y="108"/>
                  </a:cubicBezTo>
                  <a:cubicBezTo>
                    <a:pt x="18" y="114"/>
                    <a:pt x="20" y="119"/>
                    <a:pt x="18" y="128"/>
                  </a:cubicBezTo>
                  <a:cubicBezTo>
                    <a:pt x="16" y="135"/>
                    <a:pt x="16" y="142"/>
                    <a:pt x="20" y="146"/>
                  </a:cubicBezTo>
                  <a:cubicBezTo>
                    <a:pt x="22" y="149"/>
                    <a:pt x="26" y="152"/>
                    <a:pt x="31" y="153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51" y="238"/>
                    <a:pt x="51" y="238"/>
                    <a:pt x="51" y="238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91" y="171"/>
                    <a:pt x="96" y="171"/>
                    <a:pt x="103" y="175"/>
                  </a:cubicBezTo>
                  <a:cubicBezTo>
                    <a:pt x="137" y="259"/>
                    <a:pt x="137" y="259"/>
                    <a:pt x="137" y="259"/>
                  </a:cubicBezTo>
                  <a:cubicBezTo>
                    <a:pt x="154" y="238"/>
                    <a:pt x="154" y="238"/>
                    <a:pt x="154" y="238"/>
                  </a:cubicBezTo>
                  <a:cubicBezTo>
                    <a:pt x="199" y="259"/>
                    <a:pt x="199" y="259"/>
                    <a:pt x="199" y="259"/>
                  </a:cubicBezTo>
                  <a:lnTo>
                    <a:pt x="157" y="152"/>
                  </a:lnTo>
                  <a:close/>
                  <a:moveTo>
                    <a:pt x="65" y="242"/>
                  </a:moveTo>
                  <a:cubicBezTo>
                    <a:pt x="53" y="229"/>
                    <a:pt x="53" y="229"/>
                    <a:pt x="53" y="229"/>
                  </a:cubicBezTo>
                  <a:cubicBezTo>
                    <a:pt x="12" y="245"/>
                    <a:pt x="12" y="245"/>
                    <a:pt x="12" y="245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46" y="154"/>
                    <a:pt x="50" y="158"/>
                    <a:pt x="53" y="166"/>
                  </a:cubicBezTo>
                  <a:cubicBezTo>
                    <a:pt x="57" y="175"/>
                    <a:pt x="63" y="180"/>
                    <a:pt x="70" y="180"/>
                  </a:cubicBezTo>
                  <a:cubicBezTo>
                    <a:pt x="72" y="180"/>
                    <a:pt x="74" y="179"/>
                    <a:pt x="76" y="179"/>
                  </a:cubicBezTo>
                  <a:lnTo>
                    <a:pt x="65" y="242"/>
                  </a:lnTo>
                  <a:close/>
                  <a:moveTo>
                    <a:pt x="79" y="168"/>
                  </a:moveTo>
                  <a:cubicBezTo>
                    <a:pt x="75" y="171"/>
                    <a:pt x="72" y="171"/>
                    <a:pt x="70" y="172"/>
                  </a:cubicBezTo>
                  <a:cubicBezTo>
                    <a:pt x="69" y="172"/>
                    <a:pt x="64" y="172"/>
                    <a:pt x="61" y="163"/>
                  </a:cubicBezTo>
                  <a:cubicBezTo>
                    <a:pt x="56" y="151"/>
                    <a:pt x="48" y="146"/>
                    <a:pt x="36" y="145"/>
                  </a:cubicBezTo>
                  <a:cubicBezTo>
                    <a:pt x="31" y="145"/>
                    <a:pt x="28" y="144"/>
                    <a:pt x="26" y="141"/>
                  </a:cubicBezTo>
                  <a:cubicBezTo>
                    <a:pt x="24" y="138"/>
                    <a:pt x="25" y="133"/>
                    <a:pt x="25" y="130"/>
                  </a:cubicBezTo>
                  <a:cubicBezTo>
                    <a:pt x="28" y="118"/>
                    <a:pt x="26" y="110"/>
                    <a:pt x="17" y="102"/>
                  </a:cubicBezTo>
                  <a:cubicBezTo>
                    <a:pt x="12" y="98"/>
                    <a:pt x="10" y="95"/>
                    <a:pt x="10" y="92"/>
                  </a:cubicBezTo>
                  <a:cubicBezTo>
                    <a:pt x="10" y="89"/>
                    <a:pt x="12" y="86"/>
                    <a:pt x="17" y="81"/>
                  </a:cubicBezTo>
                  <a:cubicBezTo>
                    <a:pt x="26" y="74"/>
                    <a:pt x="28" y="66"/>
                    <a:pt x="26" y="55"/>
                  </a:cubicBezTo>
                  <a:cubicBezTo>
                    <a:pt x="24" y="49"/>
                    <a:pt x="24" y="46"/>
                    <a:pt x="26" y="43"/>
                  </a:cubicBezTo>
                  <a:cubicBezTo>
                    <a:pt x="27" y="41"/>
                    <a:pt x="31" y="40"/>
                    <a:pt x="37" y="39"/>
                  </a:cubicBezTo>
                  <a:cubicBezTo>
                    <a:pt x="49" y="38"/>
                    <a:pt x="56" y="32"/>
                    <a:pt x="60" y="22"/>
                  </a:cubicBezTo>
                  <a:cubicBezTo>
                    <a:pt x="64" y="12"/>
                    <a:pt x="68" y="12"/>
                    <a:pt x="70" y="12"/>
                  </a:cubicBezTo>
                  <a:cubicBezTo>
                    <a:pt x="72" y="12"/>
                    <a:pt x="75" y="13"/>
                    <a:pt x="79" y="16"/>
                  </a:cubicBezTo>
                  <a:cubicBezTo>
                    <a:pt x="90" y="22"/>
                    <a:pt x="98" y="22"/>
                    <a:pt x="108" y="16"/>
                  </a:cubicBezTo>
                  <a:cubicBezTo>
                    <a:pt x="112" y="13"/>
                    <a:pt x="115" y="12"/>
                    <a:pt x="118" y="12"/>
                  </a:cubicBezTo>
                  <a:cubicBezTo>
                    <a:pt x="120" y="12"/>
                    <a:pt x="124" y="13"/>
                    <a:pt x="127" y="21"/>
                  </a:cubicBezTo>
                  <a:cubicBezTo>
                    <a:pt x="132" y="35"/>
                    <a:pt x="141" y="38"/>
                    <a:pt x="151" y="39"/>
                  </a:cubicBezTo>
                  <a:cubicBezTo>
                    <a:pt x="157" y="40"/>
                    <a:pt x="160" y="41"/>
                    <a:pt x="162" y="44"/>
                  </a:cubicBezTo>
                  <a:cubicBezTo>
                    <a:pt x="163" y="46"/>
                    <a:pt x="163" y="49"/>
                    <a:pt x="162" y="53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59" y="66"/>
                    <a:pt x="162" y="74"/>
                    <a:pt x="171" y="82"/>
                  </a:cubicBezTo>
                  <a:cubicBezTo>
                    <a:pt x="175" y="86"/>
                    <a:pt x="177" y="89"/>
                    <a:pt x="177" y="92"/>
                  </a:cubicBezTo>
                  <a:cubicBezTo>
                    <a:pt x="177" y="95"/>
                    <a:pt x="175" y="99"/>
                    <a:pt x="170" y="103"/>
                  </a:cubicBezTo>
                  <a:cubicBezTo>
                    <a:pt x="162" y="110"/>
                    <a:pt x="159" y="118"/>
                    <a:pt x="162" y="129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63" y="137"/>
                    <a:pt x="163" y="139"/>
                    <a:pt x="162" y="141"/>
                  </a:cubicBezTo>
                  <a:cubicBezTo>
                    <a:pt x="160" y="143"/>
                    <a:pt x="156" y="145"/>
                    <a:pt x="151" y="145"/>
                  </a:cubicBezTo>
                  <a:cubicBezTo>
                    <a:pt x="139" y="146"/>
                    <a:pt x="131" y="151"/>
                    <a:pt x="127" y="162"/>
                  </a:cubicBezTo>
                  <a:cubicBezTo>
                    <a:pt x="123" y="172"/>
                    <a:pt x="119" y="172"/>
                    <a:pt x="118" y="172"/>
                  </a:cubicBezTo>
                  <a:cubicBezTo>
                    <a:pt x="115" y="172"/>
                    <a:pt x="112" y="171"/>
                    <a:pt x="109" y="169"/>
                  </a:cubicBezTo>
                  <a:cubicBezTo>
                    <a:pt x="98" y="162"/>
                    <a:pt x="89" y="162"/>
                    <a:pt x="79" y="168"/>
                  </a:cubicBezTo>
                  <a:close/>
                  <a:moveTo>
                    <a:pt x="152" y="229"/>
                  </a:moveTo>
                  <a:cubicBezTo>
                    <a:pt x="140" y="243"/>
                    <a:pt x="140" y="243"/>
                    <a:pt x="140" y="243"/>
                  </a:cubicBezTo>
                  <a:cubicBezTo>
                    <a:pt x="114" y="179"/>
                    <a:pt x="114" y="179"/>
                    <a:pt x="114" y="179"/>
                  </a:cubicBezTo>
                  <a:cubicBezTo>
                    <a:pt x="123" y="181"/>
                    <a:pt x="130" y="176"/>
                    <a:pt x="134" y="165"/>
                  </a:cubicBezTo>
                  <a:cubicBezTo>
                    <a:pt x="137" y="158"/>
                    <a:pt x="142" y="154"/>
                    <a:pt x="149" y="153"/>
                  </a:cubicBezTo>
                  <a:cubicBezTo>
                    <a:pt x="185" y="243"/>
                    <a:pt x="185" y="243"/>
                    <a:pt x="185" y="243"/>
                  </a:cubicBezTo>
                  <a:lnTo>
                    <a:pt x="152" y="229"/>
                  </a:lnTo>
                  <a:close/>
                </a:path>
              </a:pathLst>
            </a:custGeom>
            <a:solidFill>
              <a:srgbClr val="E877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Freeform 11"/>
            <p:cNvSpPr>
              <a:spLocks noEditPoints="1"/>
            </p:cNvSpPr>
            <p:nvPr/>
          </p:nvSpPr>
          <p:spPr bwMode="gray">
            <a:xfrm>
              <a:off x="1803401" y="1530350"/>
              <a:ext cx="258763" cy="257175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solidFill>
              <a:srgbClr val="8A8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50" name="Group 49"/>
          <p:cNvGrpSpPr/>
          <p:nvPr/>
        </p:nvGrpSpPr>
        <p:grpSpPr bwMode="gray">
          <a:xfrm>
            <a:off x="6978850" y="2248015"/>
            <a:ext cx="666287" cy="647554"/>
            <a:chOff x="2720975" y="3860800"/>
            <a:chExt cx="442913" cy="428626"/>
          </a:xfrm>
        </p:grpSpPr>
        <p:sp>
          <p:nvSpPr>
            <p:cNvPr id="51" name="Freeform 57"/>
            <p:cNvSpPr>
              <a:spLocks noEditPoints="1"/>
            </p:cNvSpPr>
            <p:nvPr/>
          </p:nvSpPr>
          <p:spPr bwMode="gray">
            <a:xfrm>
              <a:off x="2727325" y="3860800"/>
              <a:ext cx="434974" cy="428626"/>
            </a:xfrm>
            <a:custGeom>
              <a:avLst/>
              <a:gdLst>
                <a:gd name="T0" fmla="*/ 120 w 259"/>
                <a:gd name="T1" fmla="*/ 103 h 256"/>
                <a:gd name="T2" fmla="*/ 62 w 259"/>
                <a:gd name="T3" fmla="*/ 57 h 256"/>
                <a:gd name="T4" fmla="*/ 60 w 259"/>
                <a:gd name="T5" fmla="*/ 53 h 256"/>
                <a:gd name="T6" fmla="*/ 32 w 259"/>
                <a:gd name="T7" fmla="*/ 11 h 256"/>
                <a:gd name="T8" fmla="*/ 36 w 259"/>
                <a:gd name="T9" fmla="*/ 57 h 256"/>
                <a:gd name="T10" fmla="*/ 55 w 259"/>
                <a:gd name="T11" fmla="*/ 61 h 256"/>
                <a:gd name="T12" fmla="*/ 108 w 259"/>
                <a:gd name="T13" fmla="*/ 114 h 256"/>
                <a:gd name="T14" fmla="*/ 51 w 259"/>
                <a:gd name="T15" fmla="*/ 68 h 256"/>
                <a:gd name="T16" fmla="*/ 0 w 259"/>
                <a:gd name="T17" fmla="*/ 32 h 256"/>
                <a:gd name="T18" fmla="*/ 64 w 259"/>
                <a:gd name="T19" fmla="*/ 32 h 256"/>
                <a:gd name="T20" fmla="*/ 170 w 259"/>
                <a:gd name="T21" fmla="*/ 153 h 256"/>
                <a:gd name="T22" fmla="*/ 148 w 259"/>
                <a:gd name="T23" fmla="*/ 142 h 256"/>
                <a:gd name="T24" fmla="*/ 170 w 259"/>
                <a:gd name="T25" fmla="*/ 153 h 256"/>
                <a:gd name="T26" fmla="*/ 142 w 259"/>
                <a:gd name="T27" fmla="*/ 148 h 256"/>
                <a:gd name="T28" fmla="*/ 153 w 259"/>
                <a:gd name="T29" fmla="*/ 170 h 256"/>
                <a:gd name="T30" fmla="*/ 247 w 259"/>
                <a:gd name="T31" fmla="*/ 247 h 256"/>
                <a:gd name="T32" fmla="*/ 224 w 259"/>
                <a:gd name="T33" fmla="*/ 256 h 256"/>
                <a:gd name="T34" fmla="*/ 206 w 259"/>
                <a:gd name="T35" fmla="*/ 251 h 256"/>
                <a:gd name="T36" fmla="*/ 162 w 259"/>
                <a:gd name="T37" fmla="*/ 207 h 256"/>
                <a:gd name="T38" fmla="*/ 165 w 259"/>
                <a:gd name="T39" fmla="*/ 199 h 256"/>
                <a:gd name="T40" fmla="*/ 162 w 259"/>
                <a:gd name="T41" fmla="*/ 197 h 256"/>
                <a:gd name="T42" fmla="*/ 159 w 259"/>
                <a:gd name="T43" fmla="*/ 199 h 256"/>
                <a:gd name="T44" fmla="*/ 139 w 259"/>
                <a:gd name="T45" fmla="*/ 184 h 256"/>
                <a:gd name="T46" fmla="*/ 201 w 259"/>
                <a:gd name="T47" fmla="*/ 156 h 256"/>
                <a:gd name="T48" fmla="*/ 199 w 259"/>
                <a:gd name="T49" fmla="*/ 165 h 256"/>
                <a:gd name="T50" fmla="*/ 204 w 259"/>
                <a:gd name="T51" fmla="*/ 165 h 256"/>
                <a:gd name="T52" fmla="*/ 247 w 259"/>
                <a:gd name="T53" fmla="*/ 201 h 256"/>
                <a:gd name="T54" fmla="*/ 241 w 259"/>
                <a:gd name="T55" fmla="*/ 207 h 256"/>
                <a:gd name="T56" fmla="*/ 201 w 259"/>
                <a:gd name="T57" fmla="*/ 174 h 256"/>
                <a:gd name="T58" fmla="*/ 189 w 259"/>
                <a:gd name="T59" fmla="*/ 162 h 256"/>
                <a:gd name="T60" fmla="*/ 184 w 259"/>
                <a:gd name="T61" fmla="*/ 150 h 256"/>
                <a:gd name="T62" fmla="*/ 159 w 259"/>
                <a:gd name="T63" fmla="*/ 176 h 256"/>
                <a:gd name="T64" fmla="*/ 157 w 259"/>
                <a:gd name="T65" fmla="*/ 191 h 256"/>
                <a:gd name="T66" fmla="*/ 170 w 259"/>
                <a:gd name="T67" fmla="*/ 193 h 256"/>
                <a:gd name="T68" fmla="*/ 207 w 259"/>
                <a:gd name="T69" fmla="*/ 241 h 256"/>
                <a:gd name="T70" fmla="*/ 241 w 259"/>
                <a:gd name="T71" fmla="*/ 24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9" h="256">
                  <a:moveTo>
                    <a:pt x="68" y="51"/>
                  </a:moveTo>
                  <a:cubicBezTo>
                    <a:pt x="120" y="103"/>
                    <a:pt x="120" y="103"/>
                    <a:pt x="120" y="103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3" y="120"/>
                    <a:pt x="103" y="120"/>
                    <a:pt x="103" y="120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8" y="51"/>
                  </a:lnTo>
                  <a:close/>
                  <a:moveTo>
                    <a:pt x="170" y="153"/>
                  </a:moveTo>
                  <a:cubicBezTo>
                    <a:pt x="153" y="136"/>
                    <a:pt x="153" y="136"/>
                    <a:pt x="153" y="136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65" y="159"/>
                    <a:pt x="165" y="159"/>
                    <a:pt x="165" y="159"/>
                  </a:cubicBezTo>
                  <a:lnTo>
                    <a:pt x="170" y="153"/>
                  </a:lnTo>
                  <a:close/>
                  <a:moveTo>
                    <a:pt x="159" y="165"/>
                  </a:moveTo>
                  <a:cubicBezTo>
                    <a:pt x="142" y="148"/>
                    <a:pt x="142" y="148"/>
                    <a:pt x="142" y="148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53" y="170"/>
                    <a:pt x="153" y="170"/>
                    <a:pt x="153" y="170"/>
                  </a:cubicBezTo>
                  <a:lnTo>
                    <a:pt x="159" y="165"/>
                  </a:lnTo>
                  <a:close/>
                  <a:moveTo>
                    <a:pt x="247" y="247"/>
                  </a:moveTo>
                  <a:cubicBezTo>
                    <a:pt x="244" y="250"/>
                    <a:pt x="240" y="252"/>
                    <a:pt x="236" y="254"/>
                  </a:cubicBezTo>
                  <a:cubicBezTo>
                    <a:pt x="232" y="255"/>
                    <a:pt x="228" y="256"/>
                    <a:pt x="224" y="256"/>
                  </a:cubicBezTo>
                  <a:cubicBezTo>
                    <a:pt x="222" y="256"/>
                    <a:pt x="220" y="256"/>
                    <a:pt x="218" y="255"/>
                  </a:cubicBezTo>
                  <a:cubicBezTo>
                    <a:pt x="214" y="255"/>
                    <a:pt x="210" y="253"/>
                    <a:pt x="206" y="251"/>
                  </a:cubicBezTo>
                  <a:cubicBezTo>
                    <a:pt x="205" y="250"/>
                    <a:pt x="203" y="248"/>
                    <a:pt x="201" y="247"/>
                  </a:cubicBezTo>
                  <a:cubicBezTo>
                    <a:pt x="162" y="207"/>
                    <a:pt x="162" y="207"/>
                    <a:pt x="162" y="207"/>
                  </a:cubicBezTo>
                  <a:cubicBezTo>
                    <a:pt x="165" y="204"/>
                    <a:pt x="165" y="204"/>
                    <a:pt x="165" y="204"/>
                  </a:cubicBezTo>
                  <a:cubicBezTo>
                    <a:pt x="166" y="203"/>
                    <a:pt x="166" y="200"/>
                    <a:pt x="165" y="199"/>
                  </a:cubicBezTo>
                  <a:cubicBezTo>
                    <a:pt x="164" y="198"/>
                    <a:pt x="164" y="198"/>
                    <a:pt x="163" y="198"/>
                  </a:cubicBezTo>
                  <a:cubicBezTo>
                    <a:pt x="163" y="197"/>
                    <a:pt x="162" y="197"/>
                    <a:pt x="162" y="197"/>
                  </a:cubicBezTo>
                  <a:cubicBezTo>
                    <a:pt x="161" y="197"/>
                    <a:pt x="161" y="197"/>
                    <a:pt x="160" y="198"/>
                  </a:cubicBezTo>
                  <a:cubicBezTo>
                    <a:pt x="160" y="198"/>
                    <a:pt x="159" y="198"/>
                    <a:pt x="159" y="199"/>
                  </a:cubicBezTo>
                  <a:cubicBezTo>
                    <a:pt x="156" y="201"/>
                    <a:pt x="156" y="201"/>
                    <a:pt x="156" y="201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84" y="139"/>
                    <a:pt x="184" y="139"/>
                    <a:pt x="184" y="139"/>
                  </a:cubicBezTo>
                  <a:cubicBezTo>
                    <a:pt x="201" y="156"/>
                    <a:pt x="201" y="156"/>
                    <a:pt x="201" y="156"/>
                  </a:cubicBezTo>
                  <a:cubicBezTo>
                    <a:pt x="199" y="159"/>
                    <a:pt x="199" y="159"/>
                    <a:pt x="199" y="159"/>
                  </a:cubicBezTo>
                  <a:cubicBezTo>
                    <a:pt x="197" y="161"/>
                    <a:pt x="197" y="163"/>
                    <a:pt x="199" y="165"/>
                  </a:cubicBezTo>
                  <a:cubicBezTo>
                    <a:pt x="199" y="165"/>
                    <a:pt x="200" y="166"/>
                    <a:pt x="201" y="166"/>
                  </a:cubicBezTo>
                  <a:cubicBezTo>
                    <a:pt x="202" y="166"/>
                    <a:pt x="203" y="165"/>
                    <a:pt x="204" y="165"/>
                  </a:cubicBezTo>
                  <a:cubicBezTo>
                    <a:pt x="207" y="162"/>
                    <a:pt x="207" y="162"/>
                    <a:pt x="207" y="162"/>
                  </a:cubicBezTo>
                  <a:cubicBezTo>
                    <a:pt x="247" y="201"/>
                    <a:pt x="247" y="201"/>
                    <a:pt x="247" y="201"/>
                  </a:cubicBezTo>
                  <a:cubicBezTo>
                    <a:pt x="259" y="214"/>
                    <a:pt x="259" y="234"/>
                    <a:pt x="247" y="247"/>
                  </a:cubicBezTo>
                  <a:close/>
                  <a:moveTo>
                    <a:pt x="241" y="207"/>
                  </a:moveTo>
                  <a:cubicBezTo>
                    <a:pt x="207" y="173"/>
                    <a:pt x="207" y="173"/>
                    <a:pt x="207" y="173"/>
                  </a:cubicBezTo>
                  <a:cubicBezTo>
                    <a:pt x="205" y="173"/>
                    <a:pt x="203" y="174"/>
                    <a:pt x="201" y="174"/>
                  </a:cubicBezTo>
                  <a:cubicBezTo>
                    <a:pt x="198" y="174"/>
                    <a:pt x="195" y="173"/>
                    <a:pt x="193" y="170"/>
                  </a:cubicBezTo>
                  <a:cubicBezTo>
                    <a:pt x="191" y="168"/>
                    <a:pt x="189" y="165"/>
                    <a:pt x="189" y="162"/>
                  </a:cubicBezTo>
                  <a:cubicBezTo>
                    <a:pt x="189" y="160"/>
                    <a:pt x="190" y="158"/>
                    <a:pt x="191" y="157"/>
                  </a:cubicBezTo>
                  <a:cubicBezTo>
                    <a:pt x="184" y="150"/>
                    <a:pt x="184" y="150"/>
                    <a:pt x="184" y="150"/>
                  </a:cubicBezTo>
                  <a:cubicBezTo>
                    <a:pt x="176" y="159"/>
                    <a:pt x="176" y="159"/>
                    <a:pt x="176" y="159"/>
                  </a:cubicBezTo>
                  <a:cubicBezTo>
                    <a:pt x="159" y="176"/>
                    <a:pt x="159" y="176"/>
                    <a:pt x="159" y="176"/>
                  </a:cubicBezTo>
                  <a:cubicBezTo>
                    <a:pt x="150" y="184"/>
                    <a:pt x="150" y="184"/>
                    <a:pt x="150" y="184"/>
                  </a:cubicBezTo>
                  <a:cubicBezTo>
                    <a:pt x="157" y="191"/>
                    <a:pt x="157" y="191"/>
                    <a:pt x="157" y="191"/>
                  </a:cubicBezTo>
                  <a:cubicBezTo>
                    <a:pt x="158" y="190"/>
                    <a:pt x="160" y="189"/>
                    <a:pt x="162" y="189"/>
                  </a:cubicBezTo>
                  <a:cubicBezTo>
                    <a:pt x="165" y="189"/>
                    <a:pt x="168" y="191"/>
                    <a:pt x="170" y="193"/>
                  </a:cubicBezTo>
                  <a:cubicBezTo>
                    <a:pt x="174" y="197"/>
                    <a:pt x="175" y="202"/>
                    <a:pt x="173" y="207"/>
                  </a:cubicBezTo>
                  <a:cubicBezTo>
                    <a:pt x="207" y="241"/>
                    <a:pt x="207" y="241"/>
                    <a:pt x="207" y="241"/>
                  </a:cubicBezTo>
                  <a:cubicBezTo>
                    <a:pt x="212" y="246"/>
                    <a:pt x="218" y="248"/>
                    <a:pt x="224" y="248"/>
                  </a:cubicBezTo>
                  <a:cubicBezTo>
                    <a:pt x="230" y="248"/>
                    <a:pt x="236" y="246"/>
                    <a:pt x="241" y="241"/>
                  </a:cubicBezTo>
                  <a:cubicBezTo>
                    <a:pt x="250" y="232"/>
                    <a:pt x="250" y="216"/>
                    <a:pt x="241" y="207"/>
                  </a:cubicBezTo>
                  <a:close/>
                </a:path>
              </a:pathLst>
            </a:custGeom>
            <a:solidFill>
              <a:srgbClr val="8A8A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" name="Freeform 58"/>
            <p:cNvSpPr>
              <a:spLocks noEditPoints="1"/>
            </p:cNvSpPr>
            <p:nvPr/>
          </p:nvSpPr>
          <p:spPr bwMode="gray">
            <a:xfrm>
              <a:off x="2720975" y="3860800"/>
              <a:ext cx="442913" cy="428626"/>
            </a:xfrm>
            <a:custGeom>
              <a:avLst/>
              <a:gdLst>
                <a:gd name="T0" fmla="*/ 200 w 264"/>
                <a:gd name="T1" fmla="*/ 94 h 256"/>
                <a:gd name="T2" fmla="*/ 208 w 264"/>
                <a:gd name="T3" fmla="*/ 96 h 256"/>
                <a:gd name="T4" fmla="*/ 212 w 264"/>
                <a:gd name="T5" fmla="*/ 96 h 256"/>
                <a:gd name="T6" fmla="*/ 220 w 264"/>
                <a:gd name="T7" fmla="*/ 95 h 256"/>
                <a:gd name="T8" fmla="*/ 230 w 264"/>
                <a:gd name="T9" fmla="*/ 92 h 256"/>
                <a:gd name="T10" fmla="*/ 237 w 264"/>
                <a:gd name="T11" fmla="*/ 89 h 256"/>
                <a:gd name="T12" fmla="*/ 246 w 264"/>
                <a:gd name="T13" fmla="*/ 82 h 256"/>
                <a:gd name="T14" fmla="*/ 226 w 264"/>
                <a:gd name="T15" fmla="*/ 48 h 256"/>
                <a:gd name="T16" fmla="*/ 219 w 264"/>
                <a:gd name="T17" fmla="*/ 51 h 256"/>
                <a:gd name="T18" fmla="*/ 215 w 264"/>
                <a:gd name="T19" fmla="*/ 50 h 256"/>
                <a:gd name="T20" fmla="*/ 212 w 264"/>
                <a:gd name="T21" fmla="*/ 34 h 256"/>
                <a:gd name="T22" fmla="*/ 232 w 264"/>
                <a:gd name="T23" fmla="*/ 4 h 256"/>
                <a:gd name="T24" fmla="*/ 224 w 264"/>
                <a:gd name="T25" fmla="*/ 2 h 256"/>
                <a:gd name="T26" fmla="*/ 217 w 264"/>
                <a:gd name="T27" fmla="*/ 0 h 256"/>
                <a:gd name="T28" fmla="*/ 212 w 264"/>
                <a:gd name="T29" fmla="*/ 0 h 256"/>
                <a:gd name="T30" fmla="*/ 205 w 264"/>
                <a:gd name="T31" fmla="*/ 1 h 256"/>
                <a:gd name="T32" fmla="*/ 196 w 264"/>
                <a:gd name="T33" fmla="*/ 3 h 256"/>
                <a:gd name="T34" fmla="*/ 188 w 264"/>
                <a:gd name="T35" fmla="*/ 7 h 256"/>
                <a:gd name="T36" fmla="*/ 178 w 264"/>
                <a:gd name="T37" fmla="*/ 14 h 256"/>
                <a:gd name="T38" fmla="*/ 124 w 264"/>
                <a:gd name="T39" fmla="*/ 103 h 256"/>
                <a:gd name="T40" fmla="*/ 64 w 264"/>
                <a:gd name="T41" fmla="*/ 162 h 256"/>
                <a:gd name="T42" fmla="*/ 56 w 264"/>
                <a:gd name="T43" fmla="*/ 160 h 256"/>
                <a:gd name="T44" fmla="*/ 52 w 264"/>
                <a:gd name="T45" fmla="*/ 160 h 256"/>
                <a:gd name="T46" fmla="*/ 44 w 264"/>
                <a:gd name="T47" fmla="*/ 161 h 256"/>
                <a:gd name="T48" fmla="*/ 34 w 264"/>
                <a:gd name="T49" fmla="*/ 164 h 256"/>
                <a:gd name="T50" fmla="*/ 27 w 264"/>
                <a:gd name="T51" fmla="*/ 167 h 256"/>
                <a:gd name="T52" fmla="*/ 18 w 264"/>
                <a:gd name="T53" fmla="*/ 174 h 256"/>
                <a:gd name="T54" fmla="*/ 38 w 264"/>
                <a:gd name="T55" fmla="*/ 208 h 256"/>
                <a:gd name="T56" fmla="*/ 52 w 264"/>
                <a:gd name="T57" fmla="*/ 208 h 256"/>
                <a:gd name="T58" fmla="*/ 26 w 264"/>
                <a:gd name="T59" fmla="*/ 248 h 256"/>
                <a:gd name="T60" fmla="*/ 35 w 264"/>
                <a:gd name="T61" fmla="*/ 253 h 256"/>
                <a:gd name="T62" fmla="*/ 42 w 264"/>
                <a:gd name="T63" fmla="*/ 255 h 256"/>
                <a:gd name="T64" fmla="*/ 50 w 264"/>
                <a:gd name="T65" fmla="*/ 256 h 256"/>
                <a:gd name="T66" fmla="*/ 54 w 264"/>
                <a:gd name="T67" fmla="*/ 256 h 256"/>
                <a:gd name="T68" fmla="*/ 63 w 264"/>
                <a:gd name="T69" fmla="*/ 255 h 256"/>
                <a:gd name="T70" fmla="*/ 71 w 264"/>
                <a:gd name="T71" fmla="*/ 252 h 256"/>
                <a:gd name="T72" fmla="*/ 79 w 264"/>
                <a:gd name="T73" fmla="*/ 248 h 256"/>
                <a:gd name="T74" fmla="*/ 98 w 264"/>
                <a:gd name="T75" fmla="*/ 196 h 256"/>
                <a:gd name="T76" fmla="*/ 157 w 264"/>
                <a:gd name="T77" fmla="*/ 136 h 256"/>
                <a:gd name="T78" fmla="*/ 89 w 264"/>
                <a:gd name="T79" fmla="*/ 193 h 256"/>
                <a:gd name="T80" fmla="*/ 80 w 264"/>
                <a:gd name="T81" fmla="*/ 236 h 256"/>
                <a:gd name="T82" fmla="*/ 39 w 264"/>
                <a:gd name="T83" fmla="*/ 246 h 256"/>
                <a:gd name="T84" fmla="*/ 63 w 264"/>
                <a:gd name="T85" fmla="*/ 215 h 256"/>
                <a:gd name="T86" fmla="*/ 45 w 264"/>
                <a:gd name="T87" fmla="*/ 197 h 256"/>
                <a:gd name="T88" fmla="*/ 14 w 264"/>
                <a:gd name="T89" fmla="*/ 221 h 256"/>
                <a:gd name="T90" fmla="*/ 52 w 264"/>
                <a:gd name="T91" fmla="*/ 168 h 256"/>
                <a:gd name="T92" fmla="*/ 67 w 264"/>
                <a:gd name="T93" fmla="*/ 171 h 256"/>
                <a:gd name="T94" fmla="*/ 171 w 264"/>
                <a:gd name="T95" fmla="*/ 66 h 256"/>
                <a:gd name="T96" fmla="*/ 174 w 264"/>
                <a:gd name="T97" fmla="*/ 58 h 256"/>
                <a:gd name="T98" fmla="*/ 212 w 264"/>
                <a:gd name="T99" fmla="*/ 8 h 256"/>
                <a:gd name="T100" fmla="*/ 206 w 264"/>
                <a:gd name="T101" fmla="*/ 29 h 256"/>
                <a:gd name="T102" fmla="*/ 206 w 264"/>
                <a:gd name="T103" fmla="*/ 54 h 256"/>
                <a:gd name="T104" fmla="*/ 231 w 264"/>
                <a:gd name="T105" fmla="*/ 54 h 256"/>
                <a:gd name="T106" fmla="*/ 240 w 264"/>
                <a:gd name="T107" fmla="*/ 76 h 256"/>
                <a:gd name="T108" fmla="*/ 202 w 264"/>
                <a:gd name="T109" fmla="*/ 86 h 256"/>
                <a:gd name="T110" fmla="*/ 194 w 264"/>
                <a:gd name="T111" fmla="*/ 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4" h="256">
                  <a:moveTo>
                    <a:pt x="157" y="136"/>
                  </a:moveTo>
                  <a:cubicBezTo>
                    <a:pt x="200" y="94"/>
                    <a:pt x="200" y="94"/>
                    <a:pt x="200" y="94"/>
                  </a:cubicBezTo>
                  <a:cubicBezTo>
                    <a:pt x="202" y="95"/>
                    <a:pt x="204" y="95"/>
                    <a:pt x="206" y="95"/>
                  </a:cubicBezTo>
                  <a:cubicBezTo>
                    <a:pt x="207" y="96"/>
                    <a:pt x="207" y="95"/>
                    <a:pt x="208" y="96"/>
                  </a:cubicBezTo>
                  <a:cubicBezTo>
                    <a:pt x="209" y="96"/>
                    <a:pt x="211" y="96"/>
                    <a:pt x="212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2" y="96"/>
                    <a:pt x="213" y="96"/>
                    <a:pt x="213" y="96"/>
                  </a:cubicBezTo>
                  <a:cubicBezTo>
                    <a:pt x="215" y="96"/>
                    <a:pt x="218" y="95"/>
                    <a:pt x="220" y="95"/>
                  </a:cubicBezTo>
                  <a:cubicBezTo>
                    <a:pt x="221" y="95"/>
                    <a:pt x="222" y="95"/>
                    <a:pt x="222" y="95"/>
                  </a:cubicBezTo>
                  <a:cubicBezTo>
                    <a:pt x="225" y="94"/>
                    <a:pt x="228" y="93"/>
                    <a:pt x="230" y="92"/>
                  </a:cubicBezTo>
                  <a:cubicBezTo>
                    <a:pt x="230" y="92"/>
                    <a:pt x="230" y="92"/>
                    <a:pt x="230" y="92"/>
                  </a:cubicBezTo>
                  <a:cubicBezTo>
                    <a:pt x="233" y="91"/>
                    <a:pt x="235" y="90"/>
                    <a:pt x="237" y="89"/>
                  </a:cubicBezTo>
                  <a:cubicBezTo>
                    <a:pt x="238" y="88"/>
                    <a:pt x="239" y="88"/>
                    <a:pt x="239" y="87"/>
                  </a:cubicBezTo>
                  <a:cubicBezTo>
                    <a:pt x="242" y="86"/>
                    <a:pt x="244" y="84"/>
                    <a:pt x="246" y="82"/>
                  </a:cubicBezTo>
                  <a:cubicBezTo>
                    <a:pt x="262" y="66"/>
                    <a:pt x="264" y="40"/>
                    <a:pt x="252" y="22"/>
                  </a:cubicBezTo>
                  <a:cubicBezTo>
                    <a:pt x="226" y="48"/>
                    <a:pt x="226" y="48"/>
                    <a:pt x="226" y="48"/>
                  </a:cubicBezTo>
                  <a:cubicBezTo>
                    <a:pt x="225" y="49"/>
                    <a:pt x="224" y="50"/>
                    <a:pt x="222" y="50"/>
                  </a:cubicBezTo>
                  <a:cubicBezTo>
                    <a:pt x="221" y="51"/>
                    <a:pt x="220" y="51"/>
                    <a:pt x="219" y="51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8" y="51"/>
                    <a:pt x="216" y="51"/>
                    <a:pt x="215" y="50"/>
                  </a:cubicBezTo>
                  <a:cubicBezTo>
                    <a:pt x="214" y="50"/>
                    <a:pt x="213" y="49"/>
                    <a:pt x="212" y="48"/>
                  </a:cubicBezTo>
                  <a:cubicBezTo>
                    <a:pt x="208" y="44"/>
                    <a:pt x="208" y="38"/>
                    <a:pt x="212" y="34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36" y="7"/>
                    <a:pt x="234" y="5"/>
                    <a:pt x="232" y="4"/>
                  </a:cubicBezTo>
                  <a:cubicBezTo>
                    <a:pt x="231" y="4"/>
                    <a:pt x="230" y="4"/>
                    <a:pt x="229" y="3"/>
                  </a:cubicBezTo>
                  <a:cubicBezTo>
                    <a:pt x="228" y="3"/>
                    <a:pt x="226" y="2"/>
                    <a:pt x="224" y="2"/>
                  </a:cubicBezTo>
                  <a:cubicBezTo>
                    <a:pt x="224" y="1"/>
                    <a:pt x="223" y="1"/>
                    <a:pt x="222" y="1"/>
                  </a:cubicBezTo>
                  <a:cubicBezTo>
                    <a:pt x="220" y="1"/>
                    <a:pt x="219" y="1"/>
                    <a:pt x="217" y="0"/>
                  </a:cubicBezTo>
                  <a:cubicBezTo>
                    <a:pt x="216" y="0"/>
                    <a:pt x="215" y="0"/>
                    <a:pt x="214" y="0"/>
                  </a:cubicBezTo>
                  <a:cubicBezTo>
                    <a:pt x="213" y="0"/>
                    <a:pt x="213" y="0"/>
                    <a:pt x="212" y="0"/>
                  </a:cubicBezTo>
                  <a:cubicBezTo>
                    <a:pt x="211" y="0"/>
                    <a:pt x="211" y="0"/>
                    <a:pt x="210" y="0"/>
                  </a:cubicBezTo>
                  <a:cubicBezTo>
                    <a:pt x="208" y="0"/>
                    <a:pt x="207" y="0"/>
                    <a:pt x="205" y="1"/>
                  </a:cubicBezTo>
                  <a:cubicBezTo>
                    <a:pt x="204" y="1"/>
                    <a:pt x="203" y="1"/>
                    <a:pt x="201" y="1"/>
                  </a:cubicBezTo>
                  <a:cubicBezTo>
                    <a:pt x="200" y="2"/>
                    <a:pt x="198" y="2"/>
                    <a:pt x="196" y="3"/>
                  </a:cubicBezTo>
                  <a:cubicBezTo>
                    <a:pt x="195" y="3"/>
                    <a:pt x="194" y="4"/>
                    <a:pt x="193" y="4"/>
                  </a:cubicBezTo>
                  <a:cubicBezTo>
                    <a:pt x="191" y="5"/>
                    <a:pt x="189" y="6"/>
                    <a:pt x="188" y="7"/>
                  </a:cubicBezTo>
                  <a:cubicBezTo>
                    <a:pt x="187" y="7"/>
                    <a:pt x="186" y="8"/>
                    <a:pt x="185" y="8"/>
                  </a:cubicBezTo>
                  <a:cubicBezTo>
                    <a:pt x="183" y="10"/>
                    <a:pt x="180" y="12"/>
                    <a:pt x="178" y="14"/>
                  </a:cubicBezTo>
                  <a:cubicBezTo>
                    <a:pt x="166" y="27"/>
                    <a:pt x="162" y="44"/>
                    <a:pt x="166" y="60"/>
                  </a:cubicBezTo>
                  <a:cubicBezTo>
                    <a:pt x="124" y="103"/>
                    <a:pt x="124" y="103"/>
                    <a:pt x="124" y="103"/>
                  </a:cubicBezTo>
                  <a:cubicBezTo>
                    <a:pt x="107" y="120"/>
                    <a:pt x="107" y="120"/>
                    <a:pt x="107" y="120"/>
                  </a:cubicBezTo>
                  <a:cubicBezTo>
                    <a:pt x="64" y="162"/>
                    <a:pt x="64" y="162"/>
                    <a:pt x="64" y="162"/>
                  </a:cubicBezTo>
                  <a:cubicBezTo>
                    <a:pt x="62" y="161"/>
                    <a:pt x="60" y="161"/>
                    <a:pt x="58" y="161"/>
                  </a:cubicBezTo>
                  <a:cubicBezTo>
                    <a:pt x="57" y="161"/>
                    <a:pt x="57" y="161"/>
                    <a:pt x="56" y="160"/>
                  </a:cubicBezTo>
                  <a:cubicBezTo>
                    <a:pt x="55" y="160"/>
                    <a:pt x="53" y="160"/>
                    <a:pt x="5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2" y="160"/>
                    <a:pt x="51" y="160"/>
                    <a:pt x="51" y="160"/>
                  </a:cubicBezTo>
                  <a:cubicBezTo>
                    <a:pt x="49" y="160"/>
                    <a:pt x="46" y="161"/>
                    <a:pt x="44" y="161"/>
                  </a:cubicBezTo>
                  <a:cubicBezTo>
                    <a:pt x="43" y="161"/>
                    <a:pt x="42" y="161"/>
                    <a:pt x="42" y="161"/>
                  </a:cubicBezTo>
                  <a:cubicBezTo>
                    <a:pt x="39" y="162"/>
                    <a:pt x="36" y="163"/>
                    <a:pt x="34" y="164"/>
                  </a:cubicBezTo>
                  <a:cubicBezTo>
                    <a:pt x="34" y="164"/>
                    <a:pt x="34" y="164"/>
                    <a:pt x="34" y="164"/>
                  </a:cubicBezTo>
                  <a:cubicBezTo>
                    <a:pt x="31" y="165"/>
                    <a:pt x="29" y="166"/>
                    <a:pt x="27" y="167"/>
                  </a:cubicBezTo>
                  <a:cubicBezTo>
                    <a:pt x="26" y="168"/>
                    <a:pt x="25" y="168"/>
                    <a:pt x="25" y="169"/>
                  </a:cubicBezTo>
                  <a:cubicBezTo>
                    <a:pt x="22" y="170"/>
                    <a:pt x="20" y="172"/>
                    <a:pt x="18" y="174"/>
                  </a:cubicBezTo>
                  <a:cubicBezTo>
                    <a:pt x="2" y="190"/>
                    <a:pt x="0" y="216"/>
                    <a:pt x="12" y="234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40" y="206"/>
                    <a:pt x="43" y="205"/>
                    <a:pt x="45" y="205"/>
                  </a:cubicBezTo>
                  <a:cubicBezTo>
                    <a:pt x="48" y="205"/>
                    <a:pt x="50" y="206"/>
                    <a:pt x="52" y="208"/>
                  </a:cubicBezTo>
                  <a:cubicBezTo>
                    <a:pt x="56" y="212"/>
                    <a:pt x="56" y="218"/>
                    <a:pt x="52" y="222"/>
                  </a:cubicBezTo>
                  <a:cubicBezTo>
                    <a:pt x="26" y="248"/>
                    <a:pt x="26" y="248"/>
                    <a:pt x="26" y="248"/>
                  </a:cubicBezTo>
                  <a:cubicBezTo>
                    <a:pt x="28" y="249"/>
                    <a:pt x="30" y="251"/>
                    <a:pt x="32" y="252"/>
                  </a:cubicBezTo>
                  <a:cubicBezTo>
                    <a:pt x="33" y="252"/>
                    <a:pt x="34" y="252"/>
                    <a:pt x="35" y="253"/>
                  </a:cubicBezTo>
                  <a:cubicBezTo>
                    <a:pt x="36" y="253"/>
                    <a:pt x="38" y="254"/>
                    <a:pt x="40" y="254"/>
                  </a:cubicBezTo>
                  <a:cubicBezTo>
                    <a:pt x="40" y="255"/>
                    <a:pt x="41" y="255"/>
                    <a:pt x="42" y="255"/>
                  </a:cubicBezTo>
                  <a:cubicBezTo>
                    <a:pt x="44" y="255"/>
                    <a:pt x="45" y="255"/>
                    <a:pt x="47" y="256"/>
                  </a:cubicBezTo>
                  <a:cubicBezTo>
                    <a:pt x="48" y="256"/>
                    <a:pt x="49" y="256"/>
                    <a:pt x="50" y="256"/>
                  </a:cubicBezTo>
                  <a:cubicBezTo>
                    <a:pt x="51" y="256"/>
                    <a:pt x="51" y="256"/>
                    <a:pt x="52" y="256"/>
                  </a:cubicBezTo>
                  <a:cubicBezTo>
                    <a:pt x="53" y="256"/>
                    <a:pt x="53" y="256"/>
                    <a:pt x="54" y="256"/>
                  </a:cubicBezTo>
                  <a:cubicBezTo>
                    <a:pt x="56" y="256"/>
                    <a:pt x="57" y="256"/>
                    <a:pt x="59" y="255"/>
                  </a:cubicBezTo>
                  <a:cubicBezTo>
                    <a:pt x="60" y="255"/>
                    <a:pt x="61" y="255"/>
                    <a:pt x="63" y="255"/>
                  </a:cubicBezTo>
                  <a:cubicBezTo>
                    <a:pt x="64" y="254"/>
                    <a:pt x="66" y="254"/>
                    <a:pt x="68" y="253"/>
                  </a:cubicBezTo>
                  <a:cubicBezTo>
                    <a:pt x="69" y="253"/>
                    <a:pt x="70" y="252"/>
                    <a:pt x="71" y="252"/>
                  </a:cubicBezTo>
                  <a:cubicBezTo>
                    <a:pt x="73" y="251"/>
                    <a:pt x="75" y="250"/>
                    <a:pt x="76" y="249"/>
                  </a:cubicBezTo>
                  <a:cubicBezTo>
                    <a:pt x="77" y="249"/>
                    <a:pt x="78" y="248"/>
                    <a:pt x="79" y="248"/>
                  </a:cubicBezTo>
                  <a:cubicBezTo>
                    <a:pt x="81" y="246"/>
                    <a:pt x="84" y="244"/>
                    <a:pt x="86" y="242"/>
                  </a:cubicBezTo>
                  <a:cubicBezTo>
                    <a:pt x="98" y="229"/>
                    <a:pt x="102" y="212"/>
                    <a:pt x="98" y="196"/>
                  </a:cubicBezTo>
                  <a:cubicBezTo>
                    <a:pt x="140" y="153"/>
                    <a:pt x="140" y="153"/>
                    <a:pt x="140" y="153"/>
                  </a:cubicBezTo>
                  <a:lnTo>
                    <a:pt x="157" y="136"/>
                  </a:lnTo>
                  <a:close/>
                  <a:moveTo>
                    <a:pt x="93" y="190"/>
                  </a:moveTo>
                  <a:cubicBezTo>
                    <a:pt x="89" y="193"/>
                    <a:pt x="89" y="193"/>
                    <a:pt x="89" y="193"/>
                  </a:cubicBezTo>
                  <a:cubicBezTo>
                    <a:pt x="90" y="198"/>
                    <a:pt x="90" y="198"/>
                    <a:pt x="90" y="198"/>
                  </a:cubicBezTo>
                  <a:cubicBezTo>
                    <a:pt x="94" y="212"/>
                    <a:pt x="90" y="226"/>
                    <a:pt x="80" y="236"/>
                  </a:cubicBezTo>
                  <a:cubicBezTo>
                    <a:pt x="73" y="244"/>
                    <a:pt x="63" y="248"/>
                    <a:pt x="52" y="248"/>
                  </a:cubicBezTo>
                  <a:cubicBezTo>
                    <a:pt x="48" y="248"/>
                    <a:pt x="43" y="247"/>
                    <a:pt x="39" y="246"/>
                  </a:cubicBezTo>
                  <a:cubicBezTo>
                    <a:pt x="58" y="227"/>
                    <a:pt x="58" y="227"/>
                    <a:pt x="58" y="227"/>
                  </a:cubicBezTo>
                  <a:cubicBezTo>
                    <a:pt x="61" y="224"/>
                    <a:pt x="63" y="219"/>
                    <a:pt x="63" y="215"/>
                  </a:cubicBezTo>
                  <a:cubicBezTo>
                    <a:pt x="63" y="210"/>
                    <a:pt x="61" y="206"/>
                    <a:pt x="58" y="202"/>
                  </a:cubicBezTo>
                  <a:cubicBezTo>
                    <a:pt x="54" y="199"/>
                    <a:pt x="50" y="197"/>
                    <a:pt x="45" y="197"/>
                  </a:cubicBezTo>
                  <a:cubicBezTo>
                    <a:pt x="41" y="197"/>
                    <a:pt x="36" y="199"/>
                    <a:pt x="33" y="202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9" y="207"/>
                    <a:pt x="13" y="191"/>
                    <a:pt x="24" y="180"/>
                  </a:cubicBezTo>
                  <a:cubicBezTo>
                    <a:pt x="31" y="172"/>
                    <a:pt x="41" y="168"/>
                    <a:pt x="52" y="168"/>
                  </a:cubicBezTo>
                  <a:cubicBezTo>
                    <a:pt x="55" y="168"/>
                    <a:pt x="59" y="169"/>
                    <a:pt x="62" y="17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171" y="66"/>
                    <a:pt x="171" y="66"/>
                    <a:pt x="171" y="66"/>
                  </a:cubicBezTo>
                  <a:cubicBezTo>
                    <a:pt x="175" y="63"/>
                    <a:pt x="175" y="63"/>
                    <a:pt x="175" y="63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70" y="44"/>
                    <a:pt x="174" y="30"/>
                    <a:pt x="184" y="20"/>
                  </a:cubicBezTo>
                  <a:cubicBezTo>
                    <a:pt x="191" y="12"/>
                    <a:pt x="201" y="8"/>
                    <a:pt x="212" y="8"/>
                  </a:cubicBezTo>
                  <a:cubicBezTo>
                    <a:pt x="216" y="8"/>
                    <a:pt x="221" y="9"/>
                    <a:pt x="225" y="10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3" y="32"/>
                    <a:pt x="201" y="37"/>
                    <a:pt x="201" y="41"/>
                  </a:cubicBezTo>
                  <a:cubicBezTo>
                    <a:pt x="201" y="46"/>
                    <a:pt x="203" y="50"/>
                    <a:pt x="206" y="54"/>
                  </a:cubicBezTo>
                  <a:cubicBezTo>
                    <a:pt x="210" y="57"/>
                    <a:pt x="214" y="59"/>
                    <a:pt x="219" y="59"/>
                  </a:cubicBezTo>
                  <a:cubicBezTo>
                    <a:pt x="223" y="59"/>
                    <a:pt x="228" y="57"/>
                    <a:pt x="231" y="54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5" y="49"/>
                    <a:pt x="251" y="65"/>
                    <a:pt x="240" y="76"/>
                  </a:cubicBezTo>
                  <a:cubicBezTo>
                    <a:pt x="233" y="84"/>
                    <a:pt x="223" y="88"/>
                    <a:pt x="212" y="88"/>
                  </a:cubicBezTo>
                  <a:cubicBezTo>
                    <a:pt x="209" y="88"/>
                    <a:pt x="205" y="87"/>
                    <a:pt x="202" y="86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4" y="89"/>
                    <a:pt x="194" y="89"/>
                    <a:pt x="194" y="89"/>
                  </a:cubicBezTo>
                  <a:lnTo>
                    <a:pt x="93" y="190"/>
                  </a:lnTo>
                  <a:close/>
                </a:path>
              </a:pathLst>
            </a:custGeom>
            <a:solidFill>
              <a:srgbClr val="E8772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F010AA16-D9AD-4BC9-B662-CA0F0CF62BA7}"/>
              </a:ext>
            </a:extLst>
          </p:cNvPr>
          <p:cNvSpPr txBox="1">
            <a:spLocks/>
          </p:cNvSpPr>
          <p:nvPr/>
        </p:nvSpPr>
        <p:spPr bwMode="gray">
          <a:xfrm>
            <a:off x="495300" y="1118282"/>
            <a:ext cx="11315700" cy="4921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6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Primary Goal: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Developing an expert system for college enquiry desk using a power app based Chatbot through AI technology &amp; virtual assistance transmitting natural language to the servers </a:t>
            </a:r>
          </a:p>
        </p:txBody>
      </p:sp>
      <p:sp>
        <p:nvSpPr>
          <p:cNvPr id="2" name="Action Button: Information 1">
            <a:hlinkClick r:id="" action="ppaction://noaction" highlightClick="1"/>
          </p:cNvPr>
          <p:cNvSpPr/>
          <p:nvPr/>
        </p:nvSpPr>
        <p:spPr>
          <a:xfrm>
            <a:off x="4411580" y="2248015"/>
            <a:ext cx="716546" cy="647553"/>
          </a:xfrm>
          <a:prstGeom prst="actionButtonInformat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4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build a chatbot: iAdvize launches Bot Builder for retailers -  iXtenso - Magazine for Retail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" y="5777430"/>
            <a:ext cx="1231298" cy="108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 State La – Logos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127" y="71995"/>
            <a:ext cx="1003621" cy="10291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Title 13">
            <a:extLst>
              <a:ext uri="{FF2B5EF4-FFF2-40B4-BE49-F238E27FC236}">
                <a16:creationId xmlns:a16="http://schemas.microsoft.com/office/drawing/2014/main" id="{9D880A7F-2CB3-45AA-9F32-B535BA2DC87A}"/>
              </a:ext>
            </a:extLst>
          </p:cNvPr>
          <p:cNvSpPr txBox="1">
            <a:spLocks/>
          </p:cNvSpPr>
          <p:nvPr/>
        </p:nvSpPr>
        <p:spPr bwMode="gray">
          <a:xfrm>
            <a:off x="495300" y="0"/>
            <a:ext cx="11315700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Research &amp; Development</a:t>
            </a:r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9A11B103-678D-428A-B92B-9B4992C9D519}"/>
              </a:ext>
            </a:extLst>
          </p:cNvPr>
          <p:cNvSpPr txBox="1">
            <a:spLocks/>
          </p:cNvSpPr>
          <p:nvPr/>
        </p:nvSpPr>
        <p:spPr bwMode="gray">
          <a:xfrm>
            <a:off x="11264900" y="6486982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0D8EA-3107-4873-B9AB-DD7D3E7905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5565A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5565A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602763" y="1514133"/>
            <a:ext cx="10531505" cy="2501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Chatbot Implementation Model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721" y="2050516"/>
            <a:ext cx="994079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marL="0" marR="0" lvl="0" indent="0" algn="l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Helvetica Light" charset="0"/>
              </a:rPr>
              <a:t>PHASES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73956993"/>
              </p:ext>
            </p:extLst>
          </p:nvPr>
        </p:nvGraphicFramePr>
        <p:xfrm>
          <a:off x="1574800" y="1996459"/>
          <a:ext cx="9306572" cy="36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16507"/>
              </p:ext>
            </p:extLst>
          </p:nvPr>
        </p:nvGraphicFramePr>
        <p:xfrm>
          <a:off x="677334" y="2673284"/>
          <a:ext cx="10204038" cy="3121152"/>
        </p:xfrm>
        <a:graphic>
          <a:graphicData uri="http://schemas.openxmlformats.org/drawingml/2006/table">
            <a:tbl>
              <a:tblPr firstRow="1" bandRow="1"/>
              <a:tblGrid>
                <a:gridCol w="1723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7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042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KEY ACTIVITIES</a:t>
                      </a:r>
                      <a:endParaRPr lang="en-US" sz="1600" b="1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55565A"/>
                      </a:solidFill>
                    </a:lnL>
                    <a:lnR w="12700" cmpd="sng">
                      <a:solidFill>
                        <a:srgbClr val="55565A"/>
                      </a:solidFill>
                    </a:lnR>
                    <a:lnT w="12700" cmpd="sng">
                      <a:solidFill>
                        <a:srgbClr val="55565A"/>
                      </a:solidFill>
                    </a:lnT>
                    <a:lnB w="12700" cmpd="sng">
                      <a:solidFill>
                        <a:srgbClr val="5556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400" kern="1200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Based on feedback we collected most FAQs from students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endParaRPr lang="en-US" sz="1400" kern="1200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55565A"/>
                      </a:solidFill>
                    </a:lnL>
                    <a:lnR w="12700" cmpd="sng">
                      <a:solidFill>
                        <a:srgbClr val="55565A"/>
                      </a:solidFill>
                    </a:lnR>
                    <a:lnT w="12700" cmpd="sng">
                      <a:solidFill>
                        <a:srgbClr val="55565A"/>
                      </a:solidFill>
                    </a:lnT>
                    <a:lnB w="12700" cmpd="sng">
                      <a:solidFill>
                        <a:srgbClr val="5556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400" kern="1200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Research multiple suitable frameworks/platforms to identify most popular and free versions for Chatbot creations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Bot framework  (paid)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 Studio (paid)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Power App (free)</a:t>
                      </a:r>
                    </a:p>
                  </a:txBody>
                  <a:tcPr>
                    <a:lnL w="12700" cmpd="sng">
                      <a:solidFill>
                        <a:srgbClr val="55565A"/>
                      </a:solidFill>
                    </a:lnL>
                    <a:lnR w="12700" cmpd="sng">
                      <a:solidFill>
                        <a:srgbClr val="55565A"/>
                      </a:solidFill>
                    </a:lnR>
                    <a:lnT w="12700" cmpd="sng">
                      <a:solidFill>
                        <a:srgbClr val="55565A"/>
                      </a:solidFill>
                    </a:lnT>
                    <a:lnB w="12700" cmpd="sng">
                      <a:solidFill>
                        <a:srgbClr val="5556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</a:pPr>
                      <a:r>
                        <a:rPr lang="en-US" sz="1400" kern="1200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Setting up &amp; Installing necessary software</a:t>
                      </a:r>
                    </a:p>
                  </a:txBody>
                  <a:tcPr>
                    <a:lnL w="12700" cmpd="sng">
                      <a:solidFill>
                        <a:srgbClr val="55565A"/>
                      </a:solidFill>
                    </a:lnL>
                    <a:lnR w="12700" cmpd="sng">
                      <a:solidFill>
                        <a:srgbClr val="55565A"/>
                      </a:solidFill>
                    </a:lnR>
                    <a:lnT w="12700" cmpd="sng">
                      <a:solidFill>
                        <a:srgbClr val="55565A"/>
                      </a:solidFill>
                    </a:lnT>
                    <a:lnB w="12700" cmpd="sng">
                      <a:solidFill>
                        <a:srgbClr val="5556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7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DELIVERABLES</a:t>
                      </a:r>
                      <a:endParaRPr lang="en-US" sz="1400" b="1" kern="12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55565A"/>
                      </a:solidFill>
                    </a:lnL>
                    <a:lnR w="12700" cmpd="sng">
                      <a:solidFill>
                        <a:srgbClr val="55565A"/>
                      </a:solidFill>
                    </a:lnR>
                    <a:lnT w="12700" cmpd="sng">
                      <a:solidFill>
                        <a:srgbClr val="55565A"/>
                      </a:solidFill>
                    </a:lnT>
                    <a:lnB w="12700" cmpd="sng">
                      <a:solidFill>
                        <a:srgbClr val="5556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Font typeface="+mj-lt"/>
                        <a:buNone/>
                      </a:pPr>
                      <a:r>
                        <a:rPr lang="en-US" sz="140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Created survey document and documented all feedback </a:t>
                      </a:r>
                    </a:p>
                    <a:p>
                      <a:pPr marL="0" indent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Font typeface="+mj-lt"/>
                        <a:buNone/>
                      </a:pPr>
                      <a:endParaRPr lang="en-US" sz="1400" kern="12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55565A"/>
                      </a:solidFill>
                    </a:lnL>
                    <a:lnR w="12700" cmpd="sng">
                      <a:solidFill>
                        <a:srgbClr val="55565A"/>
                      </a:solidFill>
                    </a:lnR>
                    <a:lnT w="12700" cmpd="sng">
                      <a:solidFill>
                        <a:srgbClr val="55565A"/>
                      </a:solidFill>
                    </a:lnT>
                    <a:lnB w="12700" cmpd="sng">
                      <a:solidFill>
                        <a:srgbClr val="5556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FontTx/>
                        <a:buNone/>
                      </a:pPr>
                      <a:r>
                        <a:rPr lang="en-US" sz="1400" kern="1200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Power App based Chatbot</a:t>
                      </a:r>
                    </a:p>
                  </a:txBody>
                  <a:tcPr>
                    <a:lnL w="12700" cmpd="sng">
                      <a:solidFill>
                        <a:srgbClr val="55565A"/>
                      </a:solidFill>
                    </a:lnL>
                    <a:lnR w="12700" cmpd="sng">
                      <a:solidFill>
                        <a:srgbClr val="55565A"/>
                      </a:solidFill>
                    </a:lnR>
                    <a:lnT w="12700" cmpd="sng">
                      <a:solidFill>
                        <a:srgbClr val="55565A"/>
                      </a:solidFill>
                    </a:lnT>
                    <a:lnB w="12700" cmpd="sng">
                      <a:solidFill>
                        <a:srgbClr val="5556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indent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FontTx/>
                        <a:buNone/>
                      </a:pPr>
                      <a:r>
                        <a:rPr lang="en-US" sz="140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Created the test data</a:t>
                      </a:r>
                    </a:p>
                    <a:p>
                      <a:pPr marL="0" indent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FontTx/>
                        <a:buNone/>
                      </a:pPr>
                      <a:r>
                        <a:rPr lang="en-US" sz="140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Created multiple workflows</a:t>
                      </a:r>
                      <a:r>
                        <a:rPr lang="en-US" sz="1400" kern="1200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based on FAQ’s</a:t>
                      </a:r>
                    </a:p>
                    <a:p>
                      <a:pPr marL="0" indent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buFontTx/>
                        <a:buNone/>
                      </a:pPr>
                      <a:r>
                        <a:rPr lang="en-US" sz="1400" kern="1200" baseline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 Chatbot with live users</a:t>
                      </a:r>
                      <a:endParaRPr lang="en-US" sz="1400" kern="120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55565A"/>
                      </a:solidFill>
                    </a:lnL>
                    <a:lnR w="12700" cmpd="sng">
                      <a:solidFill>
                        <a:srgbClr val="55565A"/>
                      </a:solidFill>
                    </a:lnR>
                    <a:lnT w="12700" cmpd="sng">
                      <a:solidFill>
                        <a:srgbClr val="55565A"/>
                      </a:solidFill>
                    </a:lnT>
                    <a:lnB w="12700" cmpd="sng">
                      <a:solidFill>
                        <a:srgbClr val="55565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37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4900" y="6486982"/>
            <a:ext cx="54247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0D8EA-3107-4873-B9AB-DD7D3E7905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ow to build a chatbot: iAdvize launches Bot Builder for retailers -  iXtenso - Magazine for Retail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" y="5777430"/>
            <a:ext cx="1231298" cy="108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 State La – Logos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127" y="71995"/>
            <a:ext cx="1003621" cy="10291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Title 13">
            <a:extLst>
              <a:ext uri="{FF2B5EF4-FFF2-40B4-BE49-F238E27FC236}">
                <a16:creationId xmlns:a16="http://schemas.microsoft.com/office/drawing/2014/main" id="{9D880A7F-2CB3-45AA-9F32-B535BA2DC87A}"/>
              </a:ext>
            </a:extLst>
          </p:cNvPr>
          <p:cNvSpPr txBox="1">
            <a:spLocks/>
          </p:cNvSpPr>
          <p:nvPr/>
        </p:nvSpPr>
        <p:spPr bwMode="gray">
          <a:xfrm>
            <a:off x="495300" y="0"/>
            <a:ext cx="11315700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Chatbot process creation overview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9EDF004B-A680-42F0-ACBD-49DDBB520700}"/>
              </a:ext>
            </a:extLst>
          </p:cNvPr>
          <p:cNvSpPr txBox="1">
            <a:spLocks/>
          </p:cNvSpPr>
          <p:nvPr/>
        </p:nvSpPr>
        <p:spPr bwMode="gray">
          <a:xfrm>
            <a:off x="495300" y="1280157"/>
            <a:ext cx="3657600" cy="663575"/>
          </a:xfrm>
          <a:prstGeom prst="rect">
            <a:avLst/>
          </a:prstGeom>
          <a:solidFill>
            <a:srgbClr val="55565A"/>
          </a:solidFill>
        </p:spPr>
        <p:txBody>
          <a:bodyPr vert="horz" lIns="13716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Phase 1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2087C4EA-2FD0-45C6-AC21-F282A9519E92}"/>
              </a:ext>
            </a:extLst>
          </p:cNvPr>
          <p:cNvSpPr txBox="1">
            <a:spLocks/>
          </p:cNvSpPr>
          <p:nvPr/>
        </p:nvSpPr>
        <p:spPr bwMode="gray">
          <a:xfrm>
            <a:off x="4336293" y="1280157"/>
            <a:ext cx="3657600" cy="663575"/>
          </a:xfrm>
          <a:prstGeom prst="rect">
            <a:avLst/>
          </a:prstGeom>
          <a:solidFill>
            <a:srgbClr val="EAAA00"/>
          </a:solidFill>
        </p:spPr>
        <p:txBody>
          <a:bodyPr vert="horz" lIns="13716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Phase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061FBA56-5575-40D1-B7FC-F0048C81DAAE}"/>
              </a:ext>
            </a:extLst>
          </p:cNvPr>
          <p:cNvSpPr txBox="1">
            <a:spLocks/>
          </p:cNvSpPr>
          <p:nvPr/>
        </p:nvSpPr>
        <p:spPr bwMode="gray">
          <a:xfrm>
            <a:off x="8177285" y="1280157"/>
            <a:ext cx="3657600" cy="663575"/>
          </a:xfrm>
          <a:prstGeom prst="rect">
            <a:avLst/>
          </a:prstGeom>
          <a:solidFill>
            <a:srgbClr val="E87722"/>
          </a:solidFill>
        </p:spPr>
        <p:txBody>
          <a:bodyPr vert="horz" lIns="13716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Phase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2A9BF11-EB6A-4761-A3D2-6C02F2669A95}"/>
              </a:ext>
            </a:extLst>
          </p:cNvPr>
          <p:cNvSpPr txBox="1">
            <a:spLocks/>
          </p:cNvSpPr>
          <p:nvPr/>
        </p:nvSpPr>
        <p:spPr bwMode="gray">
          <a:xfrm>
            <a:off x="495300" y="1943732"/>
            <a:ext cx="3657600" cy="3945004"/>
          </a:xfrm>
          <a:prstGeom prst="rect">
            <a:avLst/>
          </a:prstGeom>
          <a:solidFill>
            <a:srgbClr val="63666A">
              <a:lumMod val="20000"/>
              <a:lumOff val="80000"/>
            </a:srgbClr>
          </a:solidFill>
        </p:spPr>
        <p:txBody>
          <a:bodyPr vert="horz" lIns="137160" tIns="13716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Created Power virtual agent</a:t>
            </a:r>
            <a:r>
              <a:rPr lang="en-US" dirty="0">
                <a:solidFill>
                  <a:srgbClr val="5556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under supported browsers &amp; selected generic name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srgbClr val="5556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5556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a topic, a dialog tree specifying how the bot responds  to a user’s question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5556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Added the trigger phrases for the selected topics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5556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A6666934-62C9-49E3-A34B-EC38EB4812C5}"/>
              </a:ext>
            </a:extLst>
          </p:cNvPr>
          <p:cNvSpPr txBox="1">
            <a:spLocks/>
          </p:cNvSpPr>
          <p:nvPr/>
        </p:nvSpPr>
        <p:spPr bwMode="gray">
          <a:xfrm>
            <a:off x="4336293" y="1943732"/>
            <a:ext cx="3657600" cy="3945004"/>
          </a:xfrm>
          <a:prstGeom prst="rect">
            <a:avLst/>
          </a:prstGeom>
          <a:solidFill>
            <a:srgbClr val="63666A">
              <a:lumMod val="20000"/>
              <a:lumOff val="80000"/>
            </a:srgbClr>
          </a:solidFill>
        </p:spPr>
        <p:txBody>
          <a:bodyPr vert="horz" lIns="137160" tIns="13716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Tested the content in real 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5556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Published the bot on demo website &amp; invite team members to do the same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5556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Analyzed &amp; optimized the performance of the bot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E5F3992-4F47-4AB8-AA5B-16DA88759AB9}"/>
              </a:ext>
            </a:extLst>
          </p:cNvPr>
          <p:cNvSpPr txBox="1">
            <a:spLocks/>
          </p:cNvSpPr>
          <p:nvPr/>
        </p:nvSpPr>
        <p:spPr bwMode="gray">
          <a:xfrm>
            <a:off x="8177285" y="1943732"/>
            <a:ext cx="3657600" cy="3945004"/>
          </a:xfrm>
          <a:prstGeom prst="rect">
            <a:avLst/>
          </a:prstGeom>
          <a:solidFill>
            <a:srgbClr val="63666A">
              <a:lumMod val="20000"/>
              <a:lumOff val="80000"/>
            </a:srgbClr>
          </a:solidFill>
        </p:spPr>
        <p:txBody>
          <a:bodyPr vert="horz" lIns="137160" tIns="13716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Published the bot and selected a channel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26129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4900" y="6486982"/>
            <a:ext cx="54247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0D8EA-3107-4873-B9AB-DD7D3E7905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al State La – Logos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127" y="71995"/>
            <a:ext cx="1003621" cy="10291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D3822AC-F38C-4B9F-B6C0-73F44E226988}"/>
              </a:ext>
            </a:extLst>
          </p:cNvPr>
          <p:cNvSpPr txBox="1">
            <a:spLocks/>
          </p:cNvSpPr>
          <p:nvPr/>
        </p:nvSpPr>
        <p:spPr bwMode="gray">
          <a:xfrm>
            <a:off x="495300" y="0"/>
            <a:ext cx="11315700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Setup &amp; Installation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273" y="5579706"/>
            <a:ext cx="1362270" cy="127829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Picture 2" descr="How to build a chatbot: iAdvize launches Bot Builder for retailers -  iXtenso - Magazine for Retail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" y="5777430"/>
            <a:ext cx="1231298" cy="108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654C4721-A9E2-4A6F-BF54-D9A11A0BE457}"/>
              </a:ext>
            </a:extLst>
          </p:cNvPr>
          <p:cNvSpPr txBox="1">
            <a:spLocks/>
          </p:cNvSpPr>
          <p:nvPr/>
        </p:nvSpPr>
        <p:spPr bwMode="gray">
          <a:xfrm>
            <a:off x="886408" y="1343026"/>
            <a:ext cx="10077450" cy="4514850"/>
          </a:xfrm>
          <a:prstGeom prst="rect">
            <a:avLst/>
          </a:prstGeom>
          <a:solidFill>
            <a:srgbClr val="63666A">
              <a:lumMod val="20000"/>
              <a:lumOff val="80000"/>
            </a:srgbClr>
          </a:solidFill>
        </p:spPr>
        <p:txBody>
          <a:bodyPr vert="horz" lIns="137160" tIns="13716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8788" indent="-2301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4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5556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pl-PL" b="0" i="0" dirty="0">
                <a:solidFill>
                  <a:srgbClr val="171717"/>
                </a:solidFill>
                <a:effectLst/>
              </a:rPr>
              <a:t> </a:t>
            </a:r>
            <a:r>
              <a:rPr lang="pl-PL" dirty="0">
                <a:solidFill>
                  <a:srgbClr val="5556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pl-PL" b="0" i="0" dirty="0">
                <a:solidFill>
                  <a:srgbClr val="171717"/>
                </a:solidFill>
                <a:effectLst/>
              </a:rPr>
              <a:t> </a:t>
            </a:r>
            <a:r>
              <a:rPr lang="pl-PL" b="0" i="0" u="sng" dirty="0">
                <a:effectLst/>
                <a:hlinkClick r:id="rId4"/>
              </a:rPr>
              <a:t>https://aka.ms/TryPVA</a:t>
            </a:r>
            <a:r>
              <a:rPr lang="en-US" b="0" i="0" u="sng" dirty="0">
                <a:effectLst/>
              </a:rPr>
              <a:t> </a:t>
            </a:r>
            <a:r>
              <a:rPr lang="en-US" dirty="0">
                <a:solidFill>
                  <a:srgbClr val="5556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b="0" i="0" dirty="0">
                <a:effectLst/>
              </a:rPr>
              <a:t> </a:t>
            </a:r>
            <a:r>
              <a:rPr lang="en-US" dirty="0">
                <a:solidFill>
                  <a:srgbClr val="5556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supported</a:t>
            </a:r>
            <a:r>
              <a:rPr lang="en-US" b="0" i="0" dirty="0">
                <a:effectLst/>
              </a:rPr>
              <a:t> </a:t>
            </a:r>
            <a:r>
              <a:rPr lang="en-US" dirty="0">
                <a:solidFill>
                  <a:srgbClr val="5556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6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Preview and sign in using college e-mail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556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6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the name of the 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556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6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topic &amp; trigger phrases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556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6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&amp; Test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556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6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Publish on demo website and perform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556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6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Publish on Microsoft Teams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5565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01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4900" y="6486982"/>
            <a:ext cx="54247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0D8EA-3107-4873-B9AB-DD7D3E7905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al State La – Logos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127" y="71995"/>
            <a:ext cx="1003621" cy="10291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D3822AC-F38C-4B9F-B6C0-73F44E226988}"/>
              </a:ext>
            </a:extLst>
          </p:cNvPr>
          <p:cNvSpPr txBox="1">
            <a:spLocks/>
          </p:cNvSpPr>
          <p:nvPr/>
        </p:nvSpPr>
        <p:spPr bwMode="gray">
          <a:xfrm>
            <a:off x="495300" y="0"/>
            <a:ext cx="11315700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Trigger &amp; Authoring Canvas Improvements Flowcharts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273" y="5579706"/>
            <a:ext cx="1362270" cy="127829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Picture 2" descr="How to build a chatbot: iAdvize launches Bot Builder for retailers -  iXtenso - Magazine for Retail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" y="5777430"/>
            <a:ext cx="1231298" cy="108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0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4900" y="6486982"/>
            <a:ext cx="54247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0D8EA-3107-4873-B9AB-DD7D3E7905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al State La – Logos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127" y="71995"/>
            <a:ext cx="1003621" cy="10291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D3822AC-F38C-4B9F-B6C0-73F44E226988}"/>
              </a:ext>
            </a:extLst>
          </p:cNvPr>
          <p:cNvSpPr txBox="1">
            <a:spLocks/>
          </p:cNvSpPr>
          <p:nvPr/>
        </p:nvSpPr>
        <p:spPr bwMode="gray">
          <a:xfrm>
            <a:off x="495300" y="0"/>
            <a:ext cx="11315700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FAQ’s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273" y="5579706"/>
            <a:ext cx="1362270" cy="127829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 descr="How to build a chatbot: iAdvize launches Bot Builder for retailers -  iXtenso - Magazine for Retail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" y="5806005"/>
            <a:ext cx="1231298" cy="108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4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4900" y="6486982"/>
            <a:ext cx="54247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10D8EA-3107-4873-B9AB-DD7D3E7905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ow to build a chatbot: iAdvize launches Bot Builder for retailers -  iXtenso - Magazine for Retail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031" y="2178650"/>
            <a:ext cx="2839957" cy="249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 State La – Logos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127" y="71995"/>
            <a:ext cx="1003621" cy="10291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D3822AC-F38C-4B9F-B6C0-73F44E226988}"/>
              </a:ext>
            </a:extLst>
          </p:cNvPr>
          <p:cNvSpPr txBox="1">
            <a:spLocks/>
          </p:cNvSpPr>
          <p:nvPr/>
        </p:nvSpPr>
        <p:spPr bwMode="gray">
          <a:xfrm>
            <a:off x="495300" y="0"/>
            <a:ext cx="11315700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55565A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Q&amp;A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273" y="5579706"/>
            <a:ext cx="1362270" cy="127829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7725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354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Arial Rounded MT Bold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Pareek, Rashmi</dc:creator>
  <cp:lastModifiedBy>Pareek, Rashmi</cp:lastModifiedBy>
  <cp:revision>1</cp:revision>
  <dcterms:created xsi:type="dcterms:W3CDTF">2021-11-22T04:39:01Z</dcterms:created>
  <dcterms:modified xsi:type="dcterms:W3CDTF">2021-11-22T05:27:17Z</dcterms:modified>
</cp:coreProperties>
</file>