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7" r:id="rId6"/>
    <p:sldId id="301" r:id="rId7"/>
    <p:sldId id="309" r:id="rId8"/>
    <p:sldId id="304" r:id="rId9"/>
    <p:sldId id="311" r:id="rId10"/>
    <p:sldId id="310" r:id="rId11"/>
    <p:sldId id="305" r:id="rId12"/>
    <p:sldId id="320" r:id="rId13"/>
    <p:sldId id="312" r:id="rId14"/>
    <p:sldId id="306" r:id="rId15"/>
    <p:sldId id="313" r:id="rId16"/>
    <p:sldId id="315" r:id="rId17"/>
    <p:sldId id="314" r:id="rId18"/>
    <p:sldId id="316" r:id="rId19"/>
    <p:sldId id="318" r:id="rId20"/>
    <p:sldId id="31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70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47" autoAdjust="0"/>
    <p:restoredTop sz="94619" autoAdjust="0"/>
  </p:normalViewPr>
  <p:slideViewPr>
    <p:cSldViewPr snapToGrid="0">
      <p:cViewPr varScale="1">
        <p:scale>
          <a:sx n="111" d="100"/>
          <a:sy n="111" d="100"/>
        </p:scale>
        <p:origin x="4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ata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D9C6F5-C4A7-4737-A4B3-A226DDC537F7}"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E0B15E3E-4F7D-4661-99B1-4C0DE936F272}">
      <dgm:prSet/>
      <dgm:spPr/>
      <dgm:t>
        <a:bodyPr/>
        <a:lstStyle/>
        <a:p>
          <a:r>
            <a:rPr lang="en-US" dirty="0"/>
            <a:t>To predict the conversion rate for an online retailer based on the item features. </a:t>
          </a:r>
        </a:p>
      </dgm:t>
    </dgm:pt>
    <dgm:pt modelId="{00DAB12C-F565-4E9B-8227-22830CEC3279}" type="parTrans" cxnId="{81773364-5B67-4CC1-B07C-B4DCF49FA017}">
      <dgm:prSet/>
      <dgm:spPr/>
      <dgm:t>
        <a:bodyPr/>
        <a:lstStyle/>
        <a:p>
          <a:endParaRPr lang="en-US"/>
        </a:p>
      </dgm:t>
    </dgm:pt>
    <dgm:pt modelId="{036E2CD5-94E9-4379-BB84-7E5A1F674FDB}" type="sibTrans" cxnId="{81773364-5B67-4CC1-B07C-B4DCF49FA017}">
      <dgm:prSet/>
      <dgm:spPr/>
      <dgm:t>
        <a:bodyPr/>
        <a:lstStyle/>
        <a:p>
          <a:endParaRPr lang="en-US"/>
        </a:p>
      </dgm:t>
    </dgm:pt>
    <dgm:pt modelId="{4E132CB7-BB51-4965-A9C1-42B47B3D3691}">
      <dgm:prSet/>
      <dgm:spPr/>
      <dgm:t>
        <a:bodyPr/>
        <a:lstStyle/>
        <a:p>
          <a:r>
            <a:rPr lang="en-US" dirty="0"/>
            <a:t>Conversions in e-commerce are defined as the number of times that a user completes a desired action on the platform. </a:t>
          </a:r>
        </a:p>
      </dgm:t>
    </dgm:pt>
    <dgm:pt modelId="{27FCEEC7-8DBC-4407-B313-59E1DED87406}" type="parTrans" cxnId="{6E9C7CA1-C17C-48F8-ACA2-91FCFFCC5913}">
      <dgm:prSet/>
      <dgm:spPr/>
      <dgm:t>
        <a:bodyPr/>
        <a:lstStyle/>
        <a:p>
          <a:endParaRPr lang="en-US"/>
        </a:p>
      </dgm:t>
    </dgm:pt>
    <dgm:pt modelId="{D63A4F37-C550-4414-8682-A468B6CE3A60}" type="sibTrans" cxnId="{6E9C7CA1-C17C-48F8-ACA2-91FCFFCC5913}">
      <dgm:prSet/>
      <dgm:spPr/>
      <dgm:t>
        <a:bodyPr/>
        <a:lstStyle/>
        <a:p>
          <a:endParaRPr lang="en-US"/>
        </a:p>
      </dgm:t>
    </dgm:pt>
    <dgm:pt modelId="{391A5EFF-207F-4F1F-A2E3-47D06F6E9C68}">
      <dgm:prSet/>
      <dgm:spPr/>
      <dgm:t>
        <a:bodyPr/>
        <a:lstStyle/>
        <a:p>
          <a:r>
            <a:rPr lang="en-US" dirty="0"/>
            <a:t>In this case, the desired action is to purchase a product. Estimating conversion rate is very critical for an online retailer as it impacts many aspects of their business. </a:t>
          </a:r>
        </a:p>
      </dgm:t>
    </dgm:pt>
    <dgm:pt modelId="{D45D53B6-CD04-4CA1-A226-AA9E1E987377}" type="parTrans" cxnId="{EF990B3A-DC33-43A8-BD57-B02CD833A193}">
      <dgm:prSet/>
      <dgm:spPr/>
      <dgm:t>
        <a:bodyPr/>
        <a:lstStyle/>
        <a:p>
          <a:endParaRPr lang="en-US"/>
        </a:p>
      </dgm:t>
    </dgm:pt>
    <dgm:pt modelId="{6526556F-5B51-486B-8B21-9644BB7FFBA6}" type="sibTrans" cxnId="{EF990B3A-DC33-43A8-BD57-B02CD833A193}">
      <dgm:prSet/>
      <dgm:spPr/>
      <dgm:t>
        <a:bodyPr/>
        <a:lstStyle/>
        <a:p>
          <a:endParaRPr lang="en-US"/>
        </a:p>
      </dgm:t>
    </dgm:pt>
    <dgm:pt modelId="{274371DB-123C-4C8A-835A-783624398DD9}">
      <dgm:prSet/>
      <dgm:spPr/>
      <dgm:t>
        <a:bodyPr/>
        <a:lstStyle/>
        <a:p>
          <a:r>
            <a:rPr lang="en-US" dirty="0"/>
            <a:t>For example, the quality of the recommendations, search results and product advertisements they display to their users. We also need to consider that the same user may or may not purchase the product under different circumstances</a:t>
          </a:r>
        </a:p>
      </dgm:t>
    </dgm:pt>
    <dgm:pt modelId="{24D78186-DB50-4B30-89CF-271D37032FA4}" type="parTrans" cxnId="{930E19A3-63BE-466E-998C-907933857D44}">
      <dgm:prSet/>
      <dgm:spPr/>
      <dgm:t>
        <a:bodyPr/>
        <a:lstStyle/>
        <a:p>
          <a:endParaRPr lang="en-US"/>
        </a:p>
      </dgm:t>
    </dgm:pt>
    <dgm:pt modelId="{34D6AEFB-0186-430E-92AE-F6F531B3F445}" type="sibTrans" cxnId="{930E19A3-63BE-466E-998C-907933857D44}">
      <dgm:prSet/>
      <dgm:spPr/>
      <dgm:t>
        <a:bodyPr/>
        <a:lstStyle/>
        <a:p>
          <a:endParaRPr lang="en-US"/>
        </a:p>
      </dgm:t>
    </dgm:pt>
    <dgm:pt modelId="{40ACA508-2F3E-47E7-BE5F-D70664DA49F1}" type="pres">
      <dgm:prSet presAssocID="{D7D9C6F5-C4A7-4737-A4B3-A226DDC537F7}" presName="vert0" presStyleCnt="0">
        <dgm:presLayoutVars>
          <dgm:dir/>
          <dgm:animOne val="branch"/>
          <dgm:animLvl val="lvl"/>
        </dgm:presLayoutVars>
      </dgm:prSet>
      <dgm:spPr/>
    </dgm:pt>
    <dgm:pt modelId="{D489DAA4-25B6-4B5A-A033-FDDCA12ECE71}" type="pres">
      <dgm:prSet presAssocID="{E0B15E3E-4F7D-4661-99B1-4C0DE936F272}" presName="thickLine" presStyleLbl="alignNode1" presStyleIdx="0" presStyleCnt="4"/>
      <dgm:spPr/>
    </dgm:pt>
    <dgm:pt modelId="{8ED72FE5-E6AF-486F-A50D-1057467BC164}" type="pres">
      <dgm:prSet presAssocID="{E0B15E3E-4F7D-4661-99B1-4C0DE936F272}" presName="horz1" presStyleCnt="0"/>
      <dgm:spPr/>
    </dgm:pt>
    <dgm:pt modelId="{326A55F0-133E-4CAE-9C10-670D4381C7FB}" type="pres">
      <dgm:prSet presAssocID="{E0B15E3E-4F7D-4661-99B1-4C0DE936F272}" presName="tx1" presStyleLbl="revTx" presStyleIdx="0" presStyleCnt="4"/>
      <dgm:spPr/>
    </dgm:pt>
    <dgm:pt modelId="{1482C8AC-442C-4CD4-BB44-1D9AC5A9DBBA}" type="pres">
      <dgm:prSet presAssocID="{E0B15E3E-4F7D-4661-99B1-4C0DE936F272}" presName="vert1" presStyleCnt="0"/>
      <dgm:spPr/>
    </dgm:pt>
    <dgm:pt modelId="{A22E704D-54E5-47E2-83A1-78998C1C0744}" type="pres">
      <dgm:prSet presAssocID="{4E132CB7-BB51-4965-A9C1-42B47B3D3691}" presName="thickLine" presStyleLbl="alignNode1" presStyleIdx="1" presStyleCnt="4"/>
      <dgm:spPr/>
    </dgm:pt>
    <dgm:pt modelId="{0567EB65-B039-4F0A-8BDD-68C21A3647B4}" type="pres">
      <dgm:prSet presAssocID="{4E132CB7-BB51-4965-A9C1-42B47B3D3691}" presName="horz1" presStyleCnt="0"/>
      <dgm:spPr/>
    </dgm:pt>
    <dgm:pt modelId="{C75A5C40-AC27-4629-AB01-DAE418AC6865}" type="pres">
      <dgm:prSet presAssocID="{4E132CB7-BB51-4965-A9C1-42B47B3D3691}" presName="tx1" presStyleLbl="revTx" presStyleIdx="1" presStyleCnt="4"/>
      <dgm:spPr/>
    </dgm:pt>
    <dgm:pt modelId="{C7FB5732-4B79-43D4-8904-A77E80597A8A}" type="pres">
      <dgm:prSet presAssocID="{4E132CB7-BB51-4965-A9C1-42B47B3D3691}" presName="vert1" presStyleCnt="0"/>
      <dgm:spPr/>
    </dgm:pt>
    <dgm:pt modelId="{E80D5D02-284E-4D24-9BA5-275126DBD3E7}" type="pres">
      <dgm:prSet presAssocID="{391A5EFF-207F-4F1F-A2E3-47D06F6E9C68}" presName="thickLine" presStyleLbl="alignNode1" presStyleIdx="2" presStyleCnt="4"/>
      <dgm:spPr/>
    </dgm:pt>
    <dgm:pt modelId="{A792E98C-0960-4314-857E-31FE754DBFB3}" type="pres">
      <dgm:prSet presAssocID="{391A5EFF-207F-4F1F-A2E3-47D06F6E9C68}" presName="horz1" presStyleCnt="0"/>
      <dgm:spPr/>
    </dgm:pt>
    <dgm:pt modelId="{B49663CF-3483-44FF-BAAC-27FEDF42EC58}" type="pres">
      <dgm:prSet presAssocID="{391A5EFF-207F-4F1F-A2E3-47D06F6E9C68}" presName="tx1" presStyleLbl="revTx" presStyleIdx="2" presStyleCnt="4"/>
      <dgm:spPr/>
    </dgm:pt>
    <dgm:pt modelId="{6CFD6CDB-1645-41BC-BAE9-631BFE9ED70C}" type="pres">
      <dgm:prSet presAssocID="{391A5EFF-207F-4F1F-A2E3-47D06F6E9C68}" presName="vert1" presStyleCnt="0"/>
      <dgm:spPr/>
    </dgm:pt>
    <dgm:pt modelId="{1C0D4C86-BB6C-4531-B917-C009F5CD6FF1}" type="pres">
      <dgm:prSet presAssocID="{274371DB-123C-4C8A-835A-783624398DD9}" presName="thickLine" presStyleLbl="alignNode1" presStyleIdx="3" presStyleCnt="4"/>
      <dgm:spPr/>
    </dgm:pt>
    <dgm:pt modelId="{F62B32C4-610F-4B27-9DD6-0C91CCD9D339}" type="pres">
      <dgm:prSet presAssocID="{274371DB-123C-4C8A-835A-783624398DD9}" presName="horz1" presStyleCnt="0"/>
      <dgm:spPr/>
    </dgm:pt>
    <dgm:pt modelId="{9C4D5866-E3D3-44CD-9011-E72F3350A814}" type="pres">
      <dgm:prSet presAssocID="{274371DB-123C-4C8A-835A-783624398DD9}" presName="tx1" presStyleLbl="revTx" presStyleIdx="3" presStyleCnt="4"/>
      <dgm:spPr/>
    </dgm:pt>
    <dgm:pt modelId="{9A2A0925-8215-44DB-B689-9F4B05F3868D}" type="pres">
      <dgm:prSet presAssocID="{274371DB-123C-4C8A-835A-783624398DD9}" presName="vert1" presStyleCnt="0"/>
      <dgm:spPr/>
    </dgm:pt>
  </dgm:ptLst>
  <dgm:cxnLst>
    <dgm:cxn modelId="{80657F07-E7A1-41F9-8381-0A702BA2E199}" type="presOf" srcId="{4E132CB7-BB51-4965-A9C1-42B47B3D3691}" destId="{C75A5C40-AC27-4629-AB01-DAE418AC6865}" srcOrd="0" destOrd="0" presId="urn:microsoft.com/office/officeart/2008/layout/LinedList"/>
    <dgm:cxn modelId="{EF990B3A-DC33-43A8-BD57-B02CD833A193}" srcId="{D7D9C6F5-C4A7-4737-A4B3-A226DDC537F7}" destId="{391A5EFF-207F-4F1F-A2E3-47D06F6E9C68}" srcOrd="2" destOrd="0" parTransId="{D45D53B6-CD04-4CA1-A226-AA9E1E987377}" sibTransId="{6526556F-5B51-486B-8B21-9644BB7FFBA6}"/>
    <dgm:cxn modelId="{F7912941-8B22-4316-B10E-821EB4BF7647}" type="presOf" srcId="{E0B15E3E-4F7D-4661-99B1-4C0DE936F272}" destId="{326A55F0-133E-4CAE-9C10-670D4381C7FB}" srcOrd="0" destOrd="0" presId="urn:microsoft.com/office/officeart/2008/layout/LinedList"/>
    <dgm:cxn modelId="{81773364-5B67-4CC1-B07C-B4DCF49FA017}" srcId="{D7D9C6F5-C4A7-4737-A4B3-A226DDC537F7}" destId="{E0B15E3E-4F7D-4661-99B1-4C0DE936F272}" srcOrd="0" destOrd="0" parTransId="{00DAB12C-F565-4E9B-8227-22830CEC3279}" sibTransId="{036E2CD5-94E9-4379-BB84-7E5A1F674FDB}"/>
    <dgm:cxn modelId="{6E9C7CA1-C17C-48F8-ACA2-91FCFFCC5913}" srcId="{D7D9C6F5-C4A7-4737-A4B3-A226DDC537F7}" destId="{4E132CB7-BB51-4965-A9C1-42B47B3D3691}" srcOrd="1" destOrd="0" parTransId="{27FCEEC7-8DBC-4407-B313-59E1DED87406}" sibTransId="{D63A4F37-C550-4414-8682-A468B6CE3A60}"/>
    <dgm:cxn modelId="{930E19A3-63BE-466E-998C-907933857D44}" srcId="{D7D9C6F5-C4A7-4737-A4B3-A226DDC537F7}" destId="{274371DB-123C-4C8A-835A-783624398DD9}" srcOrd="3" destOrd="0" parTransId="{24D78186-DB50-4B30-89CF-271D37032FA4}" sibTransId="{34D6AEFB-0186-430E-92AE-F6F531B3F445}"/>
    <dgm:cxn modelId="{95665CAB-5B3C-4C16-8159-9031FDE75246}" type="presOf" srcId="{391A5EFF-207F-4F1F-A2E3-47D06F6E9C68}" destId="{B49663CF-3483-44FF-BAAC-27FEDF42EC58}" srcOrd="0" destOrd="0" presId="urn:microsoft.com/office/officeart/2008/layout/LinedList"/>
    <dgm:cxn modelId="{242823D0-D9E3-447E-A5CD-FAA294CD6E27}" type="presOf" srcId="{274371DB-123C-4C8A-835A-783624398DD9}" destId="{9C4D5866-E3D3-44CD-9011-E72F3350A814}" srcOrd="0" destOrd="0" presId="urn:microsoft.com/office/officeart/2008/layout/LinedList"/>
    <dgm:cxn modelId="{3C5EA3E9-C56A-41D0-8DC9-FE670848BF7A}" type="presOf" srcId="{D7D9C6F5-C4A7-4737-A4B3-A226DDC537F7}" destId="{40ACA508-2F3E-47E7-BE5F-D70664DA49F1}" srcOrd="0" destOrd="0" presId="urn:microsoft.com/office/officeart/2008/layout/LinedList"/>
    <dgm:cxn modelId="{E9201FB9-1FD5-4602-8332-37AA90A140E0}" type="presParOf" srcId="{40ACA508-2F3E-47E7-BE5F-D70664DA49F1}" destId="{D489DAA4-25B6-4B5A-A033-FDDCA12ECE71}" srcOrd="0" destOrd="0" presId="urn:microsoft.com/office/officeart/2008/layout/LinedList"/>
    <dgm:cxn modelId="{EAEE92C8-A924-49B4-9026-0C7D88D01C97}" type="presParOf" srcId="{40ACA508-2F3E-47E7-BE5F-D70664DA49F1}" destId="{8ED72FE5-E6AF-486F-A50D-1057467BC164}" srcOrd="1" destOrd="0" presId="urn:microsoft.com/office/officeart/2008/layout/LinedList"/>
    <dgm:cxn modelId="{1CF2E404-DEB4-4FBC-9315-FE922C421FDA}" type="presParOf" srcId="{8ED72FE5-E6AF-486F-A50D-1057467BC164}" destId="{326A55F0-133E-4CAE-9C10-670D4381C7FB}" srcOrd="0" destOrd="0" presId="urn:microsoft.com/office/officeart/2008/layout/LinedList"/>
    <dgm:cxn modelId="{EED7C7A9-1B51-4BD2-BE11-4225CD599C7A}" type="presParOf" srcId="{8ED72FE5-E6AF-486F-A50D-1057467BC164}" destId="{1482C8AC-442C-4CD4-BB44-1D9AC5A9DBBA}" srcOrd="1" destOrd="0" presId="urn:microsoft.com/office/officeart/2008/layout/LinedList"/>
    <dgm:cxn modelId="{073E9F07-8929-4951-AB29-AD52D1492E82}" type="presParOf" srcId="{40ACA508-2F3E-47E7-BE5F-D70664DA49F1}" destId="{A22E704D-54E5-47E2-83A1-78998C1C0744}" srcOrd="2" destOrd="0" presId="urn:microsoft.com/office/officeart/2008/layout/LinedList"/>
    <dgm:cxn modelId="{0E9A2AC1-11D7-419D-8277-551F458569A1}" type="presParOf" srcId="{40ACA508-2F3E-47E7-BE5F-D70664DA49F1}" destId="{0567EB65-B039-4F0A-8BDD-68C21A3647B4}" srcOrd="3" destOrd="0" presId="urn:microsoft.com/office/officeart/2008/layout/LinedList"/>
    <dgm:cxn modelId="{0C7C095D-76FD-4CD1-90F9-C2ADB208CDD3}" type="presParOf" srcId="{0567EB65-B039-4F0A-8BDD-68C21A3647B4}" destId="{C75A5C40-AC27-4629-AB01-DAE418AC6865}" srcOrd="0" destOrd="0" presId="urn:microsoft.com/office/officeart/2008/layout/LinedList"/>
    <dgm:cxn modelId="{92C6EB50-7B10-452F-9A85-14E0A7369ECE}" type="presParOf" srcId="{0567EB65-B039-4F0A-8BDD-68C21A3647B4}" destId="{C7FB5732-4B79-43D4-8904-A77E80597A8A}" srcOrd="1" destOrd="0" presId="urn:microsoft.com/office/officeart/2008/layout/LinedList"/>
    <dgm:cxn modelId="{034F98E9-E18A-4D9A-8CBD-8CD87811351B}" type="presParOf" srcId="{40ACA508-2F3E-47E7-BE5F-D70664DA49F1}" destId="{E80D5D02-284E-4D24-9BA5-275126DBD3E7}" srcOrd="4" destOrd="0" presId="urn:microsoft.com/office/officeart/2008/layout/LinedList"/>
    <dgm:cxn modelId="{D8AFE411-CA77-49FD-93F3-1817E54756C9}" type="presParOf" srcId="{40ACA508-2F3E-47E7-BE5F-D70664DA49F1}" destId="{A792E98C-0960-4314-857E-31FE754DBFB3}" srcOrd="5" destOrd="0" presId="urn:microsoft.com/office/officeart/2008/layout/LinedList"/>
    <dgm:cxn modelId="{423CB183-52D1-496A-B070-D486901E0C9D}" type="presParOf" srcId="{A792E98C-0960-4314-857E-31FE754DBFB3}" destId="{B49663CF-3483-44FF-BAAC-27FEDF42EC58}" srcOrd="0" destOrd="0" presId="urn:microsoft.com/office/officeart/2008/layout/LinedList"/>
    <dgm:cxn modelId="{6731398D-5696-42D5-A3BF-85C37243BC07}" type="presParOf" srcId="{A792E98C-0960-4314-857E-31FE754DBFB3}" destId="{6CFD6CDB-1645-41BC-BAE9-631BFE9ED70C}" srcOrd="1" destOrd="0" presId="urn:microsoft.com/office/officeart/2008/layout/LinedList"/>
    <dgm:cxn modelId="{54762EAB-260C-43E5-806F-1F05B20DEA93}" type="presParOf" srcId="{40ACA508-2F3E-47E7-BE5F-D70664DA49F1}" destId="{1C0D4C86-BB6C-4531-B917-C009F5CD6FF1}" srcOrd="6" destOrd="0" presId="urn:microsoft.com/office/officeart/2008/layout/LinedList"/>
    <dgm:cxn modelId="{821EED44-07EE-4548-8318-519065B682B3}" type="presParOf" srcId="{40ACA508-2F3E-47E7-BE5F-D70664DA49F1}" destId="{F62B32C4-610F-4B27-9DD6-0C91CCD9D339}" srcOrd="7" destOrd="0" presId="urn:microsoft.com/office/officeart/2008/layout/LinedList"/>
    <dgm:cxn modelId="{8544B77C-5FF8-4B24-A2DE-99EFD92EE451}" type="presParOf" srcId="{F62B32C4-610F-4B27-9DD6-0C91CCD9D339}" destId="{9C4D5866-E3D3-44CD-9011-E72F3350A814}" srcOrd="0" destOrd="0" presId="urn:microsoft.com/office/officeart/2008/layout/LinedList"/>
    <dgm:cxn modelId="{A848EC4D-08DF-4161-8CCC-00B712BF6E76}" type="presParOf" srcId="{F62B32C4-610F-4B27-9DD6-0C91CCD9D339}" destId="{9A2A0925-8215-44DB-B689-9F4B05F3868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BA5E09-D430-48B6-8C40-D930C2F0BAE0}"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D48A466B-212B-4378-8BCB-8070F8235212}">
      <dgm:prSet/>
      <dgm:spPr/>
      <dgm:t>
        <a:bodyPr/>
        <a:lstStyle/>
        <a:p>
          <a:r>
            <a:rPr lang="en-IN"/>
            <a:t>Logistic Regression</a:t>
          </a:r>
          <a:endParaRPr lang="en-US"/>
        </a:p>
      </dgm:t>
    </dgm:pt>
    <dgm:pt modelId="{FC933417-BF99-41B8-B412-859E2AF91338}" type="parTrans" cxnId="{EB73864D-CB2C-43B1-8683-E03F0C3C6C8E}">
      <dgm:prSet/>
      <dgm:spPr/>
      <dgm:t>
        <a:bodyPr/>
        <a:lstStyle/>
        <a:p>
          <a:endParaRPr lang="en-US"/>
        </a:p>
      </dgm:t>
    </dgm:pt>
    <dgm:pt modelId="{54CD5431-2803-4055-8BF3-C6D49576012A}" type="sibTrans" cxnId="{EB73864D-CB2C-43B1-8683-E03F0C3C6C8E}">
      <dgm:prSet/>
      <dgm:spPr/>
      <dgm:t>
        <a:bodyPr/>
        <a:lstStyle/>
        <a:p>
          <a:endParaRPr lang="en-US"/>
        </a:p>
      </dgm:t>
    </dgm:pt>
    <dgm:pt modelId="{5F079101-2DDD-4CFD-B0FA-9C70B72FF219}">
      <dgm:prSet/>
      <dgm:spPr/>
      <dgm:t>
        <a:bodyPr/>
        <a:lstStyle/>
        <a:p>
          <a:r>
            <a:rPr lang="en-IN"/>
            <a:t>Support Vector Machine</a:t>
          </a:r>
          <a:endParaRPr lang="en-US"/>
        </a:p>
      </dgm:t>
    </dgm:pt>
    <dgm:pt modelId="{053FC571-41EF-4A23-AA81-AB30827E8AFA}" type="parTrans" cxnId="{0F4946A3-17FD-442F-A6BC-A726130C766E}">
      <dgm:prSet/>
      <dgm:spPr/>
      <dgm:t>
        <a:bodyPr/>
        <a:lstStyle/>
        <a:p>
          <a:endParaRPr lang="en-US"/>
        </a:p>
      </dgm:t>
    </dgm:pt>
    <dgm:pt modelId="{594A9BA7-7194-41BF-A8A1-2F27C60FAFD1}" type="sibTrans" cxnId="{0F4946A3-17FD-442F-A6BC-A726130C766E}">
      <dgm:prSet/>
      <dgm:spPr/>
      <dgm:t>
        <a:bodyPr/>
        <a:lstStyle/>
        <a:p>
          <a:endParaRPr lang="en-US"/>
        </a:p>
      </dgm:t>
    </dgm:pt>
    <dgm:pt modelId="{1799392F-FB46-4C91-81CE-AB4A532E2D5C}">
      <dgm:prSet/>
      <dgm:spPr/>
      <dgm:t>
        <a:bodyPr/>
        <a:lstStyle/>
        <a:p>
          <a:r>
            <a:rPr lang="en-IN"/>
            <a:t>Random Forest</a:t>
          </a:r>
          <a:endParaRPr lang="en-US"/>
        </a:p>
      </dgm:t>
    </dgm:pt>
    <dgm:pt modelId="{8E187761-C2AD-4FC4-87D1-A2573DA51335}" type="parTrans" cxnId="{03C6885C-65CE-456C-BEFA-54702F0CB1FD}">
      <dgm:prSet/>
      <dgm:spPr/>
      <dgm:t>
        <a:bodyPr/>
        <a:lstStyle/>
        <a:p>
          <a:endParaRPr lang="en-US"/>
        </a:p>
      </dgm:t>
    </dgm:pt>
    <dgm:pt modelId="{1B5A85FB-1896-43C6-A6EA-59DBD2C2D346}" type="sibTrans" cxnId="{03C6885C-65CE-456C-BEFA-54702F0CB1FD}">
      <dgm:prSet/>
      <dgm:spPr/>
      <dgm:t>
        <a:bodyPr/>
        <a:lstStyle/>
        <a:p>
          <a:endParaRPr lang="en-US"/>
        </a:p>
      </dgm:t>
    </dgm:pt>
    <dgm:pt modelId="{F0FD7396-EA2C-47CB-9917-2B8CD7DCA94B}">
      <dgm:prSet/>
      <dgm:spPr/>
      <dgm:t>
        <a:bodyPr/>
        <a:lstStyle/>
        <a:p>
          <a:r>
            <a:rPr lang="en-IN"/>
            <a:t>Light GBM</a:t>
          </a:r>
          <a:endParaRPr lang="en-US"/>
        </a:p>
      </dgm:t>
    </dgm:pt>
    <dgm:pt modelId="{9BD52CF8-2DC1-4AC2-912E-C3B5371C7A03}" type="parTrans" cxnId="{16787A33-3CB6-4DE8-8B53-E90EA1C3F843}">
      <dgm:prSet/>
      <dgm:spPr/>
      <dgm:t>
        <a:bodyPr/>
        <a:lstStyle/>
        <a:p>
          <a:endParaRPr lang="en-US"/>
        </a:p>
      </dgm:t>
    </dgm:pt>
    <dgm:pt modelId="{11E0253B-6DCD-4DF5-803D-B693DD842BE8}" type="sibTrans" cxnId="{16787A33-3CB6-4DE8-8B53-E90EA1C3F843}">
      <dgm:prSet/>
      <dgm:spPr/>
      <dgm:t>
        <a:bodyPr/>
        <a:lstStyle/>
        <a:p>
          <a:endParaRPr lang="en-US"/>
        </a:p>
      </dgm:t>
    </dgm:pt>
    <dgm:pt modelId="{D66075FE-96F9-496D-8B02-7AD585885BAE}">
      <dgm:prSet/>
      <dgm:spPr/>
      <dgm:t>
        <a:bodyPr/>
        <a:lstStyle/>
        <a:p>
          <a:r>
            <a:rPr lang="en-IN"/>
            <a:t>XG Boost</a:t>
          </a:r>
          <a:endParaRPr lang="en-US"/>
        </a:p>
      </dgm:t>
    </dgm:pt>
    <dgm:pt modelId="{684792C3-17B8-4AA1-B47E-B2921AFF60DA}" type="parTrans" cxnId="{91790C33-4E2E-4209-989C-8E088E1A60B5}">
      <dgm:prSet/>
      <dgm:spPr/>
      <dgm:t>
        <a:bodyPr/>
        <a:lstStyle/>
        <a:p>
          <a:endParaRPr lang="en-US"/>
        </a:p>
      </dgm:t>
    </dgm:pt>
    <dgm:pt modelId="{50C4254B-0E39-413E-8D57-2EDDF67A2CC7}" type="sibTrans" cxnId="{91790C33-4E2E-4209-989C-8E088E1A60B5}">
      <dgm:prSet/>
      <dgm:spPr/>
      <dgm:t>
        <a:bodyPr/>
        <a:lstStyle/>
        <a:p>
          <a:endParaRPr lang="en-US"/>
        </a:p>
      </dgm:t>
    </dgm:pt>
    <dgm:pt modelId="{3819EA41-EEC4-41CB-9DBF-13989900098E}">
      <dgm:prSet/>
      <dgm:spPr/>
      <dgm:t>
        <a:bodyPr/>
        <a:lstStyle/>
        <a:p>
          <a:r>
            <a:rPr lang="en-IN"/>
            <a:t>Neural Networks</a:t>
          </a:r>
          <a:endParaRPr lang="en-US"/>
        </a:p>
      </dgm:t>
    </dgm:pt>
    <dgm:pt modelId="{CB18BDD1-28B2-473D-8DB9-C9D8D0450F1F}" type="parTrans" cxnId="{7AC37358-9CB6-4268-99F8-535160B69077}">
      <dgm:prSet/>
      <dgm:spPr/>
      <dgm:t>
        <a:bodyPr/>
        <a:lstStyle/>
        <a:p>
          <a:endParaRPr lang="en-US"/>
        </a:p>
      </dgm:t>
    </dgm:pt>
    <dgm:pt modelId="{3FA34293-05D7-4778-81EF-51BA5DFC24C3}" type="sibTrans" cxnId="{7AC37358-9CB6-4268-99F8-535160B69077}">
      <dgm:prSet/>
      <dgm:spPr/>
      <dgm:t>
        <a:bodyPr/>
        <a:lstStyle/>
        <a:p>
          <a:endParaRPr lang="en-US"/>
        </a:p>
      </dgm:t>
    </dgm:pt>
    <dgm:pt modelId="{E1F0D319-3813-45D7-886D-815BF8B56FC3}" type="pres">
      <dgm:prSet presAssocID="{AFBA5E09-D430-48B6-8C40-D930C2F0BAE0}" presName="root" presStyleCnt="0">
        <dgm:presLayoutVars>
          <dgm:dir/>
          <dgm:resizeHandles val="exact"/>
        </dgm:presLayoutVars>
      </dgm:prSet>
      <dgm:spPr/>
    </dgm:pt>
    <dgm:pt modelId="{E06BBA09-E974-4F16-8F69-AF69FF30C522}" type="pres">
      <dgm:prSet presAssocID="{D48A466B-212B-4378-8BCB-8070F8235212}" presName="compNode" presStyleCnt="0"/>
      <dgm:spPr/>
    </dgm:pt>
    <dgm:pt modelId="{0120AD5D-FBE1-43D8-92AE-6645E55C4631}" type="pres">
      <dgm:prSet presAssocID="{D48A466B-212B-4378-8BCB-8070F823521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A7288743-99E3-4B2C-B128-8742211C8C18}" type="pres">
      <dgm:prSet presAssocID="{D48A466B-212B-4378-8BCB-8070F8235212}" presName="spaceRect" presStyleCnt="0"/>
      <dgm:spPr/>
    </dgm:pt>
    <dgm:pt modelId="{A3016D6F-BC35-473A-8D04-88F869F229B4}" type="pres">
      <dgm:prSet presAssocID="{D48A466B-212B-4378-8BCB-8070F8235212}" presName="textRect" presStyleLbl="revTx" presStyleIdx="0" presStyleCnt="6">
        <dgm:presLayoutVars>
          <dgm:chMax val="1"/>
          <dgm:chPref val="1"/>
        </dgm:presLayoutVars>
      </dgm:prSet>
      <dgm:spPr/>
    </dgm:pt>
    <dgm:pt modelId="{8AE5D7C6-C9D4-4763-8CA0-5DFC1C79C458}" type="pres">
      <dgm:prSet presAssocID="{54CD5431-2803-4055-8BF3-C6D49576012A}" presName="sibTrans" presStyleCnt="0"/>
      <dgm:spPr/>
    </dgm:pt>
    <dgm:pt modelId="{137459BE-ADAA-40F8-A1C9-EB6C342026DF}" type="pres">
      <dgm:prSet presAssocID="{5F079101-2DDD-4CFD-B0FA-9C70B72FF219}" presName="compNode" presStyleCnt="0"/>
      <dgm:spPr/>
    </dgm:pt>
    <dgm:pt modelId="{B22F2D66-2864-4A48-894F-ACB228A618EA}" type="pres">
      <dgm:prSet presAssocID="{5F079101-2DDD-4CFD-B0FA-9C70B72FF21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3755738A-AE4D-4879-94D0-A94B27C1E3B7}" type="pres">
      <dgm:prSet presAssocID="{5F079101-2DDD-4CFD-B0FA-9C70B72FF219}" presName="spaceRect" presStyleCnt="0"/>
      <dgm:spPr/>
    </dgm:pt>
    <dgm:pt modelId="{EBEA5DDC-78F6-4D3E-833C-3DBD2ABDEAA7}" type="pres">
      <dgm:prSet presAssocID="{5F079101-2DDD-4CFD-B0FA-9C70B72FF219}" presName="textRect" presStyleLbl="revTx" presStyleIdx="1" presStyleCnt="6">
        <dgm:presLayoutVars>
          <dgm:chMax val="1"/>
          <dgm:chPref val="1"/>
        </dgm:presLayoutVars>
      </dgm:prSet>
      <dgm:spPr/>
    </dgm:pt>
    <dgm:pt modelId="{37694A74-FE15-4B8C-B339-BD088C7AFD6C}" type="pres">
      <dgm:prSet presAssocID="{594A9BA7-7194-41BF-A8A1-2F27C60FAFD1}" presName="sibTrans" presStyleCnt="0"/>
      <dgm:spPr/>
    </dgm:pt>
    <dgm:pt modelId="{4BBD2A79-2372-46F0-B789-9450F24AE77E}" type="pres">
      <dgm:prSet presAssocID="{1799392F-FB46-4C91-81CE-AB4A532E2D5C}" presName="compNode" presStyleCnt="0"/>
      <dgm:spPr/>
    </dgm:pt>
    <dgm:pt modelId="{EF51B2E8-D1F0-4265-A56F-EEF70C9CF900}" type="pres">
      <dgm:prSet presAssocID="{1799392F-FB46-4C91-81CE-AB4A532E2D5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duous tree"/>
        </a:ext>
      </dgm:extLst>
    </dgm:pt>
    <dgm:pt modelId="{4FFF40FD-1678-4B36-9CB6-173C1198C311}" type="pres">
      <dgm:prSet presAssocID="{1799392F-FB46-4C91-81CE-AB4A532E2D5C}" presName="spaceRect" presStyleCnt="0"/>
      <dgm:spPr/>
    </dgm:pt>
    <dgm:pt modelId="{4E1AE937-775C-453F-BBB1-FBA03098E0B1}" type="pres">
      <dgm:prSet presAssocID="{1799392F-FB46-4C91-81CE-AB4A532E2D5C}" presName="textRect" presStyleLbl="revTx" presStyleIdx="2" presStyleCnt="6">
        <dgm:presLayoutVars>
          <dgm:chMax val="1"/>
          <dgm:chPref val="1"/>
        </dgm:presLayoutVars>
      </dgm:prSet>
      <dgm:spPr/>
    </dgm:pt>
    <dgm:pt modelId="{7AA71580-863C-4CA1-949F-1C64C501DB2A}" type="pres">
      <dgm:prSet presAssocID="{1B5A85FB-1896-43C6-A6EA-59DBD2C2D346}" presName="sibTrans" presStyleCnt="0"/>
      <dgm:spPr/>
    </dgm:pt>
    <dgm:pt modelId="{CD3E1639-DE92-43A2-89FF-23046BC647E2}" type="pres">
      <dgm:prSet presAssocID="{F0FD7396-EA2C-47CB-9917-2B8CD7DCA94B}" presName="compNode" presStyleCnt="0"/>
      <dgm:spPr/>
    </dgm:pt>
    <dgm:pt modelId="{1BBBFF82-ECDC-4CF6-8301-696B6E1106D9}" type="pres">
      <dgm:prSet presAssocID="{F0FD7396-EA2C-47CB-9917-2B8CD7DCA94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bulb"/>
        </a:ext>
      </dgm:extLst>
    </dgm:pt>
    <dgm:pt modelId="{6B9F4038-85A6-44FE-A66C-80C8F22A8FDA}" type="pres">
      <dgm:prSet presAssocID="{F0FD7396-EA2C-47CB-9917-2B8CD7DCA94B}" presName="spaceRect" presStyleCnt="0"/>
      <dgm:spPr/>
    </dgm:pt>
    <dgm:pt modelId="{C1EAA905-B563-4A6F-BB78-9D3620A96FD9}" type="pres">
      <dgm:prSet presAssocID="{F0FD7396-EA2C-47CB-9917-2B8CD7DCA94B}" presName="textRect" presStyleLbl="revTx" presStyleIdx="3" presStyleCnt="6">
        <dgm:presLayoutVars>
          <dgm:chMax val="1"/>
          <dgm:chPref val="1"/>
        </dgm:presLayoutVars>
      </dgm:prSet>
      <dgm:spPr/>
    </dgm:pt>
    <dgm:pt modelId="{BC63C551-6C62-4ECA-89F7-7C5A997D8327}" type="pres">
      <dgm:prSet presAssocID="{11E0253B-6DCD-4DF5-803D-B693DD842BE8}" presName="sibTrans" presStyleCnt="0"/>
      <dgm:spPr/>
    </dgm:pt>
    <dgm:pt modelId="{134149ED-CE63-4BB9-AA30-11915C9C737B}" type="pres">
      <dgm:prSet presAssocID="{D66075FE-96F9-496D-8B02-7AD585885BAE}" presName="compNode" presStyleCnt="0"/>
      <dgm:spPr/>
    </dgm:pt>
    <dgm:pt modelId="{58623FF6-0BF5-49C3-BD3A-B684211417CF}" type="pres">
      <dgm:prSet presAssocID="{D66075FE-96F9-496D-8B02-7AD585885BA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776CFA38-027D-4B94-B6EF-423DC7B6E6CB}" type="pres">
      <dgm:prSet presAssocID="{D66075FE-96F9-496D-8B02-7AD585885BAE}" presName="spaceRect" presStyleCnt="0"/>
      <dgm:spPr/>
    </dgm:pt>
    <dgm:pt modelId="{AC3D2E1A-78AF-46C5-9172-D2AAEBB4D678}" type="pres">
      <dgm:prSet presAssocID="{D66075FE-96F9-496D-8B02-7AD585885BAE}" presName="textRect" presStyleLbl="revTx" presStyleIdx="4" presStyleCnt="6">
        <dgm:presLayoutVars>
          <dgm:chMax val="1"/>
          <dgm:chPref val="1"/>
        </dgm:presLayoutVars>
      </dgm:prSet>
      <dgm:spPr/>
    </dgm:pt>
    <dgm:pt modelId="{27EFEFDD-C6DA-44F9-8604-CE5D8DBFFD3E}" type="pres">
      <dgm:prSet presAssocID="{50C4254B-0E39-413E-8D57-2EDDF67A2CC7}" presName="sibTrans" presStyleCnt="0"/>
      <dgm:spPr/>
    </dgm:pt>
    <dgm:pt modelId="{DE691DC1-573A-4C6B-A22B-09B639659842}" type="pres">
      <dgm:prSet presAssocID="{3819EA41-EEC4-41CB-9DBF-13989900098E}" presName="compNode" presStyleCnt="0"/>
      <dgm:spPr/>
    </dgm:pt>
    <dgm:pt modelId="{F4311E41-EB30-4F4E-82CD-AD8CB604179E}" type="pres">
      <dgm:prSet presAssocID="{3819EA41-EEC4-41CB-9DBF-13989900098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rain"/>
        </a:ext>
      </dgm:extLst>
    </dgm:pt>
    <dgm:pt modelId="{017320CA-5FB7-4D5D-8648-8BD4D56818F1}" type="pres">
      <dgm:prSet presAssocID="{3819EA41-EEC4-41CB-9DBF-13989900098E}" presName="spaceRect" presStyleCnt="0"/>
      <dgm:spPr/>
    </dgm:pt>
    <dgm:pt modelId="{537AF0C5-DEC4-4BFE-8F3B-9D783204E953}" type="pres">
      <dgm:prSet presAssocID="{3819EA41-EEC4-41CB-9DBF-13989900098E}" presName="textRect" presStyleLbl="revTx" presStyleIdx="5" presStyleCnt="6">
        <dgm:presLayoutVars>
          <dgm:chMax val="1"/>
          <dgm:chPref val="1"/>
        </dgm:presLayoutVars>
      </dgm:prSet>
      <dgm:spPr/>
    </dgm:pt>
  </dgm:ptLst>
  <dgm:cxnLst>
    <dgm:cxn modelId="{A6E12F1A-2777-465F-85AC-2812A3F13533}" type="presOf" srcId="{D48A466B-212B-4378-8BCB-8070F8235212}" destId="{A3016D6F-BC35-473A-8D04-88F869F229B4}" srcOrd="0" destOrd="0" presId="urn:microsoft.com/office/officeart/2018/2/layout/IconLabelList"/>
    <dgm:cxn modelId="{18613E30-AA11-4A89-9F07-AA74C798F76B}" type="presOf" srcId="{D66075FE-96F9-496D-8B02-7AD585885BAE}" destId="{AC3D2E1A-78AF-46C5-9172-D2AAEBB4D678}" srcOrd="0" destOrd="0" presId="urn:microsoft.com/office/officeart/2018/2/layout/IconLabelList"/>
    <dgm:cxn modelId="{91790C33-4E2E-4209-989C-8E088E1A60B5}" srcId="{AFBA5E09-D430-48B6-8C40-D930C2F0BAE0}" destId="{D66075FE-96F9-496D-8B02-7AD585885BAE}" srcOrd="4" destOrd="0" parTransId="{684792C3-17B8-4AA1-B47E-B2921AFF60DA}" sibTransId="{50C4254B-0E39-413E-8D57-2EDDF67A2CC7}"/>
    <dgm:cxn modelId="{16787A33-3CB6-4DE8-8B53-E90EA1C3F843}" srcId="{AFBA5E09-D430-48B6-8C40-D930C2F0BAE0}" destId="{F0FD7396-EA2C-47CB-9917-2B8CD7DCA94B}" srcOrd="3" destOrd="0" parTransId="{9BD52CF8-2DC1-4AC2-912E-C3B5371C7A03}" sibTransId="{11E0253B-6DCD-4DF5-803D-B693DD842BE8}"/>
    <dgm:cxn modelId="{05B43336-8DC0-4346-A27C-CDEE77D29D2B}" type="presOf" srcId="{5F079101-2DDD-4CFD-B0FA-9C70B72FF219}" destId="{EBEA5DDC-78F6-4D3E-833C-3DBD2ABDEAA7}" srcOrd="0" destOrd="0" presId="urn:microsoft.com/office/officeart/2018/2/layout/IconLabelList"/>
    <dgm:cxn modelId="{03C6885C-65CE-456C-BEFA-54702F0CB1FD}" srcId="{AFBA5E09-D430-48B6-8C40-D930C2F0BAE0}" destId="{1799392F-FB46-4C91-81CE-AB4A532E2D5C}" srcOrd="2" destOrd="0" parTransId="{8E187761-C2AD-4FC4-87D1-A2573DA51335}" sibTransId="{1B5A85FB-1896-43C6-A6EA-59DBD2C2D346}"/>
    <dgm:cxn modelId="{EB73864D-CB2C-43B1-8683-E03F0C3C6C8E}" srcId="{AFBA5E09-D430-48B6-8C40-D930C2F0BAE0}" destId="{D48A466B-212B-4378-8BCB-8070F8235212}" srcOrd="0" destOrd="0" parTransId="{FC933417-BF99-41B8-B412-859E2AF91338}" sibTransId="{54CD5431-2803-4055-8BF3-C6D49576012A}"/>
    <dgm:cxn modelId="{7AC37358-9CB6-4268-99F8-535160B69077}" srcId="{AFBA5E09-D430-48B6-8C40-D930C2F0BAE0}" destId="{3819EA41-EEC4-41CB-9DBF-13989900098E}" srcOrd="5" destOrd="0" parTransId="{CB18BDD1-28B2-473D-8DB9-C9D8D0450F1F}" sibTransId="{3FA34293-05D7-4778-81EF-51BA5DFC24C3}"/>
    <dgm:cxn modelId="{FDCBDB91-99B8-44C9-BB56-8CC35A87BAAD}" type="presOf" srcId="{3819EA41-EEC4-41CB-9DBF-13989900098E}" destId="{537AF0C5-DEC4-4BFE-8F3B-9D783204E953}" srcOrd="0" destOrd="0" presId="urn:microsoft.com/office/officeart/2018/2/layout/IconLabelList"/>
    <dgm:cxn modelId="{FB6FE9A0-85A2-4A3E-BE8A-6BBFE2B713F2}" type="presOf" srcId="{F0FD7396-EA2C-47CB-9917-2B8CD7DCA94B}" destId="{C1EAA905-B563-4A6F-BB78-9D3620A96FD9}" srcOrd="0" destOrd="0" presId="urn:microsoft.com/office/officeart/2018/2/layout/IconLabelList"/>
    <dgm:cxn modelId="{0F4946A3-17FD-442F-A6BC-A726130C766E}" srcId="{AFBA5E09-D430-48B6-8C40-D930C2F0BAE0}" destId="{5F079101-2DDD-4CFD-B0FA-9C70B72FF219}" srcOrd="1" destOrd="0" parTransId="{053FC571-41EF-4A23-AA81-AB30827E8AFA}" sibTransId="{594A9BA7-7194-41BF-A8A1-2F27C60FAFD1}"/>
    <dgm:cxn modelId="{7FE819E9-D817-45C7-ADA4-A8177BF190C2}" type="presOf" srcId="{AFBA5E09-D430-48B6-8C40-D930C2F0BAE0}" destId="{E1F0D319-3813-45D7-886D-815BF8B56FC3}" srcOrd="0" destOrd="0" presId="urn:microsoft.com/office/officeart/2018/2/layout/IconLabelList"/>
    <dgm:cxn modelId="{A88908FB-1F7A-4B9E-AFAF-8873A2473AC1}" type="presOf" srcId="{1799392F-FB46-4C91-81CE-AB4A532E2D5C}" destId="{4E1AE937-775C-453F-BBB1-FBA03098E0B1}" srcOrd="0" destOrd="0" presId="urn:microsoft.com/office/officeart/2018/2/layout/IconLabelList"/>
    <dgm:cxn modelId="{CC95BBA3-4C79-406D-92EA-AF2A02C4E0BD}" type="presParOf" srcId="{E1F0D319-3813-45D7-886D-815BF8B56FC3}" destId="{E06BBA09-E974-4F16-8F69-AF69FF30C522}" srcOrd="0" destOrd="0" presId="urn:microsoft.com/office/officeart/2018/2/layout/IconLabelList"/>
    <dgm:cxn modelId="{2E2BD8D8-35EC-4FCE-B7EE-00F6E5116D6C}" type="presParOf" srcId="{E06BBA09-E974-4F16-8F69-AF69FF30C522}" destId="{0120AD5D-FBE1-43D8-92AE-6645E55C4631}" srcOrd="0" destOrd="0" presId="urn:microsoft.com/office/officeart/2018/2/layout/IconLabelList"/>
    <dgm:cxn modelId="{E68186B2-14B0-4DDB-9744-BB1E646E43A7}" type="presParOf" srcId="{E06BBA09-E974-4F16-8F69-AF69FF30C522}" destId="{A7288743-99E3-4B2C-B128-8742211C8C18}" srcOrd="1" destOrd="0" presId="urn:microsoft.com/office/officeart/2018/2/layout/IconLabelList"/>
    <dgm:cxn modelId="{74E5B39F-9FFF-4956-BAAE-97148783BC11}" type="presParOf" srcId="{E06BBA09-E974-4F16-8F69-AF69FF30C522}" destId="{A3016D6F-BC35-473A-8D04-88F869F229B4}" srcOrd="2" destOrd="0" presId="urn:microsoft.com/office/officeart/2018/2/layout/IconLabelList"/>
    <dgm:cxn modelId="{3AA581EE-3BC5-4ABC-9096-3A1590E13655}" type="presParOf" srcId="{E1F0D319-3813-45D7-886D-815BF8B56FC3}" destId="{8AE5D7C6-C9D4-4763-8CA0-5DFC1C79C458}" srcOrd="1" destOrd="0" presId="urn:microsoft.com/office/officeart/2018/2/layout/IconLabelList"/>
    <dgm:cxn modelId="{67C799CA-79C3-413C-B368-79129E1E33E9}" type="presParOf" srcId="{E1F0D319-3813-45D7-886D-815BF8B56FC3}" destId="{137459BE-ADAA-40F8-A1C9-EB6C342026DF}" srcOrd="2" destOrd="0" presId="urn:microsoft.com/office/officeart/2018/2/layout/IconLabelList"/>
    <dgm:cxn modelId="{765CFADD-06DD-4905-97B3-4297D3B41F7C}" type="presParOf" srcId="{137459BE-ADAA-40F8-A1C9-EB6C342026DF}" destId="{B22F2D66-2864-4A48-894F-ACB228A618EA}" srcOrd="0" destOrd="0" presId="urn:microsoft.com/office/officeart/2018/2/layout/IconLabelList"/>
    <dgm:cxn modelId="{02CC7D67-A30A-42B9-947B-7AE3331F3E24}" type="presParOf" srcId="{137459BE-ADAA-40F8-A1C9-EB6C342026DF}" destId="{3755738A-AE4D-4879-94D0-A94B27C1E3B7}" srcOrd="1" destOrd="0" presId="urn:microsoft.com/office/officeart/2018/2/layout/IconLabelList"/>
    <dgm:cxn modelId="{68E8F530-19F1-43FF-AD30-84BB47D062B1}" type="presParOf" srcId="{137459BE-ADAA-40F8-A1C9-EB6C342026DF}" destId="{EBEA5DDC-78F6-4D3E-833C-3DBD2ABDEAA7}" srcOrd="2" destOrd="0" presId="urn:microsoft.com/office/officeart/2018/2/layout/IconLabelList"/>
    <dgm:cxn modelId="{2867E782-381B-44B8-AB53-44B569A13236}" type="presParOf" srcId="{E1F0D319-3813-45D7-886D-815BF8B56FC3}" destId="{37694A74-FE15-4B8C-B339-BD088C7AFD6C}" srcOrd="3" destOrd="0" presId="urn:microsoft.com/office/officeart/2018/2/layout/IconLabelList"/>
    <dgm:cxn modelId="{41B3E035-9E34-46DA-9F8A-B8AA45ED0CED}" type="presParOf" srcId="{E1F0D319-3813-45D7-886D-815BF8B56FC3}" destId="{4BBD2A79-2372-46F0-B789-9450F24AE77E}" srcOrd="4" destOrd="0" presId="urn:microsoft.com/office/officeart/2018/2/layout/IconLabelList"/>
    <dgm:cxn modelId="{E4505C2C-695E-427A-955F-B1E8E2835575}" type="presParOf" srcId="{4BBD2A79-2372-46F0-B789-9450F24AE77E}" destId="{EF51B2E8-D1F0-4265-A56F-EEF70C9CF900}" srcOrd="0" destOrd="0" presId="urn:microsoft.com/office/officeart/2018/2/layout/IconLabelList"/>
    <dgm:cxn modelId="{6840FAB3-57F2-429E-97D5-7C70AA0D2548}" type="presParOf" srcId="{4BBD2A79-2372-46F0-B789-9450F24AE77E}" destId="{4FFF40FD-1678-4B36-9CB6-173C1198C311}" srcOrd="1" destOrd="0" presId="urn:microsoft.com/office/officeart/2018/2/layout/IconLabelList"/>
    <dgm:cxn modelId="{9516B7D9-D48F-413F-8018-0D59FCEACE3E}" type="presParOf" srcId="{4BBD2A79-2372-46F0-B789-9450F24AE77E}" destId="{4E1AE937-775C-453F-BBB1-FBA03098E0B1}" srcOrd="2" destOrd="0" presId="urn:microsoft.com/office/officeart/2018/2/layout/IconLabelList"/>
    <dgm:cxn modelId="{C8E2E57E-A264-4201-BC17-6B466FA9A3B7}" type="presParOf" srcId="{E1F0D319-3813-45D7-886D-815BF8B56FC3}" destId="{7AA71580-863C-4CA1-949F-1C64C501DB2A}" srcOrd="5" destOrd="0" presId="urn:microsoft.com/office/officeart/2018/2/layout/IconLabelList"/>
    <dgm:cxn modelId="{822E9CAB-F8C6-4632-8CE6-CB6346311512}" type="presParOf" srcId="{E1F0D319-3813-45D7-886D-815BF8B56FC3}" destId="{CD3E1639-DE92-43A2-89FF-23046BC647E2}" srcOrd="6" destOrd="0" presId="urn:microsoft.com/office/officeart/2018/2/layout/IconLabelList"/>
    <dgm:cxn modelId="{9AFB7ADF-E449-42FF-9A88-58570A7BADDE}" type="presParOf" srcId="{CD3E1639-DE92-43A2-89FF-23046BC647E2}" destId="{1BBBFF82-ECDC-4CF6-8301-696B6E1106D9}" srcOrd="0" destOrd="0" presId="urn:microsoft.com/office/officeart/2018/2/layout/IconLabelList"/>
    <dgm:cxn modelId="{C87B8B8A-CED3-4921-924B-EE859AB14B3E}" type="presParOf" srcId="{CD3E1639-DE92-43A2-89FF-23046BC647E2}" destId="{6B9F4038-85A6-44FE-A66C-80C8F22A8FDA}" srcOrd="1" destOrd="0" presId="urn:microsoft.com/office/officeart/2018/2/layout/IconLabelList"/>
    <dgm:cxn modelId="{1D93AA41-9EBB-4117-B34B-D1C126696FDF}" type="presParOf" srcId="{CD3E1639-DE92-43A2-89FF-23046BC647E2}" destId="{C1EAA905-B563-4A6F-BB78-9D3620A96FD9}" srcOrd="2" destOrd="0" presId="urn:microsoft.com/office/officeart/2018/2/layout/IconLabelList"/>
    <dgm:cxn modelId="{0373C081-9C71-488E-9011-ECF19EF8C153}" type="presParOf" srcId="{E1F0D319-3813-45D7-886D-815BF8B56FC3}" destId="{BC63C551-6C62-4ECA-89F7-7C5A997D8327}" srcOrd="7" destOrd="0" presId="urn:microsoft.com/office/officeart/2018/2/layout/IconLabelList"/>
    <dgm:cxn modelId="{B2509D4B-8D20-4991-A91E-A9EAF8F7B6F4}" type="presParOf" srcId="{E1F0D319-3813-45D7-886D-815BF8B56FC3}" destId="{134149ED-CE63-4BB9-AA30-11915C9C737B}" srcOrd="8" destOrd="0" presId="urn:microsoft.com/office/officeart/2018/2/layout/IconLabelList"/>
    <dgm:cxn modelId="{69C890C7-03ED-473F-94EF-B118770F0DBD}" type="presParOf" srcId="{134149ED-CE63-4BB9-AA30-11915C9C737B}" destId="{58623FF6-0BF5-49C3-BD3A-B684211417CF}" srcOrd="0" destOrd="0" presId="urn:microsoft.com/office/officeart/2018/2/layout/IconLabelList"/>
    <dgm:cxn modelId="{AE388C2E-BF28-40E1-A6D8-2760E9DCAE2C}" type="presParOf" srcId="{134149ED-CE63-4BB9-AA30-11915C9C737B}" destId="{776CFA38-027D-4B94-B6EF-423DC7B6E6CB}" srcOrd="1" destOrd="0" presId="urn:microsoft.com/office/officeart/2018/2/layout/IconLabelList"/>
    <dgm:cxn modelId="{9B800540-2F67-4E16-95B4-50A47C1BC442}" type="presParOf" srcId="{134149ED-CE63-4BB9-AA30-11915C9C737B}" destId="{AC3D2E1A-78AF-46C5-9172-D2AAEBB4D678}" srcOrd="2" destOrd="0" presId="urn:microsoft.com/office/officeart/2018/2/layout/IconLabelList"/>
    <dgm:cxn modelId="{5EEDE134-8A01-4CDD-9DEF-8713FAD9DF7F}" type="presParOf" srcId="{E1F0D319-3813-45D7-886D-815BF8B56FC3}" destId="{27EFEFDD-C6DA-44F9-8604-CE5D8DBFFD3E}" srcOrd="9" destOrd="0" presId="urn:microsoft.com/office/officeart/2018/2/layout/IconLabelList"/>
    <dgm:cxn modelId="{41E8BCCF-AFC2-4F40-88E4-3BF3D06FCB53}" type="presParOf" srcId="{E1F0D319-3813-45D7-886D-815BF8B56FC3}" destId="{DE691DC1-573A-4C6B-A22B-09B639659842}" srcOrd="10" destOrd="0" presId="urn:microsoft.com/office/officeart/2018/2/layout/IconLabelList"/>
    <dgm:cxn modelId="{56A7159D-762C-4EB4-A6D8-5332CB59E064}" type="presParOf" srcId="{DE691DC1-573A-4C6B-A22B-09B639659842}" destId="{F4311E41-EB30-4F4E-82CD-AD8CB604179E}" srcOrd="0" destOrd="0" presId="urn:microsoft.com/office/officeart/2018/2/layout/IconLabelList"/>
    <dgm:cxn modelId="{6F4E7B30-02D6-4A43-9F14-E4D7A27A9141}" type="presParOf" srcId="{DE691DC1-573A-4C6B-A22B-09B639659842}" destId="{017320CA-5FB7-4D5D-8648-8BD4D56818F1}" srcOrd="1" destOrd="0" presId="urn:microsoft.com/office/officeart/2018/2/layout/IconLabelList"/>
    <dgm:cxn modelId="{F1B3B699-F8AF-4768-A135-180E18BFD879}" type="presParOf" srcId="{DE691DC1-573A-4C6B-A22B-09B639659842}" destId="{537AF0C5-DEC4-4BFE-8F3B-9D783204E95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3C5918-871F-4992-9BD5-EF954AA1031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90352E8-E4B7-4331-A00B-C5D53F07A2E5}">
      <dgm:prSet/>
      <dgm:spPr/>
      <dgm:t>
        <a:bodyPr/>
        <a:lstStyle/>
        <a:p>
          <a:r>
            <a:rPr lang="en-US"/>
            <a:t>Stratified data splitting </a:t>
          </a:r>
        </a:p>
      </dgm:t>
    </dgm:pt>
    <dgm:pt modelId="{CE384309-9C5B-4667-8C7E-060C13F90FB7}" type="parTrans" cxnId="{1CB4806C-0CEA-4CA7-B634-A4E9F97C4A5B}">
      <dgm:prSet/>
      <dgm:spPr/>
      <dgm:t>
        <a:bodyPr/>
        <a:lstStyle/>
        <a:p>
          <a:endParaRPr lang="en-US"/>
        </a:p>
      </dgm:t>
    </dgm:pt>
    <dgm:pt modelId="{48FD4A4A-2E3B-4BEE-B95E-ABA0E6593643}" type="sibTrans" cxnId="{1CB4806C-0CEA-4CA7-B634-A4E9F97C4A5B}">
      <dgm:prSet/>
      <dgm:spPr/>
      <dgm:t>
        <a:bodyPr/>
        <a:lstStyle/>
        <a:p>
          <a:endParaRPr lang="en-US"/>
        </a:p>
      </dgm:t>
    </dgm:pt>
    <dgm:pt modelId="{1564BE69-4B0E-47A3-B388-C4C8D8A30926}">
      <dgm:prSet/>
      <dgm:spPr/>
      <dgm:t>
        <a:bodyPr/>
        <a:lstStyle/>
        <a:p>
          <a:r>
            <a:rPr lang="en-US"/>
            <a:t>Stratified Kfold</a:t>
          </a:r>
        </a:p>
      </dgm:t>
    </dgm:pt>
    <dgm:pt modelId="{30195BE7-6A88-48A0-AA76-83033EEFAFDD}" type="parTrans" cxnId="{4AD605C3-73AA-4C82-8761-E16E81507637}">
      <dgm:prSet/>
      <dgm:spPr/>
      <dgm:t>
        <a:bodyPr/>
        <a:lstStyle/>
        <a:p>
          <a:endParaRPr lang="en-US"/>
        </a:p>
      </dgm:t>
    </dgm:pt>
    <dgm:pt modelId="{A771ABD4-79B9-4E82-BDF2-75D4BD7D5701}" type="sibTrans" cxnId="{4AD605C3-73AA-4C82-8761-E16E81507637}">
      <dgm:prSet/>
      <dgm:spPr/>
      <dgm:t>
        <a:bodyPr/>
        <a:lstStyle/>
        <a:p>
          <a:endParaRPr lang="en-US"/>
        </a:p>
      </dgm:t>
    </dgm:pt>
    <dgm:pt modelId="{10A585D6-22CF-4371-BF27-1CC37A0B7B36}">
      <dgm:prSet/>
      <dgm:spPr/>
      <dgm:t>
        <a:bodyPr/>
        <a:lstStyle/>
        <a:p>
          <a:r>
            <a:rPr lang="en-US" dirty="0"/>
            <a:t>Optimal Threshold</a:t>
          </a:r>
        </a:p>
      </dgm:t>
    </dgm:pt>
    <dgm:pt modelId="{4FFBF961-4374-45EE-999B-62A1A35CAE70}" type="parTrans" cxnId="{22DED519-71C3-4D2A-8A09-415DC58CCC40}">
      <dgm:prSet/>
      <dgm:spPr/>
      <dgm:t>
        <a:bodyPr/>
        <a:lstStyle/>
        <a:p>
          <a:endParaRPr lang="en-US"/>
        </a:p>
      </dgm:t>
    </dgm:pt>
    <dgm:pt modelId="{8219AE8B-2450-4B28-AFED-775D9A4FDBF4}" type="sibTrans" cxnId="{22DED519-71C3-4D2A-8A09-415DC58CCC40}">
      <dgm:prSet/>
      <dgm:spPr/>
      <dgm:t>
        <a:bodyPr/>
        <a:lstStyle/>
        <a:p>
          <a:endParaRPr lang="en-US"/>
        </a:p>
      </dgm:t>
    </dgm:pt>
    <dgm:pt modelId="{67DFB996-7BAB-43BD-8F1F-6F142FA3B6C1}">
      <dgm:prSet/>
      <dgm:spPr/>
      <dgm:t>
        <a:bodyPr/>
        <a:lstStyle/>
        <a:p>
          <a:r>
            <a:rPr lang="en-US"/>
            <a:t>Bayesian Optimization</a:t>
          </a:r>
        </a:p>
      </dgm:t>
    </dgm:pt>
    <dgm:pt modelId="{2FCB97B7-0E66-49E2-BF8C-E860A2B801B2}" type="parTrans" cxnId="{07458076-D2DD-4A30-A7E6-10B1A6756B18}">
      <dgm:prSet/>
      <dgm:spPr/>
      <dgm:t>
        <a:bodyPr/>
        <a:lstStyle/>
        <a:p>
          <a:endParaRPr lang="en-US"/>
        </a:p>
      </dgm:t>
    </dgm:pt>
    <dgm:pt modelId="{38FF8FF7-185D-45BC-A201-F185934428D8}" type="sibTrans" cxnId="{07458076-D2DD-4A30-A7E6-10B1A6756B18}">
      <dgm:prSet/>
      <dgm:spPr/>
      <dgm:t>
        <a:bodyPr/>
        <a:lstStyle/>
        <a:p>
          <a:endParaRPr lang="en-US"/>
        </a:p>
      </dgm:t>
    </dgm:pt>
    <dgm:pt modelId="{225F62C4-BD9E-4DD1-A302-132AEFDAD2C5}">
      <dgm:prSet/>
      <dgm:spPr/>
      <dgm:t>
        <a:bodyPr/>
        <a:lstStyle/>
        <a:p>
          <a:r>
            <a:rPr lang="en-US"/>
            <a:t>Model stacking</a:t>
          </a:r>
        </a:p>
      </dgm:t>
    </dgm:pt>
    <dgm:pt modelId="{519A45A7-996B-417E-B7C9-A898DD2F90DA}" type="parTrans" cxnId="{5381EE0B-3E05-4669-988A-0A992E642E73}">
      <dgm:prSet/>
      <dgm:spPr/>
      <dgm:t>
        <a:bodyPr/>
        <a:lstStyle/>
        <a:p>
          <a:endParaRPr lang="en-US"/>
        </a:p>
      </dgm:t>
    </dgm:pt>
    <dgm:pt modelId="{F7911D59-372D-4A10-B165-05BA1E3234FC}" type="sibTrans" cxnId="{5381EE0B-3E05-4669-988A-0A992E642E73}">
      <dgm:prSet/>
      <dgm:spPr/>
      <dgm:t>
        <a:bodyPr/>
        <a:lstStyle/>
        <a:p>
          <a:endParaRPr lang="en-US"/>
        </a:p>
      </dgm:t>
    </dgm:pt>
    <dgm:pt modelId="{250ABDAB-6FB0-4484-840A-ECBD4A5713AA}">
      <dgm:prSet/>
      <dgm:spPr/>
      <dgm:t>
        <a:bodyPr/>
        <a:lstStyle/>
        <a:p>
          <a:r>
            <a:rPr lang="en-US"/>
            <a:t>Stepwise selection</a:t>
          </a:r>
        </a:p>
      </dgm:t>
    </dgm:pt>
    <dgm:pt modelId="{A221A8A3-6234-4202-B5AD-0A1BDDE6A619}" type="parTrans" cxnId="{EAC689D1-26E6-4AD9-A639-1A009B265CEC}">
      <dgm:prSet/>
      <dgm:spPr/>
      <dgm:t>
        <a:bodyPr/>
        <a:lstStyle/>
        <a:p>
          <a:endParaRPr lang="en-US"/>
        </a:p>
      </dgm:t>
    </dgm:pt>
    <dgm:pt modelId="{48DC4FB9-EF3A-4C0A-93E4-0AE1D9520D85}" type="sibTrans" cxnId="{EAC689D1-26E6-4AD9-A639-1A009B265CEC}">
      <dgm:prSet/>
      <dgm:spPr/>
      <dgm:t>
        <a:bodyPr/>
        <a:lstStyle/>
        <a:p>
          <a:endParaRPr lang="en-US"/>
        </a:p>
      </dgm:t>
    </dgm:pt>
    <dgm:pt modelId="{CEDDAB0B-C0D0-2E40-8C41-C8EF1E8F18A2}" type="pres">
      <dgm:prSet presAssocID="{DD3C5918-871F-4992-9BD5-EF954AA10313}" presName="diagram" presStyleCnt="0">
        <dgm:presLayoutVars>
          <dgm:dir/>
          <dgm:resizeHandles val="exact"/>
        </dgm:presLayoutVars>
      </dgm:prSet>
      <dgm:spPr/>
    </dgm:pt>
    <dgm:pt modelId="{CB9DF11E-8E7A-0241-937F-B1B7A2E368BD}" type="pres">
      <dgm:prSet presAssocID="{490352E8-E4B7-4331-A00B-C5D53F07A2E5}" presName="node" presStyleLbl="node1" presStyleIdx="0" presStyleCnt="6">
        <dgm:presLayoutVars>
          <dgm:bulletEnabled val="1"/>
        </dgm:presLayoutVars>
      </dgm:prSet>
      <dgm:spPr/>
    </dgm:pt>
    <dgm:pt modelId="{F0593A1E-C1D5-824D-8F25-09D99B9913D3}" type="pres">
      <dgm:prSet presAssocID="{48FD4A4A-2E3B-4BEE-B95E-ABA0E6593643}" presName="sibTrans" presStyleCnt="0"/>
      <dgm:spPr/>
    </dgm:pt>
    <dgm:pt modelId="{08EC9598-3DBB-324A-B95E-98F2D3EF65B9}" type="pres">
      <dgm:prSet presAssocID="{1564BE69-4B0E-47A3-B388-C4C8D8A30926}" presName="node" presStyleLbl="node1" presStyleIdx="1" presStyleCnt="6">
        <dgm:presLayoutVars>
          <dgm:bulletEnabled val="1"/>
        </dgm:presLayoutVars>
      </dgm:prSet>
      <dgm:spPr/>
    </dgm:pt>
    <dgm:pt modelId="{6B1145A3-E4AB-2E4C-B0DE-07A3B0D2D594}" type="pres">
      <dgm:prSet presAssocID="{A771ABD4-79B9-4E82-BDF2-75D4BD7D5701}" presName="sibTrans" presStyleCnt="0"/>
      <dgm:spPr/>
    </dgm:pt>
    <dgm:pt modelId="{C5D6300A-1BDA-7C4E-873D-6040F2E7BA13}" type="pres">
      <dgm:prSet presAssocID="{10A585D6-22CF-4371-BF27-1CC37A0B7B36}" presName="node" presStyleLbl="node1" presStyleIdx="2" presStyleCnt="6">
        <dgm:presLayoutVars>
          <dgm:bulletEnabled val="1"/>
        </dgm:presLayoutVars>
      </dgm:prSet>
      <dgm:spPr/>
    </dgm:pt>
    <dgm:pt modelId="{13B15487-C5EC-2B40-8322-8D3221084F8E}" type="pres">
      <dgm:prSet presAssocID="{8219AE8B-2450-4B28-AFED-775D9A4FDBF4}" presName="sibTrans" presStyleCnt="0"/>
      <dgm:spPr/>
    </dgm:pt>
    <dgm:pt modelId="{53E1DB62-1E21-8C43-BC6E-B900DC4C9596}" type="pres">
      <dgm:prSet presAssocID="{67DFB996-7BAB-43BD-8F1F-6F142FA3B6C1}" presName="node" presStyleLbl="node1" presStyleIdx="3" presStyleCnt="6">
        <dgm:presLayoutVars>
          <dgm:bulletEnabled val="1"/>
        </dgm:presLayoutVars>
      </dgm:prSet>
      <dgm:spPr/>
    </dgm:pt>
    <dgm:pt modelId="{AEBD1AE1-5C48-A346-A23F-629540E95686}" type="pres">
      <dgm:prSet presAssocID="{38FF8FF7-185D-45BC-A201-F185934428D8}" presName="sibTrans" presStyleCnt="0"/>
      <dgm:spPr/>
    </dgm:pt>
    <dgm:pt modelId="{61B01767-E193-D443-8548-2CE57B8B0D3E}" type="pres">
      <dgm:prSet presAssocID="{225F62C4-BD9E-4DD1-A302-132AEFDAD2C5}" presName="node" presStyleLbl="node1" presStyleIdx="4" presStyleCnt="6">
        <dgm:presLayoutVars>
          <dgm:bulletEnabled val="1"/>
        </dgm:presLayoutVars>
      </dgm:prSet>
      <dgm:spPr/>
    </dgm:pt>
    <dgm:pt modelId="{EAD52B45-93AC-C04C-863B-D8EDC3982A1C}" type="pres">
      <dgm:prSet presAssocID="{F7911D59-372D-4A10-B165-05BA1E3234FC}" presName="sibTrans" presStyleCnt="0"/>
      <dgm:spPr/>
    </dgm:pt>
    <dgm:pt modelId="{00823B46-A537-CD49-B2DB-F49E4D83E753}" type="pres">
      <dgm:prSet presAssocID="{250ABDAB-6FB0-4484-840A-ECBD4A5713AA}" presName="node" presStyleLbl="node1" presStyleIdx="5" presStyleCnt="6">
        <dgm:presLayoutVars>
          <dgm:bulletEnabled val="1"/>
        </dgm:presLayoutVars>
      </dgm:prSet>
      <dgm:spPr/>
    </dgm:pt>
  </dgm:ptLst>
  <dgm:cxnLst>
    <dgm:cxn modelId="{5381EE0B-3E05-4669-988A-0A992E642E73}" srcId="{DD3C5918-871F-4992-9BD5-EF954AA10313}" destId="{225F62C4-BD9E-4DD1-A302-132AEFDAD2C5}" srcOrd="4" destOrd="0" parTransId="{519A45A7-996B-417E-B7C9-A898DD2F90DA}" sibTransId="{F7911D59-372D-4A10-B165-05BA1E3234FC}"/>
    <dgm:cxn modelId="{B903560E-DF53-DC4B-82C0-6E6846486546}" type="presOf" srcId="{67DFB996-7BAB-43BD-8F1F-6F142FA3B6C1}" destId="{53E1DB62-1E21-8C43-BC6E-B900DC4C9596}" srcOrd="0" destOrd="0" presId="urn:microsoft.com/office/officeart/2005/8/layout/default"/>
    <dgm:cxn modelId="{BCADA013-3347-B742-B50C-3323690AC892}" type="presOf" srcId="{DD3C5918-871F-4992-9BD5-EF954AA10313}" destId="{CEDDAB0B-C0D0-2E40-8C41-C8EF1E8F18A2}" srcOrd="0" destOrd="0" presId="urn:microsoft.com/office/officeart/2005/8/layout/default"/>
    <dgm:cxn modelId="{22DED519-71C3-4D2A-8A09-415DC58CCC40}" srcId="{DD3C5918-871F-4992-9BD5-EF954AA10313}" destId="{10A585D6-22CF-4371-BF27-1CC37A0B7B36}" srcOrd="2" destOrd="0" parTransId="{4FFBF961-4374-45EE-999B-62A1A35CAE70}" sibTransId="{8219AE8B-2450-4B28-AFED-775D9A4FDBF4}"/>
    <dgm:cxn modelId="{F472A422-9C64-4848-AA37-717271F14925}" type="presOf" srcId="{1564BE69-4B0E-47A3-B388-C4C8D8A30926}" destId="{08EC9598-3DBB-324A-B95E-98F2D3EF65B9}" srcOrd="0" destOrd="0" presId="urn:microsoft.com/office/officeart/2005/8/layout/default"/>
    <dgm:cxn modelId="{7702D14B-61E3-2749-A698-07883EE86978}" type="presOf" srcId="{490352E8-E4B7-4331-A00B-C5D53F07A2E5}" destId="{CB9DF11E-8E7A-0241-937F-B1B7A2E368BD}" srcOrd="0" destOrd="0" presId="urn:microsoft.com/office/officeart/2005/8/layout/default"/>
    <dgm:cxn modelId="{1CB4806C-0CEA-4CA7-B634-A4E9F97C4A5B}" srcId="{DD3C5918-871F-4992-9BD5-EF954AA10313}" destId="{490352E8-E4B7-4331-A00B-C5D53F07A2E5}" srcOrd="0" destOrd="0" parTransId="{CE384309-9C5B-4667-8C7E-060C13F90FB7}" sibTransId="{48FD4A4A-2E3B-4BEE-B95E-ABA0E6593643}"/>
    <dgm:cxn modelId="{07458076-D2DD-4A30-A7E6-10B1A6756B18}" srcId="{DD3C5918-871F-4992-9BD5-EF954AA10313}" destId="{67DFB996-7BAB-43BD-8F1F-6F142FA3B6C1}" srcOrd="3" destOrd="0" parTransId="{2FCB97B7-0E66-49E2-BF8C-E860A2B801B2}" sibTransId="{38FF8FF7-185D-45BC-A201-F185934428D8}"/>
    <dgm:cxn modelId="{4AD605C3-73AA-4C82-8761-E16E81507637}" srcId="{DD3C5918-871F-4992-9BD5-EF954AA10313}" destId="{1564BE69-4B0E-47A3-B388-C4C8D8A30926}" srcOrd="1" destOrd="0" parTransId="{30195BE7-6A88-48A0-AA76-83033EEFAFDD}" sibTransId="{A771ABD4-79B9-4E82-BDF2-75D4BD7D5701}"/>
    <dgm:cxn modelId="{EAC689D1-26E6-4AD9-A639-1A009B265CEC}" srcId="{DD3C5918-871F-4992-9BD5-EF954AA10313}" destId="{250ABDAB-6FB0-4484-840A-ECBD4A5713AA}" srcOrd="5" destOrd="0" parTransId="{A221A8A3-6234-4202-B5AD-0A1BDDE6A619}" sibTransId="{48DC4FB9-EF3A-4C0A-93E4-0AE1D9520D85}"/>
    <dgm:cxn modelId="{8EB57CD3-9844-824A-ABB6-01EABA0B7E82}" type="presOf" srcId="{10A585D6-22CF-4371-BF27-1CC37A0B7B36}" destId="{C5D6300A-1BDA-7C4E-873D-6040F2E7BA13}" srcOrd="0" destOrd="0" presId="urn:microsoft.com/office/officeart/2005/8/layout/default"/>
    <dgm:cxn modelId="{B5EFECD3-A7F2-3845-BF18-8A06BE79331C}" type="presOf" srcId="{250ABDAB-6FB0-4484-840A-ECBD4A5713AA}" destId="{00823B46-A537-CD49-B2DB-F49E4D83E753}" srcOrd="0" destOrd="0" presId="urn:microsoft.com/office/officeart/2005/8/layout/default"/>
    <dgm:cxn modelId="{C80F04EC-3E62-4544-A741-352275C1FD7A}" type="presOf" srcId="{225F62C4-BD9E-4DD1-A302-132AEFDAD2C5}" destId="{61B01767-E193-D443-8548-2CE57B8B0D3E}" srcOrd="0" destOrd="0" presId="urn:microsoft.com/office/officeart/2005/8/layout/default"/>
    <dgm:cxn modelId="{47D7E9E4-5A95-6544-8268-5C075C0562A9}" type="presParOf" srcId="{CEDDAB0B-C0D0-2E40-8C41-C8EF1E8F18A2}" destId="{CB9DF11E-8E7A-0241-937F-B1B7A2E368BD}" srcOrd="0" destOrd="0" presId="urn:microsoft.com/office/officeart/2005/8/layout/default"/>
    <dgm:cxn modelId="{66E0DC5D-F0ED-494F-9157-7B8D9F92F4AC}" type="presParOf" srcId="{CEDDAB0B-C0D0-2E40-8C41-C8EF1E8F18A2}" destId="{F0593A1E-C1D5-824D-8F25-09D99B9913D3}" srcOrd="1" destOrd="0" presId="urn:microsoft.com/office/officeart/2005/8/layout/default"/>
    <dgm:cxn modelId="{FD987DF1-40C1-2544-9421-17EEADD6EAB3}" type="presParOf" srcId="{CEDDAB0B-C0D0-2E40-8C41-C8EF1E8F18A2}" destId="{08EC9598-3DBB-324A-B95E-98F2D3EF65B9}" srcOrd="2" destOrd="0" presId="urn:microsoft.com/office/officeart/2005/8/layout/default"/>
    <dgm:cxn modelId="{56B21250-7394-EB4B-9BAF-1A956A137103}" type="presParOf" srcId="{CEDDAB0B-C0D0-2E40-8C41-C8EF1E8F18A2}" destId="{6B1145A3-E4AB-2E4C-B0DE-07A3B0D2D594}" srcOrd="3" destOrd="0" presId="urn:microsoft.com/office/officeart/2005/8/layout/default"/>
    <dgm:cxn modelId="{634F1806-D225-CD40-8A3D-2978DB8F5630}" type="presParOf" srcId="{CEDDAB0B-C0D0-2E40-8C41-C8EF1E8F18A2}" destId="{C5D6300A-1BDA-7C4E-873D-6040F2E7BA13}" srcOrd="4" destOrd="0" presId="urn:microsoft.com/office/officeart/2005/8/layout/default"/>
    <dgm:cxn modelId="{BFAF93E6-71E9-D74E-AE0B-C7ACD3A43067}" type="presParOf" srcId="{CEDDAB0B-C0D0-2E40-8C41-C8EF1E8F18A2}" destId="{13B15487-C5EC-2B40-8322-8D3221084F8E}" srcOrd="5" destOrd="0" presId="urn:microsoft.com/office/officeart/2005/8/layout/default"/>
    <dgm:cxn modelId="{FF49E799-54CD-5F4F-8974-CE017D1A82CA}" type="presParOf" srcId="{CEDDAB0B-C0D0-2E40-8C41-C8EF1E8F18A2}" destId="{53E1DB62-1E21-8C43-BC6E-B900DC4C9596}" srcOrd="6" destOrd="0" presId="urn:microsoft.com/office/officeart/2005/8/layout/default"/>
    <dgm:cxn modelId="{E66FE708-FA2F-D044-B792-E43BFC379763}" type="presParOf" srcId="{CEDDAB0B-C0D0-2E40-8C41-C8EF1E8F18A2}" destId="{AEBD1AE1-5C48-A346-A23F-629540E95686}" srcOrd="7" destOrd="0" presId="urn:microsoft.com/office/officeart/2005/8/layout/default"/>
    <dgm:cxn modelId="{C796F773-74EB-4F4C-A4A8-6F89A22C75E6}" type="presParOf" srcId="{CEDDAB0B-C0D0-2E40-8C41-C8EF1E8F18A2}" destId="{61B01767-E193-D443-8548-2CE57B8B0D3E}" srcOrd="8" destOrd="0" presId="urn:microsoft.com/office/officeart/2005/8/layout/default"/>
    <dgm:cxn modelId="{06364556-B659-7048-AD76-E6E5E4E32F01}" type="presParOf" srcId="{CEDDAB0B-C0D0-2E40-8C41-C8EF1E8F18A2}" destId="{EAD52B45-93AC-C04C-863B-D8EDC3982A1C}" srcOrd="9" destOrd="0" presId="urn:microsoft.com/office/officeart/2005/8/layout/default"/>
    <dgm:cxn modelId="{E5FF0FFA-B9DC-8243-A4DC-F34DE1A20625}" type="presParOf" srcId="{CEDDAB0B-C0D0-2E40-8C41-C8EF1E8F18A2}" destId="{00823B46-A537-CD49-B2DB-F49E4D83E753}"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EAD85A-8B70-48DA-A694-ADF4E91E279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020452A-FA06-4A3A-B757-5C9D40292B43}">
      <dgm:prSet/>
      <dgm:spPr/>
      <dgm:t>
        <a:bodyPr/>
        <a:lstStyle/>
        <a:p>
          <a:pPr>
            <a:lnSpc>
              <a:spcPct val="100000"/>
            </a:lnSpc>
          </a:pPr>
          <a:r>
            <a:rPr lang="en-US"/>
            <a:t>XGBoost performs better among all these models.</a:t>
          </a:r>
        </a:p>
      </dgm:t>
    </dgm:pt>
    <dgm:pt modelId="{48F1A81F-BE4C-408C-8DC7-69341006A110}" type="parTrans" cxnId="{D5A3AB25-8349-40B6-8435-21B85EAF120C}">
      <dgm:prSet/>
      <dgm:spPr/>
      <dgm:t>
        <a:bodyPr/>
        <a:lstStyle/>
        <a:p>
          <a:endParaRPr lang="en-US"/>
        </a:p>
      </dgm:t>
    </dgm:pt>
    <dgm:pt modelId="{687F3A05-DDEC-42BF-BDDA-1B74AD3FBE68}" type="sibTrans" cxnId="{D5A3AB25-8349-40B6-8435-21B85EAF120C}">
      <dgm:prSet/>
      <dgm:spPr/>
      <dgm:t>
        <a:bodyPr/>
        <a:lstStyle/>
        <a:p>
          <a:endParaRPr lang="en-US"/>
        </a:p>
      </dgm:t>
    </dgm:pt>
    <dgm:pt modelId="{BC36CC0D-5D96-4E7F-A28F-E989DFF2A7BB}">
      <dgm:prSet/>
      <dgm:spPr/>
      <dgm:t>
        <a:bodyPr/>
        <a:lstStyle/>
        <a:p>
          <a:pPr>
            <a:lnSpc>
              <a:spcPct val="100000"/>
            </a:lnSpc>
          </a:pPr>
          <a:r>
            <a:rPr lang="en-US"/>
            <a:t>Ensembling XGBoost model and LightGBM model gives us a better result with 0.8176 AUC. </a:t>
          </a:r>
        </a:p>
      </dgm:t>
    </dgm:pt>
    <dgm:pt modelId="{7B844A0B-9AAF-4E04-AFA0-9D24C72C2018}" type="parTrans" cxnId="{B21CA4DC-B3E8-4BBD-BD41-A803F563A1E0}">
      <dgm:prSet/>
      <dgm:spPr/>
      <dgm:t>
        <a:bodyPr/>
        <a:lstStyle/>
        <a:p>
          <a:endParaRPr lang="en-US"/>
        </a:p>
      </dgm:t>
    </dgm:pt>
    <dgm:pt modelId="{A30AE55A-F9D1-4D76-AF52-E8492D85D71E}" type="sibTrans" cxnId="{B21CA4DC-B3E8-4BBD-BD41-A803F563A1E0}">
      <dgm:prSet/>
      <dgm:spPr/>
      <dgm:t>
        <a:bodyPr/>
        <a:lstStyle/>
        <a:p>
          <a:endParaRPr lang="en-US"/>
        </a:p>
      </dgm:t>
    </dgm:pt>
    <dgm:pt modelId="{B1A8ACF1-248C-477E-9896-0103721A6958}">
      <dgm:prSet/>
      <dgm:spPr/>
      <dgm:t>
        <a:bodyPr/>
        <a:lstStyle/>
        <a:p>
          <a:pPr>
            <a:lnSpc>
              <a:spcPct val="100000"/>
            </a:lnSpc>
          </a:pPr>
          <a:r>
            <a:rPr lang="en-US"/>
            <a:t>Relative to all models, Logistic regression performs worst.</a:t>
          </a:r>
        </a:p>
      </dgm:t>
    </dgm:pt>
    <dgm:pt modelId="{C852DB1D-0C56-471D-801D-5BC67220861C}" type="parTrans" cxnId="{C634800F-49E6-4312-8D73-25E2DF4DE4F9}">
      <dgm:prSet/>
      <dgm:spPr/>
      <dgm:t>
        <a:bodyPr/>
        <a:lstStyle/>
        <a:p>
          <a:endParaRPr lang="en-US"/>
        </a:p>
      </dgm:t>
    </dgm:pt>
    <dgm:pt modelId="{7FA385BB-888B-4FAF-BC81-460F9F130808}" type="sibTrans" cxnId="{C634800F-49E6-4312-8D73-25E2DF4DE4F9}">
      <dgm:prSet/>
      <dgm:spPr/>
      <dgm:t>
        <a:bodyPr/>
        <a:lstStyle/>
        <a:p>
          <a:endParaRPr lang="en-US"/>
        </a:p>
      </dgm:t>
    </dgm:pt>
    <dgm:pt modelId="{853CF4B0-5362-4C47-ADF3-DF4CE943AAF5}" type="pres">
      <dgm:prSet presAssocID="{09EAD85A-8B70-48DA-A694-ADF4E91E2798}" presName="root" presStyleCnt="0">
        <dgm:presLayoutVars>
          <dgm:dir/>
          <dgm:resizeHandles val="exact"/>
        </dgm:presLayoutVars>
      </dgm:prSet>
      <dgm:spPr/>
    </dgm:pt>
    <dgm:pt modelId="{2394DBE3-8EEE-42DA-AFA5-DCB14F66B909}" type="pres">
      <dgm:prSet presAssocID="{5020452A-FA06-4A3A-B757-5C9D40292B43}" presName="compNode" presStyleCnt="0"/>
      <dgm:spPr/>
    </dgm:pt>
    <dgm:pt modelId="{AFF3CD69-1188-4350-A9BA-4DEC0326A630}" type="pres">
      <dgm:prSet presAssocID="{5020452A-FA06-4A3A-B757-5C9D40292B43}" presName="bgRect" presStyleLbl="bgShp" presStyleIdx="0" presStyleCnt="3"/>
      <dgm:spPr/>
    </dgm:pt>
    <dgm:pt modelId="{2F075088-6ABD-4F77-ACD9-7EDE054240BC}" type="pres">
      <dgm:prSet presAssocID="{5020452A-FA06-4A3A-B757-5C9D40292B4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6DF839C7-410B-4817-B6DD-7B1888BD05A7}" type="pres">
      <dgm:prSet presAssocID="{5020452A-FA06-4A3A-B757-5C9D40292B43}" presName="spaceRect" presStyleCnt="0"/>
      <dgm:spPr/>
    </dgm:pt>
    <dgm:pt modelId="{74254259-89CC-435C-BC55-735A7FA3AFA0}" type="pres">
      <dgm:prSet presAssocID="{5020452A-FA06-4A3A-B757-5C9D40292B43}" presName="parTx" presStyleLbl="revTx" presStyleIdx="0" presStyleCnt="3">
        <dgm:presLayoutVars>
          <dgm:chMax val="0"/>
          <dgm:chPref val="0"/>
        </dgm:presLayoutVars>
      </dgm:prSet>
      <dgm:spPr/>
    </dgm:pt>
    <dgm:pt modelId="{AB553B35-7EC5-48F6-9371-7060CE1A336E}" type="pres">
      <dgm:prSet presAssocID="{687F3A05-DDEC-42BF-BDDA-1B74AD3FBE68}" presName="sibTrans" presStyleCnt="0"/>
      <dgm:spPr/>
    </dgm:pt>
    <dgm:pt modelId="{61C44E3E-A3AE-4E66-909C-57DC20AA2541}" type="pres">
      <dgm:prSet presAssocID="{BC36CC0D-5D96-4E7F-A28F-E989DFF2A7BB}" presName="compNode" presStyleCnt="0"/>
      <dgm:spPr/>
    </dgm:pt>
    <dgm:pt modelId="{C387142E-25D2-432A-96F6-272CFC4803C7}" type="pres">
      <dgm:prSet presAssocID="{BC36CC0D-5D96-4E7F-A28F-E989DFF2A7BB}" presName="bgRect" presStyleLbl="bgShp" presStyleIdx="1" presStyleCnt="3"/>
      <dgm:spPr/>
    </dgm:pt>
    <dgm:pt modelId="{DCB258B4-67C0-45F0-95DC-16B51BB3D1E9}" type="pres">
      <dgm:prSet presAssocID="{BC36CC0D-5D96-4E7F-A28F-E989DFF2A7B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ecision chart"/>
        </a:ext>
      </dgm:extLst>
    </dgm:pt>
    <dgm:pt modelId="{AD26E743-9789-4FA5-9221-90A3BDB97C06}" type="pres">
      <dgm:prSet presAssocID="{BC36CC0D-5D96-4E7F-A28F-E989DFF2A7BB}" presName="spaceRect" presStyleCnt="0"/>
      <dgm:spPr/>
    </dgm:pt>
    <dgm:pt modelId="{FF544FEA-47D5-4388-AFB3-B5A86469894D}" type="pres">
      <dgm:prSet presAssocID="{BC36CC0D-5D96-4E7F-A28F-E989DFF2A7BB}" presName="parTx" presStyleLbl="revTx" presStyleIdx="1" presStyleCnt="3">
        <dgm:presLayoutVars>
          <dgm:chMax val="0"/>
          <dgm:chPref val="0"/>
        </dgm:presLayoutVars>
      </dgm:prSet>
      <dgm:spPr/>
    </dgm:pt>
    <dgm:pt modelId="{BA8DE2B2-E2DC-4B37-8734-264514B2B25E}" type="pres">
      <dgm:prSet presAssocID="{A30AE55A-F9D1-4D76-AF52-E8492D85D71E}" presName="sibTrans" presStyleCnt="0"/>
      <dgm:spPr/>
    </dgm:pt>
    <dgm:pt modelId="{7A87571D-223A-4EF1-9A77-44C26B49FCEF}" type="pres">
      <dgm:prSet presAssocID="{B1A8ACF1-248C-477E-9896-0103721A6958}" presName="compNode" presStyleCnt="0"/>
      <dgm:spPr/>
    </dgm:pt>
    <dgm:pt modelId="{9DEC8CA6-7003-4987-A18D-DF1C7ECD3309}" type="pres">
      <dgm:prSet presAssocID="{B1A8ACF1-248C-477E-9896-0103721A6958}" presName="bgRect" presStyleLbl="bgShp" presStyleIdx="2" presStyleCnt="3"/>
      <dgm:spPr/>
    </dgm:pt>
    <dgm:pt modelId="{1851ECCD-2E85-4DDC-8B38-BDD9EBE6E660}" type="pres">
      <dgm:prSet presAssocID="{B1A8ACF1-248C-477E-9896-0103721A695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6245B974-94C9-45CB-ABDB-DEA9506FF4C2}" type="pres">
      <dgm:prSet presAssocID="{B1A8ACF1-248C-477E-9896-0103721A6958}" presName="spaceRect" presStyleCnt="0"/>
      <dgm:spPr/>
    </dgm:pt>
    <dgm:pt modelId="{6D2639D9-E3D3-4213-AE2C-3B060B2BE8C7}" type="pres">
      <dgm:prSet presAssocID="{B1A8ACF1-248C-477E-9896-0103721A6958}" presName="parTx" presStyleLbl="revTx" presStyleIdx="2" presStyleCnt="3">
        <dgm:presLayoutVars>
          <dgm:chMax val="0"/>
          <dgm:chPref val="0"/>
        </dgm:presLayoutVars>
      </dgm:prSet>
      <dgm:spPr/>
    </dgm:pt>
  </dgm:ptLst>
  <dgm:cxnLst>
    <dgm:cxn modelId="{C634800F-49E6-4312-8D73-25E2DF4DE4F9}" srcId="{09EAD85A-8B70-48DA-A694-ADF4E91E2798}" destId="{B1A8ACF1-248C-477E-9896-0103721A6958}" srcOrd="2" destOrd="0" parTransId="{C852DB1D-0C56-471D-801D-5BC67220861C}" sibTransId="{7FA385BB-888B-4FAF-BC81-460F9F130808}"/>
    <dgm:cxn modelId="{F97F2023-6606-46A6-8EF7-C822ED75B580}" type="presOf" srcId="{BC36CC0D-5D96-4E7F-A28F-E989DFF2A7BB}" destId="{FF544FEA-47D5-4388-AFB3-B5A86469894D}" srcOrd="0" destOrd="0" presId="urn:microsoft.com/office/officeart/2018/2/layout/IconVerticalSolidList"/>
    <dgm:cxn modelId="{D5A3AB25-8349-40B6-8435-21B85EAF120C}" srcId="{09EAD85A-8B70-48DA-A694-ADF4E91E2798}" destId="{5020452A-FA06-4A3A-B757-5C9D40292B43}" srcOrd="0" destOrd="0" parTransId="{48F1A81F-BE4C-408C-8DC7-69341006A110}" sibTransId="{687F3A05-DDEC-42BF-BDDA-1B74AD3FBE68}"/>
    <dgm:cxn modelId="{C61B1981-1A1A-41FD-81B9-260B0BB73C15}" type="presOf" srcId="{09EAD85A-8B70-48DA-A694-ADF4E91E2798}" destId="{853CF4B0-5362-4C47-ADF3-DF4CE943AAF5}" srcOrd="0" destOrd="0" presId="urn:microsoft.com/office/officeart/2018/2/layout/IconVerticalSolidList"/>
    <dgm:cxn modelId="{E72AE688-9C73-4DAF-9293-5D6FBACDCE9F}" type="presOf" srcId="{B1A8ACF1-248C-477E-9896-0103721A6958}" destId="{6D2639D9-E3D3-4213-AE2C-3B060B2BE8C7}" srcOrd="0" destOrd="0" presId="urn:microsoft.com/office/officeart/2018/2/layout/IconVerticalSolidList"/>
    <dgm:cxn modelId="{15E4C3D9-4321-4D1F-87C1-450E082979FC}" type="presOf" srcId="{5020452A-FA06-4A3A-B757-5C9D40292B43}" destId="{74254259-89CC-435C-BC55-735A7FA3AFA0}" srcOrd="0" destOrd="0" presId="urn:microsoft.com/office/officeart/2018/2/layout/IconVerticalSolidList"/>
    <dgm:cxn modelId="{B21CA4DC-B3E8-4BBD-BD41-A803F563A1E0}" srcId="{09EAD85A-8B70-48DA-A694-ADF4E91E2798}" destId="{BC36CC0D-5D96-4E7F-A28F-E989DFF2A7BB}" srcOrd="1" destOrd="0" parTransId="{7B844A0B-9AAF-4E04-AFA0-9D24C72C2018}" sibTransId="{A30AE55A-F9D1-4D76-AF52-E8492D85D71E}"/>
    <dgm:cxn modelId="{59932398-4477-48ED-9DB4-300EE8013E41}" type="presParOf" srcId="{853CF4B0-5362-4C47-ADF3-DF4CE943AAF5}" destId="{2394DBE3-8EEE-42DA-AFA5-DCB14F66B909}" srcOrd="0" destOrd="0" presId="urn:microsoft.com/office/officeart/2018/2/layout/IconVerticalSolidList"/>
    <dgm:cxn modelId="{305BEAFC-2512-40BE-8D11-8DA180710FC5}" type="presParOf" srcId="{2394DBE3-8EEE-42DA-AFA5-DCB14F66B909}" destId="{AFF3CD69-1188-4350-A9BA-4DEC0326A630}" srcOrd="0" destOrd="0" presId="urn:microsoft.com/office/officeart/2018/2/layout/IconVerticalSolidList"/>
    <dgm:cxn modelId="{10DC626E-1528-430B-826E-A5A61B8DC6C0}" type="presParOf" srcId="{2394DBE3-8EEE-42DA-AFA5-DCB14F66B909}" destId="{2F075088-6ABD-4F77-ACD9-7EDE054240BC}" srcOrd="1" destOrd="0" presId="urn:microsoft.com/office/officeart/2018/2/layout/IconVerticalSolidList"/>
    <dgm:cxn modelId="{7F0E2E99-DEF7-4A78-BDF4-F49EF65A6E89}" type="presParOf" srcId="{2394DBE3-8EEE-42DA-AFA5-DCB14F66B909}" destId="{6DF839C7-410B-4817-B6DD-7B1888BD05A7}" srcOrd="2" destOrd="0" presId="urn:microsoft.com/office/officeart/2018/2/layout/IconVerticalSolidList"/>
    <dgm:cxn modelId="{E05675B8-C067-4DD7-9EEA-1BBD146B388F}" type="presParOf" srcId="{2394DBE3-8EEE-42DA-AFA5-DCB14F66B909}" destId="{74254259-89CC-435C-BC55-735A7FA3AFA0}" srcOrd="3" destOrd="0" presId="urn:microsoft.com/office/officeart/2018/2/layout/IconVerticalSolidList"/>
    <dgm:cxn modelId="{34F100DE-DB5E-4560-AFCD-7D552F3ADB28}" type="presParOf" srcId="{853CF4B0-5362-4C47-ADF3-DF4CE943AAF5}" destId="{AB553B35-7EC5-48F6-9371-7060CE1A336E}" srcOrd="1" destOrd="0" presId="urn:microsoft.com/office/officeart/2018/2/layout/IconVerticalSolidList"/>
    <dgm:cxn modelId="{B3C28F48-31C0-4F5B-85E5-15B7D233EB34}" type="presParOf" srcId="{853CF4B0-5362-4C47-ADF3-DF4CE943AAF5}" destId="{61C44E3E-A3AE-4E66-909C-57DC20AA2541}" srcOrd="2" destOrd="0" presId="urn:microsoft.com/office/officeart/2018/2/layout/IconVerticalSolidList"/>
    <dgm:cxn modelId="{C0B0FABA-8BF9-46B9-87D9-224E60674B36}" type="presParOf" srcId="{61C44E3E-A3AE-4E66-909C-57DC20AA2541}" destId="{C387142E-25D2-432A-96F6-272CFC4803C7}" srcOrd="0" destOrd="0" presId="urn:microsoft.com/office/officeart/2018/2/layout/IconVerticalSolidList"/>
    <dgm:cxn modelId="{C26F7309-AD6D-48CA-AE00-7CD0DC0FB25F}" type="presParOf" srcId="{61C44E3E-A3AE-4E66-909C-57DC20AA2541}" destId="{DCB258B4-67C0-45F0-95DC-16B51BB3D1E9}" srcOrd="1" destOrd="0" presId="urn:microsoft.com/office/officeart/2018/2/layout/IconVerticalSolidList"/>
    <dgm:cxn modelId="{6759F177-0050-487E-AD5C-8BFF60AF8EC5}" type="presParOf" srcId="{61C44E3E-A3AE-4E66-909C-57DC20AA2541}" destId="{AD26E743-9789-4FA5-9221-90A3BDB97C06}" srcOrd="2" destOrd="0" presId="urn:microsoft.com/office/officeart/2018/2/layout/IconVerticalSolidList"/>
    <dgm:cxn modelId="{025501F8-6B3D-46FC-8A4C-5A762736A9CB}" type="presParOf" srcId="{61C44E3E-A3AE-4E66-909C-57DC20AA2541}" destId="{FF544FEA-47D5-4388-AFB3-B5A86469894D}" srcOrd="3" destOrd="0" presId="urn:microsoft.com/office/officeart/2018/2/layout/IconVerticalSolidList"/>
    <dgm:cxn modelId="{8007C08E-387F-451E-86BA-84EA8FB0BB1E}" type="presParOf" srcId="{853CF4B0-5362-4C47-ADF3-DF4CE943AAF5}" destId="{BA8DE2B2-E2DC-4B37-8734-264514B2B25E}" srcOrd="3" destOrd="0" presId="urn:microsoft.com/office/officeart/2018/2/layout/IconVerticalSolidList"/>
    <dgm:cxn modelId="{DCADAF23-33A6-4E3B-B878-05BC1B7B1950}" type="presParOf" srcId="{853CF4B0-5362-4C47-ADF3-DF4CE943AAF5}" destId="{7A87571D-223A-4EF1-9A77-44C26B49FCEF}" srcOrd="4" destOrd="0" presId="urn:microsoft.com/office/officeart/2018/2/layout/IconVerticalSolidList"/>
    <dgm:cxn modelId="{8A8EC35B-193B-4C8A-93CC-7AF797EA4331}" type="presParOf" srcId="{7A87571D-223A-4EF1-9A77-44C26B49FCEF}" destId="{9DEC8CA6-7003-4987-A18D-DF1C7ECD3309}" srcOrd="0" destOrd="0" presId="urn:microsoft.com/office/officeart/2018/2/layout/IconVerticalSolidList"/>
    <dgm:cxn modelId="{F02961A8-978D-42D7-A2A3-721D4B0AD22F}" type="presParOf" srcId="{7A87571D-223A-4EF1-9A77-44C26B49FCEF}" destId="{1851ECCD-2E85-4DDC-8B38-BDD9EBE6E660}" srcOrd="1" destOrd="0" presId="urn:microsoft.com/office/officeart/2018/2/layout/IconVerticalSolidList"/>
    <dgm:cxn modelId="{DA004DA6-560A-46A6-9739-CF10E447010D}" type="presParOf" srcId="{7A87571D-223A-4EF1-9A77-44C26B49FCEF}" destId="{6245B974-94C9-45CB-ABDB-DEA9506FF4C2}" srcOrd="2" destOrd="0" presId="urn:microsoft.com/office/officeart/2018/2/layout/IconVerticalSolidList"/>
    <dgm:cxn modelId="{55A7A218-9A2D-40C8-BDCC-94C71228AEE2}" type="presParOf" srcId="{7A87571D-223A-4EF1-9A77-44C26B49FCEF}" destId="{6D2639D9-E3D3-4213-AE2C-3B060B2BE8C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89DAA4-25B6-4B5A-A033-FDDCA12ECE71}">
      <dsp:nvSpPr>
        <dsp:cNvPr id="0" name=""/>
        <dsp:cNvSpPr/>
      </dsp:nvSpPr>
      <dsp:spPr>
        <a:xfrm>
          <a:off x="0" y="0"/>
          <a:ext cx="6797675"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6A55F0-133E-4CAE-9C10-670D4381C7FB}">
      <dsp:nvSpPr>
        <dsp:cNvPr id="0" name=""/>
        <dsp:cNvSpPr/>
      </dsp:nvSpPr>
      <dsp:spPr>
        <a:xfrm>
          <a:off x="0" y="0"/>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To predict the conversion rate for an online retailer based on the item features. </a:t>
          </a:r>
        </a:p>
      </dsp:txBody>
      <dsp:txXfrm>
        <a:off x="0" y="0"/>
        <a:ext cx="6797675" cy="1412477"/>
      </dsp:txXfrm>
    </dsp:sp>
    <dsp:sp modelId="{A22E704D-54E5-47E2-83A1-78998C1C0744}">
      <dsp:nvSpPr>
        <dsp:cNvPr id="0" name=""/>
        <dsp:cNvSpPr/>
      </dsp:nvSpPr>
      <dsp:spPr>
        <a:xfrm>
          <a:off x="0" y="1412478"/>
          <a:ext cx="6797675"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5A5C40-AC27-4629-AB01-DAE418AC6865}">
      <dsp:nvSpPr>
        <dsp:cNvPr id="0" name=""/>
        <dsp:cNvSpPr/>
      </dsp:nvSpPr>
      <dsp:spPr>
        <a:xfrm>
          <a:off x="0" y="1412477"/>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Conversions in e-commerce are defined as the number of times that a user completes a desired action on the platform. </a:t>
          </a:r>
        </a:p>
      </dsp:txBody>
      <dsp:txXfrm>
        <a:off x="0" y="1412477"/>
        <a:ext cx="6797675" cy="1412477"/>
      </dsp:txXfrm>
    </dsp:sp>
    <dsp:sp modelId="{E80D5D02-284E-4D24-9BA5-275126DBD3E7}">
      <dsp:nvSpPr>
        <dsp:cNvPr id="0" name=""/>
        <dsp:cNvSpPr/>
      </dsp:nvSpPr>
      <dsp:spPr>
        <a:xfrm>
          <a:off x="0" y="2824956"/>
          <a:ext cx="6797675"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9663CF-3483-44FF-BAAC-27FEDF42EC58}">
      <dsp:nvSpPr>
        <dsp:cNvPr id="0" name=""/>
        <dsp:cNvSpPr/>
      </dsp:nvSpPr>
      <dsp:spPr>
        <a:xfrm>
          <a:off x="0" y="2824955"/>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In this case, the desired action is to purchase a product. Estimating conversion rate is very critical for an online retailer as it impacts many aspects of their business. </a:t>
          </a:r>
        </a:p>
      </dsp:txBody>
      <dsp:txXfrm>
        <a:off x="0" y="2824955"/>
        <a:ext cx="6797675" cy="1412477"/>
      </dsp:txXfrm>
    </dsp:sp>
    <dsp:sp modelId="{1C0D4C86-BB6C-4531-B917-C009F5CD6FF1}">
      <dsp:nvSpPr>
        <dsp:cNvPr id="0" name=""/>
        <dsp:cNvSpPr/>
      </dsp:nvSpPr>
      <dsp:spPr>
        <a:xfrm>
          <a:off x="0" y="4237434"/>
          <a:ext cx="6797675"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4D5866-E3D3-44CD-9011-E72F3350A814}">
      <dsp:nvSpPr>
        <dsp:cNvPr id="0" name=""/>
        <dsp:cNvSpPr/>
      </dsp:nvSpPr>
      <dsp:spPr>
        <a:xfrm>
          <a:off x="0" y="4237433"/>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For example, the quality of the recommendations, search results and product advertisements they display to their users. We also need to consider that the same user may or may not purchase the product under different circumstances</a:t>
          </a:r>
        </a:p>
      </dsp:txBody>
      <dsp:txXfrm>
        <a:off x="0" y="4237433"/>
        <a:ext cx="6797675" cy="14124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20AD5D-FBE1-43D8-92AE-6645E55C4631}">
      <dsp:nvSpPr>
        <dsp:cNvPr id="0" name=""/>
        <dsp:cNvSpPr/>
      </dsp:nvSpPr>
      <dsp:spPr>
        <a:xfrm>
          <a:off x="404043" y="1157895"/>
          <a:ext cx="658125" cy="658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016D6F-BC35-473A-8D04-88F869F229B4}">
      <dsp:nvSpPr>
        <dsp:cNvPr id="0" name=""/>
        <dsp:cNvSpPr/>
      </dsp:nvSpPr>
      <dsp:spPr>
        <a:xfrm>
          <a:off x="1856" y="2043184"/>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IN" sz="1800" kern="1200"/>
            <a:t>Logistic Regression</a:t>
          </a:r>
          <a:endParaRPr lang="en-US" sz="1800" kern="1200"/>
        </a:p>
      </dsp:txBody>
      <dsp:txXfrm>
        <a:off x="1856" y="2043184"/>
        <a:ext cx="1462500" cy="585000"/>
      </dsp:txXfrm>
    </dsp:sp>
    <dsp:sp modelId="{B22F2D66-2864-4A48-894F-ACB228A618EA}">
      <dsp:nvSpPr>
        <dsp:cNvPr id="0" name=""/>
        <dsp:cNvSpPr/>
      </dsp:nvSpPr>
      <dsp:spPr>
        <a:xfrm>
          <a:off x="2122481" y="1157895"/>
          <a:ext cx="658125" cy="658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BEA5DDC-78F6-4D3E-833C-3DBD2ABDEAA7}">
      <dsp:nvSpPr>
        <dsp:cNvPr id="0" name=""/>
        <dsp:cNvSpPr/>
      </dsp:nvSpPr>
      <dsp:spPr>
        <a:xfrm>
          <a:off x="1720293" y="2043184"/>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IN" sz="1800" kern="1200"/>
            <a:t>Support Vector Machine</a:t>
          </a:r>
          <a:endParaRPr lang="en-US" sz="1800" kern="1200"/>
        </a:p>
      </dsp:txBody>
      <dsp:txXfrm>
        <a:off x="1720293" y="2043184"/>
        <a:ext cx="1462500" cy="585000"/>
      </dsp:txXfrm>
    </dsp:sp>
    <dsp:sp modelId="{EF51B2E8-D1F0-4265-A56F-EEF70C9CF900}">
      <dsp:nvSpPr>
        <dsp:cNvPr id="0" name=""/>
        <dsp:cNvSpPr/>
      </dsp:nvSpPr>
      <dsp:spPr>
        <a:xfrm>
          <a:off x="3840918" y="1157895"/>
          <a:ext cx="658125" cy="658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1AE937-775C-453F-BBB1-FBA03098E0B1}">
      <dsp:nvSpPr>
        <dsp:cNvPr id="0" name=""/>
        <dsp:cNvSpPr/>
      </dsp:nvSpPr>
      <dsp:spPr>
        <a:xfrm>
          <a:off x="3438731" y="2043184"/>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IN" sz="1800" kern="1200"/>
            <a:t>Random Forest</a:t>
          </a:r>
          <a:endParaRPr lang="en-US" sz="1800" kern="1200"/>
        </a:p>
      </dsp:txBody>
      <dsp:txXfrm>
        <a:off x="3438731" y="2043184"/>
        <a:ext cx="1462500" cy="585000"/>
      </dsp:txXfrm>
    </dsp:sp>
    <dsp:sp modelId="{1BBBFF82-ECDC-4CF6-8301-696B6E1106D9}">
      <dsp:nvSpPr>
        <dsp:cNvPr id="0" name=""/>
        <dsp:cNvSpPr/>
      </dsp:nvSpPr>
      <dsp:spPr>
        <a:xfrm>
          <a:off x="5559356" y="1157895"/>
          <a:ext cx="658125" cy="6581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EAA905-B563-4A6F-BB78-9D3620A96FD9}">
      <dsp:nvSpPr>
        <dsp:cNvPr id="0" name=""/>
        <dsp:cNvSpPr/>
      </dsp:nvSpPr>
      <dsp:spPr>
        <a:xfrm>
          <a:off x="5157168" y="2043184"/>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IN" sz="1800" kern="1200"/>
            <a:t>Light GBM</a:t>
          </a:r>
          <a:endParaRPr lang="en-US" sz="1800" kern="1200"/>
        </a:p>
      </dsp:txBody>
      <dsp:txXfrm>
        <a:off x="5157168" y="2043184"/>
        <a:ext cx="1462500" cy="585000"/>
      </dsp:txXfrm>
    </dsp:sp>
    <dsp:sp modelId="{58623FF6-0BF5-49C3-BD3A-B684211417CF}">
      <dsp:nvSpPr>
        <dsp:cNvPr id="0" name=""/>
        <dsp:cNvSpPr/>
      </dsp:nvSpPr>
      <dsp:spPr>
        <a:xfrm>
          <a:off x="7277793" y="1157895"/>
          <a:ext cx="658125" cy="65812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C3D2E1A-78AF-46C5-9172-D2AAEBB4D678}">
      <dsp:nvSpPr>
        <dsp:cNvPr id="0" name=""/>
        <dsp:cNvSpPr/>
      </dsp:nvSpPr>
      <dsp:spPr>
        <a:xfrm>
          <a:off x="6875606" y="2043184"/>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IN" sz="1800" kern="1200"/>
            <a:t>XG Boost</a:t>
          </a:r>
          <a:endParaRPr lang="en-US" sz="1800" kern="1200"/>
        </a:p>
      </dsp:txBody>
      <dsp:txXfrm>
        <a:off x="6875606" y="2043184"/>
        <a:ext cx="1462500" cy="585000"/>
      </dsp:txXfrm>
    </dsp:sp>
    <dsp:sp modelId="{F4311E41-EB30-4F4E-82CD-AD8CB604179E}">
      <dsp:nvSpPr>
        <dsp:cNvPr id="0" name=""/>
        <dsp:cNvSpPr/>
      </dsp:nvSpPr>
      <dsp:spPr>
        <a:xfrm>
          <a:off x="8996231" y="1157895"/>
          <a:ext cx="658125" cy="65812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37AF0C5-DEC4-4BFE-8F3B-9D783204E953}">
      <dsp:nvSpPr>
        <dsp:cNvPr id="0" name=""/>
        <dsp:cNvSpPr/>
      </dsp:nvSpPr>
      <dsp:spPr>
        <a:xfrm>
          <a:off x="8594043" y="2043184"/>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IN" sz="1800" kern="1200"/>
            <a:t>Neural Networks</a:t>
          </a:r>
          <a:endParaRPr lang="en-US" sz="1800" kern="1200"/>
        </a:p>
      </dsp:txBody>
      <dsp:txXfrm>
        <a:off x="8594043" y="2043184"/>
        <a:ext cx="1462500" cy="585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9DF11E-8E7A-0241-937F-B1B7A2E368BD}">
      <dsp:nvSpPr>
        <dsp:cNvPr id="0" name=""/>
        <dsp:cNvSpPr/>
      </dsp:nvSpPr>
      <dsp:spPr>
        <a:xfrm>
          <a:off x="377190" y="3160"/>
          <a:ext cx="2907506" cy="174450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Stratified data splitting </a:t>
          </a:r>
        </a:p>
      </dsp:txBody>
      <dsp:txXfrm>
        <a:off x="377190" y="3160"/>
        <a:ext cx="2907506" cy="1744503"/>
      </dsp:txXfrm>
    </dsp:sp>
    <dsp:sp modelId="{08EC9598-3DBB-324A-B95E-98F2D3EF65B9}">
      <dsp:nvSpPr>
        <dsp:cNvPr id="0" name=""/>
        <dsp:cNvSpPr/>
      </dsp:nvSpPr>
      <dsp:spPr>
        <a:xfrm>
          <a:off x="3575446" y="3160"/>
          <a:ext cx="2907506" cy="174450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Stratified Kfold</a:t>
          </a:r>
        </a:p>
      </dsp:txBody>
      <dsp:txXfrm>
        <a:off x="3575446" y="3160"/>
        <a:ext cx="2907506" cy="1744503"/>
      </dsp:txXfrm>
    </dsp:sp>
    <dsp:sp modelId="{C5D6300A-1BDA-7C4E-873D-6040F2E7BA13}">
      <dsp:nvSpPr>
        <dsp:cNvPr id="0" name=""/>
        <dsp:cNvSpPr/>
      </dsp:nvSpPr>
      <dsp:spPr>
        <a:xfrm>
          <a:off x="6773703" y="3160"/>
          <a:ext cx="2907506" cy="174450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Optimal Threshold</a:t>
          </a:r>
        </a:p>
      </dsp:txBody>
      <dsp:txXfrm>
        <a:off x="6773703" y="3160"/>
        <a:ext cx="2907506" cy="1744503"/>
      </dsp:txXfrm>
    </dsp:sp>
    <dsp:sp modelId="{53E1DB62-1E21-8C43-BC6E-B900DC4C9596}">
      <dsp:nvSpPr>
        <dsp:cNvPr id="0" name=""/>
        <dsp:cNvSpPr/>
      </dsp:nvSpPr>
      <dsp:spPr>
        <a:xfrm>
          <a:off x="377190" y="2038415"/>
          <a:ext cx="2907506" cy="174450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Bayesian Optimization</a:t>
          </a:r>
        </a:p>
      </dsp:txBody>
      <dsp:txXfrm>
        <a:off x="377190" y="2038415"/>
        <a:ext cx="2907506" cy="1744503"/>
      </dsp:txXfrm>
    </dsp:sp>
    <dsp:sp modelId="{61B01767-E193-D443-8548-2CE57B8B0D3E}">
      <dsp:nvSpPr>
        <dsp:cNvPr id="0" name=""/>
        <dsp:cNvSpPr/>
      </dsp:nvSpPr>
      <dsp:spPr>
        <a:xfrm>
          <a:off x="3575446" y="2038415"/>
          <a:ext cx="2907506" cy="174450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Model stacking</a:t>
          </a:r>
        </a:p>
      </dsp:txBody>
      <dsp:txXfrm>
        <a:off x="3575446" y="2038415"/>
        <a:ext cx="2907506" cy="1744503"/>
      </dsp:txXfrm>
    </dsp:sp>
    <dsp:sp modelId="{00823B46-A537-CD49-B2DB-F49E4D83E753}">
      <dsp:nvSpPr>
        <dsp:cNvPr id="0" name=""/>
        <dsp:cNvSpPr/>
      </dsp:nvSpPr>
      <dsp:spPr>
        <a:xfrm>
          <a:off x="6773703" y="2038415"/>
          <a:ext cx="2907506" cy="174450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Stepwise selection</a:t>
          </a:r>
        </a:p>
      </dsp:txBody>
      <dsp:txXfrm>
        <a:off x="6773703" y="2038415"/>
        <a:ext cx="2907506" cy="17445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F3CD69-1188-4350-A9BA-4DEC0326A630}">
      <dsp:nvSpPr>
        <dsp:cNvPr id="0" name=""/>
        <dsp:cNvSpPr/>
      </dsp:nvSpPr>
      <dsp:spPr>
        <a:xfrm>
          <a:off x="0" y="459"/>
          <a:ext cx="10058399" cy="107427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075088-6ABD-4F77-ACD9-7EDE054240BC}">
      <dsp:nvSpPr>
        <dsp:cNvPr id="0" name=""/>
        <dsp:cNvSpPr/>
      </dsp:nvSpPr>
      <dsp:spPr>
        <a:xfrm>
          <a:off x="324969" y="242171"/>
          <a:ext cx="590852" cy="5908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254259-89CC-435C-BC55-735A7FA3AFA0}">
      <dsp:nvSpPr>
        <dsp:cNvPr id="0" name=""/>
        <dsp:cNvSpPr/>
      </dsp:nvSpPr>
      <dsp:spPr>
        <a:xfrm>
          <a:off x="1240791" y="459"/>
          <a:ext cx="8817608" cy="1074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94" tIns="113694" rIns="113694" bIns="113694" numCol="1" spcCol="1270" anchor="ctr" anchorCtr="0">
          <a:noAutofit/>
        </a:bodyPr>
        <a:lstStyle/>
        <a:p>
          <a:pPr marL="0" lvl="0" indent="0" algn="l" defTabSz="1111250">
            <a:lnSpc>
              <a:spcPct val="100000"/>
            </a:lnSpc>
            <a:spcBef>
              <a:spcPct val="0"/>
            </a:spcBef>
            <a:spcAft>
              <a:spcPct val="35000"/>
            </a:spcAft>
            <a:buNone/>
          </a:pPr>
          <a:r>
            <a:rPr lang="en-US" sz="2500" kern="1200"/>
            <a:t>XGBoost performs better among all these models.</a:t>
          </a:r>
        </a:p>
      </dsp:txBody>
      <dsp:txXfrm>
        <a:off x="1240791" y="459"/>
        <a:ext cx="8817608" cy="1074277"/>
      </dsp:txXfrm>
    </dsp:sp>
    <dsp:sp modelId="{C387142E-25D2-432A-96F6-272CFC4803C7}">
      <dsp:nvSpPr>
        <dsp:cNvPr id="0" name=""/>
        <dsp:cNvSpPr/>
      </dsp:nvSpPr>
      <dsp:spPr>
        <a:xfrm>
          <a:off x="0" y="1343306"/>
          <a:ext cx="10058399" cy="107427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B258B4-67C0-45F0-95DC-16B51BB3D1E9}">
      <dsp:nvSpPr>
        <dsp:cNvPr id="0" name=""/>
        <dsp:cNvSpPr/>
      </dsp:nvSpPr>
      <dsp:spPr>
        <a:xfrm>
          <a:off x="324969" y="1585019"/>
          <a:ext cx="590852" cy="5908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544FEA-47D5-4388-AFB3-B5A86469894D}">
      <dsp:nvSpPr>
        <dsp:cNvPr id="0" name=""/>
        <dsp:cNvSpPr/>
      </dsp:nvSpPr>
      <dsp:spPr>
        <a:xfrm>
          <a:off x="1240791" y="1343306"/>
          <a:ext cx="8817608" cy="1074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94" tIns="113694" rIns="113694" bIns="113694" numCol="1" spcCol="1270" anchor="ctr" anchorCtr="0">
          <a:noAutofit/>
        </a:bodyPr>
        <a:lstStyle/>
        <a:p>
          <a:pPr marL="0" lvl="0" indent="0" algn="l" defTabSz="1111250">
            <a:lnSpc>
              <a:spcPct val="100000"/>
            </a:lnSpc>
            <a:spcBef>
              <a:spcPct val="0"/>
            </a:spcBef>
            <a:spcAft>
              <a:spcPct val="35000"/>
            </a:spcAft>
            <a:buNone/>
          </a:pPr>
          <a:r>
            <a:rPr lang="en-US" sz="2500" kern="1200"/>
            <a:t>Ensembling XGBoost model and LightGBM model gives us a better result with 0.8176 AUC. </a:t>
          </a:r>
        </a:p>
      </dsp:txBody>
      <dsp:txXfrm>
        <a:off x="1240791" y="1343306"/>
        <a:ext cx="8817608" cy="1074277"/>
      </dsp:txXfrm>
    </dsp:sp>
    <dsp:sp modelId="{9DEC8CA6-7003-4987-A18D-DF1C7ECD3309}">
      <dsp:nvSpPr>
        <dsp:cNvPr id="0" name=""/>
        <dsp:cNvSpPr/>
      </dsp:nvSpPr>
      <dsp:spPr>
        <a:xfrm>
          <a:off x="0" y="2686153"/>
          <a:ext cx="10058399" cy="107427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51ECCD-2E85-4DDC-8B38-BDD9EBE6E660}">
      <dsp:nvSpPr>
        <dsp:cNvPr id="0" name=""/>
        <dsp:cNvSpPr/>
      </dsp:nvSpPr>
      <dsp:spPr>
        <a:xfrm>
          <a:off x="324969" y="2927866"/>
          <a:ext cx="590852" cy="5908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2639D9-E3D3-4213-AE2C-3B060B2BE8C7}">
      <dsp:nvSpPr>
        <dsp:cNvPr id="0" name=""/>
        <dsp:cNvSpPr/>
      </dsp:nvSpPr>
      <dsp:spPr>
        <a:xfrm>
          <a:off x="1240791" y="2686153"/>
          <a:ext cx="8817608" cy="1074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94" tIns="113694" rIns="113694" bIns="113694" numCol="1" spcCol="1270" anchor="ctr" anchorCtr="0">
          <a:noAutofit/>
        </a:bodyPr>
        <a:lstStyle/>
        <a:p>
          <a:pPr marL="0" lvl="0" indent="0" algn="l" defTabSz="1111250">
            <a:lnSpc>
              <a:spcPct val="100000"/>
            </a:lnSpc>
            <a:spcBef>
              <a:spcPct val="0"/>
            </a:spcBef>
            <a:spcAft>
              <a:spcPct val="35000"/>
            </a:spcAft>
            <a:buNone/>
          </a:pPr>
          <a:r>
            <a:rPr lang="en-US" sz="2500" kern="1200"/>
            <a:t>Relative to all models, Logistic regression performs worst.</a:t>
          </a:r>
        </a:p>
      </dsp:txBody>
      <dsp:txXfrm>
        <a:off x="1240791" y="2686153"/>
        <a:ext cx="8817608" cy="107427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6/19/2024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6/19/2024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6/19/2024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6/19/2024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6/19/2024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6/19/2024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6/19/2024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6/19/2024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6/19/2024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6/19/2024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566160"/>
          </a:xfrm>
        </p:spPr>
        <p:txBody>
          <a:bodyPr>
            <a:normAutofit/>
          </a:bodyPr>
          <a:lstStyle/>
          <a:p>
            <a:r>
              <a:rPr lang="en-US" dirty="0">
                <a:solidFill>
                  <a:srgbClr val="FFFFFF"/>
                </a:solidFill>
              </a:rPr>
              <a:t>Conversion Rate Prediction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097280" y="4685812"/>
            <a:ext cx="10058400" cy="1565357"/>
          </a:xfrm>
        </p:spPr>
        <p:txBody>
          <a:bodyPr>
            <a:normAutofit/>
          </a:bodyPr>
          <a:lstStyle/>
          <a:p>
            <a:pPr>
              <a:lnSpc>
                <a:spcPct val="100000"/>
              </a:lnSpc>
            </a:pPr>
            <a:r>
              <a:rPr lang="en-US" sz="1500" dirty="0">
                <a:solidFill>
                  <a:srgbClr val="FFFFFF"/>
                </a:solidFill>
              </a:rPr>
              <a:t>Pareekshit Reddy </a:t>
            </a:r>
            <a:r>
              <a:rPr lang="en-US" sz="1500" dirty="0" err="1">
                <a:solidFill>
                  <a:srgbClr val="FFFFFF"/>
                </a:solidFill>
              </a:rPr>
              <a:t>gaddam</a:t>
            </a:r>
            <a:endParaRPr lang="en-US" sz="1500" dirty="0">
              <a:solidFill>
                <a:srgbClr val="FFFFFF"/>
              </a:solidFill>
            </a:endParaRPr>
          </a:p>
          <a:p>
            <a:pPr>
              <a:lnSpc>
                <a:spcPct val="100000"/>
              </a:lnSpc>
            </a:pPr>
            <a:endParaRPr lang="en-US" sz="1500" dirty="0">
              <a:solidFill>
                <a:srgbClr val="FFFFFF"/>
              </a:solidFill>
            </a:endParaRPr>
          </a:p>
        </p:txBody>
      </p:sp>
      <p:cxnSp>
        <p:nvCxnSpPr>
          <p:cNvPr id="46" name="Straight Connector 45">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8"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304DB-6921-49F7-9DFE-23344DA8262A}"/>
              </a:ext>
            </a:extLst>
          </p:cNvPr>
          <p:cNvSpPr>
            <a:spLocks noGrp="1"/>
          </p:cNvSpPr>
          <p:nvPr>
            <p:ph type="title"/>
          </p:nvPr>
        </p:nvSpPr>
        <p:spPr/>
        <p:txBody>
          <a:bodyPr/>
          <a:lstStyle/>
          <a:p>
            <a:r>
              <a:rPr lang="en-IN" dirty="0"/>
              <a:t>Logistic Regression</a:t>
            </a:r>
          </a:p>
        </p:txBody>
      </p:sp>
      <p:graphicFrame>
        <p:nvGraphicFramePr>
          <p:cNvPr id="4" name="Table 4">
            <a:extLst>
              <a:ext uri="{FF2B5EF4-FFF2-40B4-BE49-F238E27FC236}">
                <a16:creationId xmlns:a16="http://schemas.microsoft.com/office/drawing/2014/main" id="{3CD6C542-167E-48FF-88F6-AF19A8A01787}"/>
              </a:ext>
            </a:extLst>
          </p:cNvPr>
          <p:cNvGraphicFramePr>
            <a:graphicFrameLocks noGrp="1"/>
          </p:cNvGraphicFramePr>
          <p:nvPr>
            <p:ph idx="1"/>
            <p:extLst>
              <p:ext uri="{D42A27DB-BD31-4B8C-83A1-F6EECF244321}">
                <p14:modId xmlns:p14="http://schemas.microsoft.com/office/powerpoint/2010/main" val="1992706206"/>
              </p:ext>
            </p:extLst>
          </p:nvPr>
        </p:nvGraphicFramePr>
        <p:xfrm>
          <a:off x="1066801" y="4883205"/>
          <a:ext cx="10058397" cy="1112520"/>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val="1967937921"/>
                    </a:ext>
                  </a:extLst>
                </a:gridCol>
                <a:gridCol w="3352799">
                  <a:extLst>
                    <a:ext uri="{9D8B030D-6E8A-4147-A177-3AD203B41FA5}">
                      <a16:colId xmlns:a16="http://schemas.microsoft.com/office/drawing/2014/main" val="2426893753"/>
                    </a:ext>
                  </a:extLst>
                </a:gridCol>
                <a:gridCol w="3352799">
                  <a:extLst>
                    <a:ext uri="{9D8B030D-6E8A-4147-A177-3AD203B41FA5}">
                      <a16:colId xmlns:a16="http://schemas.microsoft.com/office/drawing/2014/main" val="2067587917"/>
                    </a:ext>
                  </a:extLst>
                </a:gridCol>
              </a:tblGrid>
              <a:tr h="370840">
                <a:tc>
                  <a:txBody>
                    <a:bodyPr/>
                    <a:lstStyle/>
                    <a:p>
                      <a:r>
                        <a:rPr lang="en-IN" dirty="0"/>
                        <a:t>Metrics</a:t>
                      </a:r>
                    </a:p>
                  </a:txBody>
                  <a:tcPr/>
                </a:tc>
                <a:tc>
                  <a:txBody>
                    <a:bodyPr/>
                    <a:lstStyle/>
                    <a:p>
                      <a:r>
                        <a:rPr lang="en-IN" dirty="0"/>
                        <a:t>Recall Score</a:t>
                      </a:r>
                    </a:p>
                  </a:txBody>
                  <a:tcPr/>
                </a:tc>
                <a:tc>
                  <a:txBody>
                    <a:bodyPr/>
                    <a:lstStyle/>
                    <a:p>
                      <a:r>
                        <a:rPr lang="en-IN" dirty="0"/>
                        <a:t>ROC_AUC Score</a:t>
                      </a:r>
                    </a:p>
                  </a:txBody>
                  <a:tcPr/>
                </a:tc>
                <a:extLst>
                  <a:ext uri="{0D108BD9-81ED-4DB2-BD59-A6C34878D82A}">
                    <a16:rowId xmlns:a16="http://schemas.microsoft.com/office/drawing/2014/main" val="2042875532"/>
                  </a:ext>
                </a:extLst>
              </a:tr>
              <a:tr h="370840">
                <a:tc>
                  <a:txBody>
                    <a:bodyPr/>
                    <a:lstStyle/>
                    <a:p>
                      <a:r>
                        <a:rPr lang="en-IN" dirty="0"/>
                        <a:t>Train</a:t>
                      </a:r>
                    </a:p>
                  </a:txBody>
                  <a:tcPr/>
                </a:tc>
                <a:tc>
                  <a:txBody>
                    <a:bodyPr/>
                    <a:lstStyle/>
                    <a:p>
                      <a:r>
                        <a:rPr lang="en-IN" sz="1800" b="0" i="0" u="none" strike="noStrike" kern="1200" dirty="0">
                          <a:solidFill>
                            <a:schemeClr val="dk1"/>
                          </a:solidFill>
                          <a:effectLst/>
                          <a:latin typeface="+mn-lt"/>
                          <a:ea typeface="+mn-ea"/>
                          <a:cs typeface="+mn-cs"/>
                        </a:rPr>
                        <a:t>0.7937</a:t>
                      </a:r>
                      <a:endParaRPr lang="en-IN" dirty="0"/>
                    </a:p>
                  </a:txBody>
                  <a:tcPr/>
                </a:tc>
                <a:tc>
                  <a:txBody>
                    <a:bodyPr/>
                    <a:lstStyle/>
                    <a:p>
                      <a:r>
                        <a:rPr lang="en-IN" sz="1800" b="0" i="0" u="none" strike="noStrike" kern="1200" dirty="0">
                          <a:solidFill>
                            <a:schemeClr val="dk1"/>
                          </a:solidFill>
                          <a:effectLst/>
                          <a:latin typeface="+mn-lt"/>
                          <a:ea typeface="+mn-ea"/>
                          <a:cs typeface="+mn-cs"/>
                        </a:rPr>
                        <a:t>0.7321</a:t>
                      </a:r>
                      <a:endParaRPr lang="en-IN" dirty="0"/>
                    </a:p>
                  </a:txBody>
                  <a:tcPr/>
                </a:tc>
                <a:extLst>
                  <a:ext uri="{0D108BD9-81ED-4DB2-BD59-A6C34878D82A}">
                    <a16:rowId xmlns:a16="http://schemas.microsoft.com/office/drawing/2014/main" val="1786948330"/>
                  </a:ext>
                </a:extLst>
              </a:tr>
              <a:tr h="370840">
                <a:tc>
                  <a:txBody>
                    <a:bodyPr/>
                    <a:lstStyle/>
                    <a:p>
                      <a:r>
                        <a:rPr lang="en-IN" dirty="0"/>
                        <a:t>Test</a:t>
                      </a:r>
                    </a:p>
                  </a:txBody>
                  <a:tcPr/>
                </a:tc>
                <a:tc>
                  <a:txBody>
                    <a:bodyPr/>
                    <a:lstStyle/>
                    <a:p>
                      <a:r>
                        <a:rPr lang="en-IN" sz="1800" b="0" i="0" u="none" strike="noStrike" kern="1200" dirty="0">
                          <a:solidFill>
                            <a:schemeClr val="dk1"/>
                          </a:solidFill>
                          <a:effectLst/>
                          <a:latin typeface="+mn-lt"/>
                          <a:ea typeface="+mn-ea"/>
                          <a:cs typeface="+mn-cs"/>
                        </a:rPr>
                        <a:t>0.7026</a:t>
                      </a:r>
                      <a:endParaRPr lang="en-IN" dirty="0"/>
                    </a:p>
                  </a:txBody>
                  <a:tcPr/>
                </a:tc>
                <a:tc>
                  <a:txBody>
                    <a:bodyPr/>
                    <a:lstStyle/>
                    <a:p>
                      <a:r>
                        <a:rPr lang="en-IN" sz="1800" b="0" i="0" u="none" strike="noStrike" kern="1200" dirty="0">
                          <a:solidFill>
                            <a:schemeClr val="dk1"/>
                          </a:solidFill>
                          <a:effectLst/>
                          <a:latin typeface="+mn-lt"/>
                          <a:ea typeface="+mn-ea"/>
                          <a:cs typeface="+mn-cs"/>
                        </a:rPr>
                        <a:t>0.7128</a:t>
                      </a:r>
                      <a:endParaRPr lang="en-IN" dirty="0"/>
                    </a:p>
                  </a:txBody>
                  <a:tcPr/>
                </a:tc>
                <a:extLst>
                  <a:ext uri="{0D108BD9-81ED-4DB2-BD59-A6C34878D82A}">
                    <a16:rowId xmlns:a16="http://schemas.microsoft.com/office/drawing/2014/main" val="236762236"/>
                  </a:ext>
                </a:extLst>
              </a:tr>
            </a:tbl>
          </a:graphicData>
        </a:graphic>
      </p:graphicFrame>
      <p:sp>
        <p:nvSpPr>
          <p:cNvPr id="5" name="TextBox 4">
            <a:extLst>
              <a:ext uri="{FF2B5EF4-FFF2-40B4-BE49-F238E27FC236}">
                <a16:creationId xmlns:a16="http://schemas.microsoft.com/office/drawing/2014/main" id="{17B33DDE-FD7B-4EA2-8429-A77A4B22DE27}"/>
              </a:ext>
            </a:extLst>
          </p:cNvPr>
          <p:cNvSpPr txBox="1"/>
          <p:nvPr/>
        </p:nvSpPr>
        <p:spPr>
          <a:xfrm>
            <a:off x="1066801" y="2282024"/>
            <a:ext cx="10058397" cy="2215991"/>
          </a:xfrm>
          <a:prstGeom prst="rect">
            <a:avLst/>
          </a:prstGeom>
          <a:noFill/>
        </p:spPr>
        <p:txBody>
          <a:bodyPr wrap="square" rtlCol="0">
            <a:spAutoFit/>
          </a:bodyPr>
          <a:lstStyle/>
          <a:p>
            <a:r>
              <a:rPr lang="en-IN" sz="2000" dirty="0"/>
              <a:t>We have done stratified sampling during the train-test split, to ensure that ratio of samples of the target variable remains same in the train and test splits.</a:t>
            </a:r>
          </a:p>
          <a:p>
            <a:endParaRPr lang="en-IN" sz="2000" dirty="0"/>
          </a:p>
          <a:p>
            <a:pPr marL="457200" indent="-457200">
              <a:buFont typeface="Courier New" panose="02070309020205020404" pitchFamily="49" charset="0"/>
              <a:buChar char="o"/>
            </a:pPr>
            <a:r>
              <a:rPr lang="en-IN" sz="2000" dirty="0"/>
              <a:t>Penalty = ‘L1’</a:t>
            </a:r>
          </a:p>
          <a:p>
            <a:pPr marL="457200" indent="-457200">
              <a:buFont typeface="Courier New" panose="02070309020205020404" pitchFamily="49" charset="0"/>
              <a:buChar char="o"/>
            </a:pPr>
            <a:r>
              <a:rPr lang="en-IN" sz="2000" dirty="0"/>
              <a:t>Solver = ‘</a:t>
            </a:r>
            <a:r>
              <a:rPr lang="en-IN" sz="2000" dirty="0" err="1"/>
              <a:t>liblinear</a:t>
            </a:r>
            <a:r>
              <a:rPr lang="en-IN" sz="2000" dirty="0"/>
              <a:t>’</a:t>
            </a:r>
          </a:p>
          <a:p>
            <a:pPr marL="457200" indent="-457200">
              <a:buFont typeface="Courier New" panose="02070309020205020404" pitchFamily="49" charset="0"/>
              <a:buChar char="o"/>
            </a:pPr>
            <a:r>
              <a:rPr lang="en-IN" sz="2000" dirty="0" err="1"/>
              <a:t>Class_weight</a:t>
            </a:r>
            <a:r>
              <a:rPr lang="en-IN" sz="2000" dirty="0"/>
              <a:t> = ‘balanced’</a:t>
            </a:r>
          </a:p>
          <a:p>
            <a:endParaRPr lang="en-IN" dirty="0"/>
          </a:p>
        </p:txBody>
      </p:sp>
    </p:spTree>
    <p:extLst>
      <p:ext uri="{BB962C8B-B14F-4D97-AF65-F5344CB8AC3E}">
        <p14:creationId xmlns:p14="http://schemas.microsoft.com/office/powerpoint/2010/main" val="698007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143A-8E22-41DF-A21E-DAA27F0D1F34}"/>
              </a:ext>
            </a:extLst>
          </p:cNvPr>
          <p:cNvSpPr>
            <a:spLocks noGrp="1"/>
          </p:cNvSpPr>
          <p:nvPr>
            <p:ph type="title"/>
          </p:nvPr>
        </p:nvSpPr>
        <p:spPr/>
        <p:txBody>
          <a:bodyPr>
            <a:normAutofit/>
          </a:bodyPr>
          <a:lstStyle/>
          <a:p>
            <a:r>
              <a:rPr lang="en-IN" sz="4000" dirty="0"/>
              <a:t>Support Vector Classifier</a:t>
            </a:r>
          </a:p>
        </p:txBody>
      </p:sp>
      <p:sp>
        <p:nvSpPr>
          <p:cNvPr id="3" name="Content Placeholder 2">
            <a:extLst>
              <a:ext uri="{FF2B5EF4-FFF2-40B4-BE49-F238E27FC236}">
                <a16:creationId xmlns:a16="http://schemas.microsoft.com/office/drawing/2014/main" id="{A3658C39-678D-4C27-A855-C5B089783401}"/>
              </a:ext>
            </a:extLst>
          </p:cNvPr>
          <p:cNvSpPr>
            <a:spLocks noGrp="1"/>
          </p:cNvSpPr>
          <p:nvPr>
            <p:ph idx="1"/>
          </p:nvPr>
        </p:nvSpPr>
        <p:spPr/>
        <p:txBody>
          <a:bodyPr>
            <a:normAutofit/>
          </a:bodyPr>
          <a:lstStyle/>
          <a:p>
            <a:r>
              <a:rPr lang="en-US" sz="2000" b="0" i="0" u="none" strike="noStrike" dirty="0">
                <a:solidFill>
                  <a:srgbClr val="212121"/>
                </a:solidFill>
                <a:effectLst/>
              </a:rPr>
              <a:t>Hyper Parameters:</a:t>
            </a:r>
          </a:p>
          <a:p>
            <a:pPr marL="457200" indent="-457200">
              <a:buFont typeface="+mj-lt"/>
              <a:buAutoNum type="arabicPeriod"/>
            </a:pPr>
            <a:r>
              <a:rPr lang="en-US" sz="2000" b="0" i="0" u="none" strike="noStrike" dirty="0">
                <a:solidFill>
                  <a:srgbClr val="212121"/>
                </a:solidFill>
                <a:effectLst/>
              </a:rPr>
              <a:t>Penalty=</a:t>
            </a:r>
            <a:r>
              <a:rPr lang="en-US" sz="2000" b="0" i="0" u="none" strike="noStrike" dirty="0">
                <a:solidFill>
                  <a:srgbClr val="A31515"/>
                </a:solidFill>
                <a:effectLst/>
              </a:rPr>
              <a:t>'l1’</a:t>
            </a:r>
            <a:endParaRPr lang="en-US" sz="2000" dirty="0">
              <a:solidFill>
                <a:srgbClr val="212121"/>
              </a:solidFill>
            </a:endParaRPr>
          </a:p>
          <a:p>
            <a:pPr marL="457200" indent="-457200">
              <a:buFont typeface="+mj-lt"/>
              <a:buAutoNum type="arabicPeriod"/>
            </a:pPr>
            <a:r>
              <a:rPr lang="en-US" sz="2000" b="0" i="0" u="none" strike="noStrike" dirty="0">
                <a:solidFill>
                  <a:srgbClr val="212121"/>
                </a:solidFill>
                <a:effectLst/>
              </a:rPr>
              <a:t>dual=</a:t>
            </a:r>
            <a:r>
              <a:rPr lang="en-US" sz="2000" b="0" i="0" u="none" strike="noStrike" dirty="0">
                <a:solidFill>
                  <a:srgbClr val="0000FF"/>
                </a:solidFill>
                <a:effectLst/>
              </a:rPr>
              <a:t>False</a:t>
            </a:r>
            <a:endParaRPr lang="en-US" sz="2000" dirty="0">
              <a:solidFill>
                <a:srgbClr val="212121"/>
              </a:solidFill>
            </a:endParaRPr>
          </a:p>
          <a:p>
            <a:pPr marL="457200" indent="-457200">
              <a:buFont typeface="+mj-lt"/>
              <a:buAutoNum type="arabicPeriod"/>
            </a:pPr>
            <a:r>
              <a:rPr lang="en-US" sz="2000" b="0" i="0" u="none" strike="noStrike" dirty="0" err="1">
                <a:solidFill>
                  <a:srgbClr val="212121"/>
                </a:solidFill>
                <a:effectLst/>
              </a:rPr>
              <a:t>class_weight</a:t>
            </a:r>
            <a:r>
              <a:rPr lang="en-US" sz="2000" b="0" i="0" u="none" strike="noStrike" dirty="0">
                <a:solidFill>
                  <a:srgbClr val="212121"/>
                </a:solidFill>
                <a:effectLst/>
              </a:rPr>
              <a:t>=’balanced’</a:t>
            </a:r>
          </a:p>
          <a:p>
            <a:pPr marL="457200" indent="-457200">
              <a:buFont typeface="+mj-lt"/>
              <a:buAutoNum type="arabicPeriod"/>
            </a:pPr>
            <a:r>
              <a:rPr lang="en-US" sz="2000" b="0" i="0" u="none" strike="noStrike" dirty="0">
                <a:solidFill>
                  <a:srgbClr val="212121"/>
                </a:solidFill>
                <a:effectLst/>
              </a:rPr>
              <a:t>C=</a:t>
            </a:r>
            <a:r>
              <a:rPr lang="en-US" sz="2000" b="0" i="0" u="none" strike="noStrike" dirty="0">
                <a:solidFill>
                  <a:srgbClr val="09885A"/>
                </a:solidFill>
                <a:effectLst/>
              </a:rPr>
              <a:t>1.0</a:t>
            </a:r>
            <a:endParaRPr lang="en-US" sz="2000" dirty="0">
              <a:solidFill>
                <a:srgbClr val="212121"/>
              </a:solidFill>
            </a:endParaRPr>
          </a:p>
          <a:p>
            <a:pPr marL="457200" indent="-457200">
              <a:buFont typeface="+mj-lt"/>
              <a:buAutoNum type="arabicPeriod"/>
            </a:pPr>
            <a:r>
              <a:rPr lang="en-US" sz="2000" b="0" i="0" u="none" strike="noStrike" dirty="0" err="1">
                <a:solidFill>
                  <a:srgbClr val="212121"/>
                </a:solidFill>
                <a:effectLst/>
              </a:rPr>
              <a:t>max_iter</a:t>
            </a:r>
            <a:r>
              <a:rPr lang="en-US" sz="2000" b="0" i="0" u="none" strike="noStrike" dirty="0">
                <a:solidFill>
                  <a:srgbClr val="212121"/>
                </a:solidFill>
                <a:effectLst/>
              </a:rPr>
              <a:t>=</a:t>
            </a:r>
            <a:r>
              <a:rPr lang="en-US" sz="2000" b="0" i="0" u="none" strike="noStrike" dirty="0">
                <a:solidFill>
                  <a:srgbClr val="09885A"/>
                </a:solidFill>
                <a:effectLst/>
              </a:rPr>
              <a:t>10000</a:t>
            </a:r>
            <a:endParaRPr lang="en-IN" sz="2000" dirty="0"/>
          </a:p>
        </p:txBody>
      </p:sp>
      <p:graphicFrame>
        <p:nvGraphicFramePr>
          <p:cNvPr id="4" name="Table 4">
            <a:extLst>
              <a:ext uri="{FF2B5EF4-FFF2-40B4-BE49-F238E27FC236}">
                <a16:creationId xmlns:a16="http://schemas.microsoft.com/office/drawing/2014/main" id="{D13866CC-CD63-4FA7-9A8D-217E2E9A5689}"/>
              </a:ext>
            </a:extLst>
          </p:cNvPr>
          <p:cNvGraphicFramePr>
            <a:graphicFrameLocks/>
          </p:cNvGraphicFramePr>
          <p:nvPr>
            <p:extLst>
              <p:ext uri="{D42A27DB-BD31-4B8C-83A1-F6EECF244321}">
                <p14:modId xmlns:p14="http://schemas.microsoft.com/office/powerpoint/2010/main" val="1148092469"/>
              </p:ext>
            </p:extLst>
          </p:nvPr>
        </p:nvGraphicFramePr>
        <p:xfrm>
          <a:off x="5207430" y="2371240"/>
          <a:ext cx="5948250" cy="2597688"/>
        </p:xfrm>
        <a:graphic>
          <a:graphicData uri="http://schemas.openxmlformats.org/drawingml/2006/table">
            <a:tbl>
              <a:tblPr firstRow="1" bandRow="1">
                <a:tableStyleId>{5C22544A-7EE6-4342-B048-85BDC9FD1C3A}</a:tableStyleId>
              </a:tblPr>
              <a:tblGrid>
                <a:gridCol w="1982750">
                  <a:extLst>
                    <a:ext uri="{9D8B030D-6E8A-4147-A177-3AD203B41FA5}">
                      <a16:colId xmlns:a16="http://schemas.microsoft.com/office/drawing/2014/main" val="1967937921"/>
                    </a:ext>
                  </a:extLst>
                </a:gridCol>
                <a:gridCol w="1982750">
                  <a:extLst>
                    <a:ext uri="{9D8B030D-6E8A-4147-A177-3AD203B41FA5}">
                      <a16:colId xmlns:a16="http://schemas.microsoft.com/office/drawing/2014/main" val="2426893753"/>
                    </a:ext>
                  </a:extLst>
                </a:gridCol>
                <a:gridCol w="1982750">
                  <a:extLst>
                    <a:ext uri="{9D8B030D-6E8A-4147-A177-3AD203B41FA5}">
                      <a16:colId xmlns:a16="http://schemas.microsoft.com/office/drawing/2014/main" val="2067587917"/>
                    </a:ext>
                  </a:extLst>
                </a:gridCol>
              </a:tblGrid>
              <a:tr h="865896">
                <a:tc>
                  <a:txBody>
                    <a:bodyPr/>
                    <a:lstStyle/>
                    <a:p>
                      <a:r>
                        <a:rPr lang="en-IN" dirty="0"/>
                        <a:t>Metrics</a:t>
                      </a:r>
                    </a:p>
                  </a:txBody>
                  <a:tcPr/>
                </a:tc>
                <a:tc>
                  <a:txBody>
                    <a:bodyPr/>
                    <a:lstStyle/>
                    <a:p>
                      <a:r>
                        <a:rPr lang="en-IN" dirty="0"/>
                        <a:t>Recall Score</a:t>
                      </a:r>
                    </a:p>
                  </a:txBody>
                  <a:tcPr/>
                </a:tc>
                <a:tc>
                  <a:txBody>
                    <a:bodyPr/>
                    <a:lstStyle/>
                    <a:p>
                      <a:r>
                        <a:rPr lang="en-IN" dirty="0"/>
                        <a:t>ROC_AUC Score</a:t>
                      </a:r>
                    </a:p>
                  </a:txBody>
                  <a:tcPr/>
                </a:tc>
                <a:extLst>
                  <a:ext uri="{0D108BD9-81ED-4DB2-BD59-A6C34878D82A}">
                    <a16:rowId xmlns:a16="http://schemas.microsoft.com/office/drawing/2014/main" val="2042875532"/>
                  </a:ext>
                </a:extLst>
              </a:tr>
              <a:tr h="865896">
                <a:tc>
                  <a:txBody>
                    <a:bodyPr/>
                    <a:lstStyle/>
                    <a:p>
                      <a:r>
                        <a:rPr lang="en-IN" dirty="0"/>
                        <a:t>Train</a:t>
                      </a:r>
                    </a:p>
                  </a:txBody>
                  <a:tcPr/>
                </a:tc>
                <a:tc>
                  <a:txBody>
                    <a:bodyPr/>
                    <a:lstStyle/>
                    <a:p>
                      <a:pPr rtl="0"/>
                      <a:r>
                        <a:rPr lang="en-IN" sz="1800" b="0" i="0" u="none" strike="noStrike" kern="1200" dirty="0">
                          <a:solidFill>
                            <a:schemeClr val="dk1"/>
                          </a:solidFill>
                          <a:effectLst/>
                          <a:latin typeface="+mn-lt"/>
                          <a:ea typeface="+mn-ea"/>
                          <a:cs typeface="+mn-cs"/>
                        </a:rPr>
                        <a:t>0.8286</a:t>
                      </a:r>
                      <a:endParaRPr lang="en-IN" b="0" dirty="0">
                        <a:effectLst/>
                      </a:endParaRPr>
                    </a:p>
                  </a:txBody>
                  <a:tcPr/>
                </a:tc>
                <a:tc>
                  <a:txBody>
                    <a:bodyPr/>
                    <a:lstStyle/>
                    <a:p>
                      <a:pPr rtl="0"/>
                      <a:r>
                        <a:rPr lang="en-IN" sz="1800" b="0" i="0" u="none" strike="noStrike" kern="1200" dirty="0">
                          <a:solidFill>
                            <a:schemeClr val="dk1"/>
                          </a:solidFill>
                          <a:effectLst/>
                          <a:latin typeface="+mn-lt"/>
                          <a:ea typeface="+mn-ea"/>
                          <a:cs typeface="+mn-cs"/>
                        </a:rPr>
                        <a:t>0.7318</a:t>
                      </a:r>
                    </a:p>
                  </a:txBody>
                  <a:tcPr/>
                </a:tc>
                <a:extLst>
                  <a:ext uri="{0D108BD9-81ED-4DB2-BD59-A6C34878D82A}">
                    <a16:rowId xmlns:a16="http://schemas.microsoft.com/office/drawing/2014/main" val="1786948330"/>
                  </a:ext>
                </a:extLst>
              </a:tr>
              <a:tr h="865896">
                <a:tc>
                  <a:txBody>
                    <a:bodyPr/>
                    <a:lstStyle/>
                    <a:p>
                      <a:r>
                        <a:rPr lang="en-IN" dirty="0"/>
                        <a:t>Test</a:t>
                      </a:r>
                    </a:p>
                  </a:txBody>
                  <a:tcPr/>
                </a:tc>
                <a:tc>
                  <a:txBody>
                    <a:bodyPr/>
                    <a:lstStyle/>
                    <a:p>
                      <a:r>
                        <a:rPr lang="en-IN" sz="1800" b="0" i="0" u="none" strike="noStrike" kern="1200" dirty="0">
                          <a:solidFill>
                            <a:schemeClr val="dk1"/>
                          </a:solidFill>
                          <a:effectLst/>
                          <a:latin typeface="+mn-lt"/>
                          <a:ea typeface="+mn-ea"/>
                          <a:cs typeface="+mn-cs"/>
                        </a:rPr>
                        <a:t>0.7141</a:t>
                      </a:r>
                      <a:endParaRPr lang="en-IN" dirty="0"/>
                    </a:p>
                  </a:txBody>
                  <a:tcPr/>
                </a:tc>
                <a:tc>
                  <a:txBody>
                    <a:bodyPr/>
                    <a:lstStyle/>
                    <a:p>
                      <a:r>
                        <a:rPr lang="en-IN" sz="1800" b="0" i="0" u="none" strike="noStrike" kern="1200" dirty="0">
                          <a:solidFill>
                            <a:schemeClr val="dk1"/>
                          </a:solidFill>
                          <a:effectLst/>
                          <a:latin typeface="+mn-lt"/>
                          <a:ea typeface="+mn-ea"/>
                          <a:cs typeface="+mn-cs"/>
                        </a:rPr>
                        <a:t>0.7367</a:t>
                      </a:r>
                      <a:endParaRPr lang="en-IN" dirty="0"/>
                    </a:p>
                  </a:txBody>
                  <a:tcPr/>
                </a:tc>
                <a:extLst>
                  <a:ext uri="{0D108BD9-81ED-4DB2-BD59-A6C34878D82A}">
                    <a16:rowId xmlns:a16="http://schemas.microsoft.com/office/drawing/2014/main" val="236762236"/>
                  </a:ext>
                </a:extLst>
              </a:tr>
            </a:tbl>
          </a:graphicData>
        </a:graphic>
      </p:graphicFrame>
    </p:spTree>
    <p:extLst>
      <p:ext uri="{BB962C8B-B14F-4D97-AF65-F5344CB8AC3E}">
        <p14:creationId xmlns:p14="http://schemas.microsoft.com/office/powerpoint/2010/main" val="1056567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8A95B-A80E-4C6A-877E-54A1A1CE4604}"/>
              </a:ext>
            </a:extLst>
          </p:cNvPr>
          <p:cNvSpPr>
            <a:spLocks noGrp="1"/>
          </p:cNvSpPr>
          <p:nvPr>
            <p:ph type="title"/>
          </p:nvPr>
        </p:nvSpPr>
        <p:spPr/>
        <p:txBody>
          <a:bodyPr/>
          <a:lstStyle/>
          <a:p>
            <a:r>
              <a:rPr lang="en-IN" dirty="0"/>
              <a:t>Experiments and Evaluation</a:t>
            </a:r>
            <a:br>
              <a:rPr lang="en-IN" dirty="0"/>
            </a:br>
            <a:r>
              <a:rPr lang="en-IN" dirty="0"/>
              <a:t>Random Forest</a:t>
            </a:r>
          </a:p>
        </p:txBody>
      </p:sp>
      <p:sp>
        <p:nvSpPr>
          <p:cNvPr id="4" name="Content Placeholder 2">
            <a:extLst>
              <a:ext uri="{FF2B5EF4-FFF2-40B4-BE49-F238E27FC236}">
                <a16:creationId xmlns:a16="http://schemas.microsoft.com/office/drawing/2014/main" id="{9FBC6E3B-6F74-5042-9E2F-5754F94CDE29}"/>
              </a:ext>
            </a:extLst>
          </p:cNvPr>
          <p:cNvSpPr txBox="1">
            <a:spLocks/>
          </p:cNvSpPr>
          <p:nvPr/>
        </p:nvSpPr>
        <p:spPr>
          <a:xfrm>
            <a:off x="1097280" y="2108201"/>
            <a:ext cx="3605349"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000" dirty="0">
                <a:solidFill>
                  <a:srgbClr val="212121"/>
                </a:solidFill>
              </a:rPr>
              <a:t>Hyper Parameters:</a:t>
            </a:r>
          </a:p>
          <a:p>
            <a:pPr marL="457200" indent="-457200">
              <a:buFont typeface="+mj-lt"/>
              <a:buAutoNum type="arabicPeriod"/>
            </a:pPr>
            <a:r>
              <a:rPr lang="en-US" sz="2000" dirty="0" err="1"/>
              <a:t>n_estimators</a:t>
            </a:r>
            <a:r>
              <a:rPr lang="en-US" sz="2000" dirty="0"/>
              <a:t>=200</a:t>
            </a:r>
          </a:p>
          <a:p>
            <a:pPr marL="457200" indent="-457200">
              <a:buFont typeface="+mj-lt"/>
              <a:buAutoNum type="arabicPeriod"/>
            </a:pPr>
            <a:r>
              <a:rPr lang="en-US" sz="2000" dirty="0" err="1"/>
              <a:t>max_depth</a:t>
            </a:r>
            <a:r>
              <a:rPr lang="en-US" sz="2000" dirty="0"/>
              <a:t>=5</a:t>
            </a:r>
          </a:p>
          <a:p>
            <a:pPr marL="457200" indent="-457200">
              <a:buFont typeface="+mj-lt"/>
              <a:buAutoNum type="arabicPeriod"/>
            </a:pPr>
            <a:r>
              <a:rPr lang="en-US" sz="2000" dirty="0" err="1"/>
              <a:t>class_weight</a:t>
            </a:r>
            <a:r>
              <a:rPr lang="en-US" sz="2000" dirty="0"/>
              <a:t>="balanced"</a:t>
            </a:r>
          </a:p>
        </p:txBody>
      </p:sp>
      <p:graphicFrame>
        <p:nvGraphicFramePr>
          <p:cNvPr id="5" name="Table 4">
            <a:extLst>
              <a:ext uri="{FF2B5EF4-FFF2-40B4-BE49-F238E27FC236}">
                <a16:creationId xmlns:a16="http://schemas.microsoft.com/office/drawing/2014/main" id="{5B11333F-A6A5-D942-88C8-7E4E4E9312D5}"/>
              </a:ext>
            </a:extLst>
          </p:cNvPr>
          <p:cNvGraphicFramePr>
            <a:graphicFrameLocks/>
          </p:cNvGraphicFramePr>
          <p:nvPr>
            <p:extLst>
              <p:ext uri="{D42A27DB-BD31-4B8C-83A1-F6EECF244321}">
                <p14:modId xmlns:p14="http://schemas.microsoft.com/office/powerpoint/2010/main" val="1235219084"/>
              </p:ext>
            </p:extLst>
          </p:nvPr>
        </p:nvGraphicFramePr>
        <p:xfrm>
          <a:off x="5346915" y="2448732"/>
          <a:ext cx="5747805" cy="2433234"/>
        </p:xfrm>
        <a:graphic>
          <a:graphicData uri="http://schemas.openxmlformats.org/drawingml/2006/table">
            <a:tbl>
              <a:tblPr firstRow="1" bandRow="1">
                <a:tableStyleId>{5C22544A-7EE6-4342-B048-85BDC9FD1C3A}</a:tableStyleId>
              </a:tblPr>
              <a:tblGrid>
                <a:gridCol w="1915935">
                  <a:extLst>
                    <a:ext uri="{9D8B030D-6E8A-4147-A177-3AD203B41FA5}">
                      <a16:colId xmlns:a16="http://schemas.microsoft.com/office/drawing/2014/main" val="1967937921"/>
                    </a:ext>
                  </a:extLst>
                </a:gridCol>
                <a:gridCol w="1915935">
                  <a:extLst>
                    <a:ext uri="{9D8B030D-6E8A-4147-A177-3AD203B41FA5}">
                      <a16:colId xmlns:a16="http://schemas.microsoft.com/office/drawing/2014/main" val="2426893753"/>
                    </a:ext>
                  </a:extLst>
                </a:gridCol>
                <a:gridCol w="1915935">
                  <a:extLst>
                    <a:ext uri="{9D8B030D-6E8A-4147-A177-3AD203B41FA5}">
                      <a16:colId xmlns:a16="http://schemas.microsoft.com/office/drawing/2014/main" val="2067587917"/>
                    </a:ext>
                  </a:extLst>
                </a:gridCol>
              </a:tblGrid>
              <a:tr h="811078">
                <a:tc>
                  <a:txBody>
                    <a:bodyPr/>
                    <a:lstStyle/>
                    <a:p>
                      <a:r>
                        <a:rPr lang="en-IN" dirty="0"/>
                        <a:t>Metrics</a:t>
                      </a:r>
                    </a:p>
                  </a:txBody>
                  <a:tcPr/>
                </a:tc>
                <a:tc>
                  <a:txBody>
                    <a:bodyPr/>
                    <a:lstStyle/>
                    <a:p>
                      <a:r>
                        <a:rPr lang="en-IN" dirty="0"/>
                        <a:t>Recall Score</a:t>
                      </a:r>
                    </a:p>
                  </a:txBody>
                  <a:tcPr/>
                </a:tc>
                <a:tc>
                  <a:txBody>
                    <a:bodyPr/>
                    <a:lstStyle/>
                    <a:p>
                      <a:r>
                        <a:rPr lang="en-IN" dirty="0"/>
                        <a:t>ROC_AUC Score</a:t>
                      </a:r>
                    </a:p>
                  </a:txBody>
                  <a:tcPr/>
                </a:tc>
                <a:extLst>
                  <a:ext uri="{0D108BD9-81ED-4DB2-BD59-A6C34878D82A}">
                    <a16:rowId xmlns:a16="http://schemas.microsoft.com/office/drawing/2014/main" val="2042875532"/>
                  </a:ext>
                </a:extLst>
              </a:tr>
              <a:tr h="811078">
                <a:tc>
                  <a:txBody>
                    <a:bodyPr/>
                    <a:lstStyle/>
                    <a:p>
                      <a:r>
                        <a:rPr lang="en-IN" dirty="0"/>
                        <a:t>Train</a:t>
                      </a:r>
                    </a:p>
                  </a:txBody>
                  <a:tcPr/>
                </a:tc>
                <a:tc>
                  <a:txBody>
                    <a:bodyPr/>
                    <a:lstStyle/>
                    <a:p>
                      <a:pPr rtl="0"/>
                      <a:r>
                        <a:rPr lang="en-US" sz="1800" b="0" i="0" u="none" strike="noStrike" kern="1200" dirty="0">
                          <a:solidFill>
                            <a:schemeClr val="dk1"/>
                          </a:solidFill>
                          <a:effectLst/>
                          <a:latin typeface="+mn-lt"/>
                          <a:ea typeface="+mn-ea"/>
                          <a:cs typeface="+mn-cs"/>
                        </a:rPr>
                        <a:t>0.7952</a:t>
                      </a:r>
                      <a:endParaRPr lang="en-IN" b="0" dirty="0">
                        <a:effectLst/>
                      </a:endParaRPr>
                    </a:p>
                  </a:txBody>
                  <a:tcPr/>
                </a:tc>
                <a:tc>
                  <a:txBody>
                    <a:bodyPr/>
                    <a:lstStyle/>
                    <a:p>
                      <a:pPr rtl="0"/>
                      <a:r>
                        <a:rPr lang="en-IN" sz="1800" b="0" i="0" u="none" strike="noStrike" kern="1200" dirty="0">
                          <a:solidFill>
                            <a:schemeClr val="dk1"/>
                          </a:solidFill>
                          <a:effectLst/>
                          <a:latin typeface="+mn-lt"/>
                          <a:ea typeface="+mn-ea"/>
                          <a:cs typeface="+mn-cs"/>
                        </a:rPr>
                        <a:t>0.</a:t>
                      </a:r>
                      <a:r>
                        <a:rPr lang="en-US" sz="1800" b="0" i="0" u="none" strike="noStrike" kern="1200" dirty="0">
                          <a:solidFill>
                            <a:schemeClr val="dk1"/>
                          </a:solidFill>
                          <a:effectLst/>
                          <a:latin typeface="+mn-lt"/>
                          <a:ea typeface="+mn-ea"/>
                          <a:cs typeface="+mn-cs"/>
                        </a:rPr>
                        <a:t>8112</a:t>
                      </a:r>
                      <a:endParaRPr lang="en-IN" sz="1800" b="0" i="0" u="none" strike="noStrike" kern="1200" dirty="0">
                        <a:solidFill>
                          <a:schemeClr val="dk1"/>
                        </a:solidFill>
                        <a:effectLst/>
                        <a:latin typeface="+mn-lt"/>
                        <a:ea typeface="+mn-ea"/>
                        <a:cs typeface="+mn-cs"/>
                      </a:endParaRPr>
                    </a:p>
                  </a:txBody>
                  <a:tcPr/>
                </a:tc>
                <a:extLst>
                  <a:ext uri="{0D108BD9-81ED-4DB2-BD59-A6C34878D82A}">
                    <a16:rowId xmlns:a16="http://schemas.microsoft.com/office/drawing/2014/main" val="1786948330"/>
                  </a:ext>
                </a:extLst>
              </a:tr>
              <a:tr h="811078">
                <a:tc>
                  <a:txBody>
                    <a:bodyPr/>
                    <a:lstStyle/>
                    <a:p>
                      <a:r>
                        <a:rPr lang="en-IN" dirty="0"/>
                        <a:t>Test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0.7445</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0.7427</a:t>
                      </a:r>
                      <a:endParaRPr lang="en-IN" sz="1800" b="0" i="0" u="none" strike="noStrike" kern="1200" dirty="0">
                        <a:solidFill>
                          <a:schemeClr val="dk1"/>
                        </a:solidFill>
                        <a:effectLst/>
                        <a:latin typeface="+mn-lt"/>
                        <a:ea typeface="+mn-ea"/>
                        <a:cs typeface="+mn-cs"/>
                      </a:endParaRPr>
                    </a:p>
                  </a:txBody>
                  <a:tcPr/>
                </a:tc>
                <a:extLst>
                  <a:ext uri="{0D108BD9-81ED-4DB2-BD59-A6C34878D82A}">
                    <a16:rowId xmlns:a16="http://schemas.microsoft.com/office/drawing/2014/main" val="236762236"/>
                  </a:ext>
                </a:extLst>
              </a:tr>
            </a:tbl>
          </a:graphicData>
        </a:graphic>
      </p:graphicFrame>
    </p:spTree>
    <p:extLst>
      <p:ext uri="{BB962C8B-B14F-4D97-AF65-F5344CB8AC3E}">
        <p14:creationId xmlns:p14="http://schemas.microsoft.com/office/powerpoint/2010/main" val="42709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143A-8E22-41DF-A21E-DAA27F0D1F34}"/>
              </a:ext>
            </a:extLst>
          </p:cNvPr>
          <p:cNvSpPr>
            <a:spLocks noGrp="1"/>
          </p:cNvSpPr>
          <p:nvPr>
            <p:ph type="title"/>
          </p:nvPr>
        </p:nvSpPr>
        <p:spPr/>
        <p:txBody>
          <a:bodyPr>
            <a:normAutofit/>
          </a:bodyPr>
          <a:lstStyle/>
          <a:p>
            <a:r>
              <a:rPr lang="en-IN" sz="4000" dirty="0" err="1"/>
              <a:t>LightGBM</a:t>
            </a:r>
            <a:endParaRPr lang="en-IN" sz="4000" dirty="0"/>
          </a:p>
        </p:txBody>
      </p:sp>
      <p:sp>
        <p:nvSpPr>
          <p:cNvPr id="3" name="Content Placeholder 2">
            <a:extLst>
              <a:ext uri="{FF2B5EF4-FFF2-40B4-BE49-F238E27FC236}">
                <a16:creationId xmlns:a16="http://schemas.microsoft.com/office/drawing/2014/main" id="{A3658C39-678D-4C27-A855-C5B089783401}"/>
              </a:ext>
            </a:extLst>
          </p:cNvPr>
          <p:cNvSpPr>
            <a:spLocks noGrp="1"/>
          </p:cNvSpPr>
          <p:nvPr>
            <p:ph idx="1"/>
          </p:nvPr>
        </p:nvSpPr>
        <p:spPr>
          <a:xfrm>
            <a:off x="1097280" y="2108201"/>
            <a:ext cx="3605349" cy="3760891"/>
          </a:xfrm>
        </p:spPr>
        <p:txBody>
          <a:bodyPr>
            <a:normAutofit/>
          </a:bodyPr>
          <a:lstStyle/>
          <a:p>
            <a:r>
              <a:rPr lang="en-US" sz="2000" b="0" i="0" u="none" strike="noStrike" dirty="0">
                <a:solidFill>
                  <a:srgbClr val="212121"/>
                </a:solidFill>
                <a:effectLst/>
              </a:rPr>
              <a:t>Hyper Parameters:</a:t>
            </a:r>
          </a:p>
          <a:p>
            <a:pPr>
              <a:buFont typeface="Arial" panose="020B0604020202020204" pitchFamily="34" charset="0"/>
              <a:buChar char="•"/>
            </a:pPr>
            <a:r>
              <a:rPr lang="en-US" sz="2000" dirty="0"/>
              <a:t> 'boost': '</a:t>
            </a:r>
            <a:r>
              <a:rPr lang="en-US" sz="2000" dirty="0" err="1"/>
              <a:t>gbdt</a:t>
            </a:r>
            <a:r>
              <a:rPr lang="en-US" sz="2000" dirty="0"/>
              <a:t>’, </a:t>
            </a:r>
          </a:p>
          <a:p>
            <a:pPr>
              <a:buFont typeface="Arial" panose="020B0604020202020204" pitchFamily="34" charset="0"/>
              <a:buChar char="•"/>
            </a:pPr>
            <a:r>
              <a:rPr lang="en-US" sz="2000" dirty="0"/>
              <a:t> '</a:t>
            </a:r>
            <a:r>
              <a:rPr lang="en-US" sz="2000" dirty="0" err="1"/>
              <a:t>bagging_fraction</a:t>
            </a:r>
            <a:r>
              <a:rPr lang="en-US" sz="2000" dirty="0"/>
              <a:t>': 0.48,</a:t>
            </a:r>
          </a:p>
          <a:p>
            <a:pPr>
              <a:buFont typeface="Arial" panose="020B0604020202020204" pitchFamily="34" charset="0"/>
              <a:buChar char="•"/>
            </a:pPr>
            <a:r>
              <a:rPr lang="en-US" sz="2000" dirty="0"/>
              <a:t> '</a:t>
            </a:r>
            <a:r>
              <a:rPr lang="en-US" sz="2000" dirty="0" err="1"/>
              <a:t>bagging_freq</a:t>
            </a:r>
            <a:r>
              <a:rPr lang="en-US" sz="2000" dirty="0"/>
              <a:t>': 7,</a:t>
            </a:r>
          </a:p>
          <a:p>
            <a:pPr>
              <a:buFont typeface="Arial" panose="020B0604020202020204" pitchFamily="34" charset="0"/>
              <a:buChar char="•"/>
            </a:pPr>
            <a:r>
              <a:rPr lang="en-US" sz="2000" dirty="0"/>
              <a:t> '</a:t>
            </a:r>
            <a:r>
              <a:rPr lang="en-US" sz="2000" dirty="0" err="1"/>
              <a:t>feature_fraction</a:t>
            </a:r>
            <a:r>
              <a:rPr lang="en-US" sz="2000" dirty="0"/>
              <a:t>': 0.11,</a:t>
            </a:r>
          </a:p>
          <a:p>
            <a:pPr>
              <a:buFont typeface="Arial" panose="020B0604020202020204" pitchFamily="34" charset="0"/>
              <a:buChar char="•"/>
            </a:pPr>
            <a:r>
              <a:rPr lang="en-US" sz="2000" dirty="0"/>
              <a:t> 'lambda_l1': 0.07,</a:t>
            </a:r>
          </a:p>
          <a:p>
            <a:endParaRPr lang="en-US" dirty="0"/>
          </a:p>
        </p:txBody>
      </p:sp>
      <p:graphicFrame>
        <p:nvGraphicFramePr>
          <p:cNvPr id="4" name="Table 4">
            <a:extLst>
              <a:ext uri="{FF2B5EF4-FFF2-40B4-BE49-F238E27FC236}">
                <a16:creationId xmlns:a16="http://schemas.microsoft.com/office/drawing/2014/main" id="{D13866CC-CD63-4FA7-9A8D-217E2E9A5689}"/>
              </a:ext>
            </a:extLst>
          </p:cNvPr>
          <p:cNvGraphicFramePr>
            <a:graphicFrameLocks/>
          </p:cNvGraphicFramePr>
          <p:nvPr>
            <p:extLst>
              <p:ext uri="{D42A27DB-BD31-4B8C-83A1-F6EECF244321}">
                <p14:modId xmlns:p14="http://schemas.microsoft.com/office/powerpoint/2010/main" val="23538749"/>
              </p:ext>
            </p:extLst>
          </p:nvPr>
        </p:nvGraphicFramePr>
        <p:xfrm>
          <a:off x="1097283" y="5034280"/>
          <a:ext cx="10058397" cy="1112520"/>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val="1967937921"/>
                    </a:ext>
                  </a:extLst>
                </a:gridCol>
                <a:gridCol w="3352799">
                  <a:extLst>
                    <a:ext uri="{9D8B030D-6E8A-4147-A177-3AD203B41FA5}">
                      <a16:colId xmlns:a16="http://schemas.microsoft.com/office/drawing/2014/main" val="2426893753"/>
                    </a:ext>
                  </a:extLst>
                </a:gridCol>
                <a:gridCol w="3352799">
                  <a:extLst>
                    <a:ext uri="{9D8B030D-6E8A-4147-A177-3AD203B41FA5}">
                      <a16:colId xmlns:a16="http://schemas.microsoft.com/office/drawing/2014/main" val="2067587917"/>
                    </a:ext>
                  </a:extLst>
                </a:gridCol>
              </a:tblGrid>
              <a:tr h="370840">
                <a:tc>
                  <a:txBody>
                    <a:bodyPr/>
                    <a:lstStyle/>
                    <a:p>
                      <a:r>
                        <a:rPr lang="en-IN" dirty="0"/>
                        <a:t>Metrics</a:t>
                      </a:r>
                    </a:p>
                  </a:txBody>
                  <a:tcPr/>
                </a:tc>
                <a:tc>
                  <a:txBody>
                    <a:bodyPr/>
                    <a:lstStyle/>
                    <a:p>
                      <a:r>
                        <a:rPr lang="en-IN" dirty="0"/>
                        <a:t>Recall Score</a:t>
                      </a:r>
                    </a:p>
                  </a:txBody>
                  <a:tcPr/>
                </a:tc>
                <a:tc>
                  <a:txBody>
                    <a:bodyPr/>
                    <a:lstStyle/>
                    <a:p>
                      <a:r>
                        <a:rPr lang="en-IN" dirty="0"/>
                        <a:t>ROC_AUC Score</a:t>
                      </a:r>
                    </a:p>
                  </a:txBody>
                  <a:tcPr/>
                </a:tc>
                <a:extLst>
                  <a:ext uri="{0D108BD9-81ED-4DB2-BD59-A6C34878D82A}">
                    <a16:rowId xmlns:a16="http://schemas.microsoft.com/office/drawing/2014/main" val="2042875532"/>
                  </a:ext>
                </a:extLst>
              </a:tr>
              <a:tr h="370840">
                <a:tc>
                  <a:txBody>
                    <a:bodyPr/>
                    <a:lstStyle/>
                    <a:p>
                      <a:r>
                        <a:rPr lang="en-IN" dirty="0"/>
                        <a:t>Train</a:t>
                      </a:r>
                    </a:p>
                  </a:txBody>
                  <a:tcPr/>
                </a:tc>
                <a:tc>
                  <a:txBody>
                    <a:bodyPr/>
                    <a:lstStyle/>
                    <a:p>
                      <a:pPr rtl="0"/>
                      <a:r>
                        <a:rPr lang="en-IN" b="0" dirty="0">
                          <a:effectLst/>
                        </a:rPr>
                        <a:t>0.9234</a:t>
                      </a:r>
                    </a:p>
                  </a:txBody>
                  <a:tcPr/>
                </a:tc>
                <a:tc>
                  <a:txBody>
                    <a:bodyPr/>
                    <a:lstStyle/>
                    <a:p>
                      <a:pPr rtl="0"/>
                      <a:r>
                        <a:rPr lang="en-US" sz="1800" b="0" i="0" kern="1200" dirty="0">
                          <a:solidFill>
                            <a:schemeClr val="dk1"/>
                          </a:solidFill>
                          <a:effectLst/>
                          <a:latin typeface="+mn-lt"/>
                          <a:ea typeface="+mn-ea"/>
                          <a:cs typeface="+mn-cs"/>
                        </a:rPr>
                        <a:t>0.8218</a:t>
                      </a:r>
                      <a:endParaRPr lang="en-IN" sz="1800" b="0" i="0" u="none" strike="noStrike" kern="1200" dirty="0">
                        <a:solidFill>
                          <a:schemeClr val="dk1"/>
                        </a:solidFill>
                        <a:effectLst/>
                        <a:latin typeface="+mn-lt"/>
                        <a:ea typeface="+mn-ea"/>
                        <a:cs typeface="+mn-cs"/>
                      </a:endParaRPr>
                    </a:p>
                  </a:txBody>
                  <a:tcPr/>
                </a:tc>
                <a:extLst>
                  <a:ext uri="{0D108BD9-81ED-4DB2-BD59-A6C34878D82A}">
                    <a16:rowId xmlns:a16="http://schemas.microsoft.com/office/drawing/2014/main" val="1786948330"/>
                  </a:ext>
                </a:extLst>
              </a:tr>
              <a:tr h="370840">
                <a:tc>
                  <a:txBody>
                    <a:bodyPr/>
                    <a:lstStyle/>
                    <a:p>
                      <a:r>
                        <a:rPr lang="en-IN" dirty="0"/>
                        <a:t>Test</a:t>
                      </a:r>
                    </a:p>
                  </a:txBody>
                  <a:tcPr/>
                </a:tc>
                <a:tc>
                  <a:txBody>
                    <a:bodyPr/>
                    <a:lstStyle/>
                    <a:p>
                      <a:r>
                        <a:rPr lang="en-US" sz="1800" b="0" i="0" kern="1200" dirty="0">
                          <a:solidFill>
                            <a:schemeClr val="dk1"/>
                          </a:solidFill>
                          <a:effectLst/>
                          <a:latin typeface="+mn-lt"/>
                          <a:ea typeface="+mn-ea"/>
                          <a:cs typeface="+mn-cs"/>
                        </a:rPr>
                        <a:t>0.8928</a:t>
                      </a:r>
                      <a:endParaRPr lang="en-IN" dirty="0"/>
                    </a:p>
                  </a:txBody>
                  <a:tcPr/>
                </a:tc>
                <a:tc>
                  <a:txBody>
                    <a:bodyPr/>
                    <a:lstStyle/>
                    <a:p>
                      <a:r>
                        <a:rPr lang="en-US" sz="1800" b="0" i="0" kern="1200" dirty="0">
                          <a:solidFill>
                            <a:schemeClr val="dk1"/>
                          </a:solidFill>
                          <a:effectLst/>
                          <a:latin typeface="+mn-lt"/>
                          <a:ea typeface="+mn-ea"/>
                          <a:cs typeface="+mn-cs"/>
                        </a:rPr>
                        <a:t>0.7754</a:t>
                      </a:r>
                      <a:endParaRPr lang="en-IN" dirty="0"/>
                    </a:p>
                  </a:txBody>
                  <a:tcPr/>
                </a:tc>
                <a:extLst>
                  <a:ext uri="{0D108BD9-81ED-4DB2-BD59-A6C34878D82A}">
                    <a16:rowId xmlns:a16="http://schemas.microsoft.com/office/drawing/2014/main" val="236762236"/>
                  </a:ext>
                </a:extLst>
              </a:tr>
            </a:tbl>
          </a:graphicData>
        </a:graphic>
      </p:graphicFrame>
      <p:sp>
        <p:nvSpPr>
          <p:cNvPr id="5" name="Content Placeholder 2">
            <a:extLst>
              <a:ext uri="{FF2B5EF4-FFF2-40B4-BE49-F238E27FC236}">
                <a16:creationId xmlns:a16="http://schemas.microsoft.com/office/drawing/2014/main" id="{C4DE8546-0642-B740-861E-9DE3C382B5D0}"/>
              </a:ext>
            </a:extLst>
          </p:cNvPr>
          <p:cNvSpPr txBox="1">
            <a:spLocks/>
          </p:cNvSpPr>
          <p:nvPr/>
        </p:nvSpPr>
        <p:spPr>
          <a:xfrm>
            <a:off x="5545907" y="2090060"/>
            <a:ext cx="3975463"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dirty="0"/>
          </a:p>
          <a:p>
            <a:pPr>
              <a:buFont typeface="Arial" panose="020B0604020202020204" pitchFamily="34" charset="0"/>
              <a:buChar char="•"/>
            </a:pPr>
            <a:r>
              <a:rPr lang="en-US" sz="2000" dirty="0"/>
              <a:t> 'lambda_l2': 0.03,</a:t>
            </a:r>
          </a:p>
          <a:p>
            <a:pPr>
              <a:buFont typeface="Arial" panose="020B0604020202020204" pitchFamily="34" charset="0"/>
              <a:buChar char="•"/>
            </a:pPr>
            <a:r>
              <a:rPr lang="en-US" sz="2000" dirty="0"/>
              <a:t> '</a:t>
            </a:r>
            <a:r>
              <a:rPr lang="en-US" sz="2000" dirty="0" err="1"/>
              <a:t>learning_rate</a:t>
            </a:r>
            <a:r>
              <a:rPr lang="en-US" sz="2000" dirty="0"/>
              <a:t>': 0.005,</a:t>
            </a:r>
          </a:p>
          <a:p>
            <a:pPr>
              <a:buFont typeface="Arial" panose="020B0604020202020204" pitchFamily="34" charset="0"/>
              <a:buChar char="•"/>
            </a:pPr>
            <a:r>
              <a:rPr lang="en-US" sz="2000" dirty="0"/>
              <a:t> '</a:t>
            </a:r>
            <a:r>
              <a:rPr lang="en-US" sz="2000" dirty="0" err="1"/>
              <a:t>max_depth</a:t>
            </a:r>
            <a:r>
              <a:rPr lang="en-US" sz="2000" dirty="0"/>
              <a:t>': 21,</a:t>
            </a:r>
          </a:p>
          <a:p>
            <a:pPr>
              <a:buFont typeface="Arial" panose="020B0604020202020204" pitchFamily="34" charset="0"/>
              <a:buChar char="•"/>
            </a:pPr>
            <a:r>
              <a:rPr lang="en-US" sz="2000" dirty="0"/>
              <a:t> '</a:t>
            </a:r>
            <a:r>
              <a:rPr lang="en-US" sz="2000" dirty="0" err="1"/>
              <a:t>min_data_in_leaf</a:t>
            </a:r>
            <a:r>
              <a:rPr lang="en-US" sz="2000" dirty="0"/>
              <a:t>': 66,</a:t>
            </a:r>
          </a:p>
          <a:p>
            <a:pPr>
              <a:buFont typeface="Arial" panose="020B0604020202020204" pitchFamily="34" charset="0"/>
              <a:buChar char="•"/>
            </a:pPr>
            <a:r>
              <a:rPr lang="en-US" sz="2000" dirty="0"/>
              <a:t> '</a:t>
            </a:r>
            <a:r>
              <a:rPr lang="en-US" sz="2000" dirty="0" err="1"/>
              <a:t>num_leaves</a:t>
            </a:r>
            <a:r>
              <a:rPr lang="en-US" sz="2000" dirty="0"/>
              <a:t>': 650</a:t>
            </a:r>
          </a:p>
        </p:txBody>
      </p:sp>
    </p:spTree>
    <p:extLst>
      <p:ext uri="{BB962C8B-B14F-4D97-AF65-F5344CB8AC3E}">
        <p14:creationId xmlns:p14="http://schemas.microsoft.com/office/powerpoint/2010/main" val="3590757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143A-8E22-41DF-A21E-DAA27F0D1F34}"/>
              </a:ext>
            </a:extLst>
          </p:cNvPr>
          <p:cNvSpPr>
            <a:spLocks noGrp="1"/>
          </p:cNvSpPr>
          <p:nvPr>
            <p:ph type="title"/>
          </p:nvPr>
        </p:nvSpPr>
        <p:spPr/>
        <p:txBody>
          <a:bodyPr>
            <a:normAutofit/>
          </a:bodyPr>
          <a:lstStyle/>
          <a:p>
            <a:r>
              <a:rPr lang="en-IN" sz="4000" dirty="0" err="1"/>
              <a:t>XGBoost</a:t>
            </a:r>
            <a:endParaRPr lang="en-IN" sz="4000" dirty="0"/>
          </a:p>
        </p:txBody>
      </p:sp>
      <p:sp>
        <p:nvSpPr>
          <p:cNvPr id="3" name="Content Placeholder 2">
            <a:extLst>
              <a:ext uri="{FF2B5EF4-FFF2-40B4-BE49-F238E27FC236}">
                <a16:creationId xmlns:a16="http://schemas.microsoft.com/office/drawing/2014/main" id="{A3658C39-678D-4C27-A855-C5B089783401}"/>
              </a:ext>
            </a:extLst>
          </p:cNvPr>
          <p:cNvSpPr>
            <a:spLocks noGrp="1"/>
          </p:cNvSpPr>
          <p:nvPr>
            <p:ph idx="1"/>
          </p:nvPr>
        </p:nvSpPr>
        <p:spPr>
          <a:xfrm>
            <a:off x="1097280" y="2108201"/>
            <a:ext cx="3605349" cy="3760891"/>
          </a:xfrm>
        </p:spPr>
        <p:txBody>
          <a:bodyPr>
            <a:normAutofit/>
          </a:bodyPr>
          <a:lstStyle/>
          <a:p>
            <a:pPr marL="0" indent="0">
              <a:buNone/>
            </a:pPr>
            <a:r>
              <a:rPr lang="en-US" sz="2000" b="0" i="0" u="none" strike="noStrike" dirty="0">
                <a:solidFill>
                  <a:srgbClr val="212121"/>
                </a:solidFill>
                <a:effectLst/>
              </a:rPr>
              <a:t>Hyper Parameters:</a:t>
            </a:r>
          </a:p>
          <a:p>
            <a:pPr>
              <a:buFont typeface="Wingdings" panose="05000000000000000000" pitchFamily="2" charset="2"/>
              <a:buChar char="ü"/>
            </a:pPr>
            <a:r>
              <a:rPr lang="en-US" sz="2000" dirty="0"/>
              <a:t> objective="</a:t>
            </a:r>
            <a:r>
              <a:rPr lang="en-US" sz="2000" dirty="0" err="1"/>
              <a:t>binary:logistic</a:t>
            </a:r>
            <a:r>
              <a:rPr lang="en-US" sz="2000" dirty="0"/>
              <a:t>” </a:t>
            </a:r>
          </a:p>
          <a:p>
            <a:pPr>
              <a:buFont typeface="Wingdings" panose="05000000000000000000" pitchFamily="2" charset="2"/>
              <a:buChar char="ü"/>
            </a:pPr>
            <a:r>
              <a:rPr lang="en-US" sz="2000" dirty="0"/>
              <a:t> </a:t>
            </a:r>
            <a:r>
              <a:rPr lang="en-US" sz="2000" dirty="0" err="1"/>
              <a:t>n_estimators</a:t>
            </a:r>
            <a:r>
              <a:rPr lang="en-US" sz="2000" dirty="0"/>
              <a:t>=1000</a:t>
            </a:r>
          </a:p>
          <a:p>
            <a:pPr>
              <a:buFont typeface="Wingdings" panose="05000000000000000000" pitchFamily="2" charset="2"/>
              <a:buChar char="ü"/>
            </a:pPr>
            <a:r>
              <a:rPr lang="en-US" sz="2000" dirty="0"/>
              <a:t> </a:t>
            </a:r>
            <a:r>
              <a:rPr lang="en-US" sz="2000" dirty="0" err="1"/>
              <a:t>scale_pos_weight</a:t>
            </a:r>
            <a:r>
              <a:rPr lang="en-US" sz="2000" dirty="0"/>
              <a:t>=10</a:t>
            </a:r>
          </a:p>
          <a:p>
            <a:pPr>
              <a:buFont typeface="Wingdings" panose="05000000000000000000" pitchFamily="2" charset="2"/>
              <a:buChar char="ü"/>
            </a:pPr>
            <a:r>
              <a:rPr lang="en-US" sz="2000" dirty="0"/>
              <a:t> subsample = 0.8</a:t>
            </a:r>
          </a:p>
        </p:txBody>
      </p:sp>
      <p:graphicFrame>
        <p:nvGraphicFramePr>
          <p:cNvPr id="4" name="Table 4">
            <a:extLst>
              <a:ext uri="{FF2B5EF4-FFF2-40B4-BE49-F238E27FC236}">
                <a16:creationId xmlns:a16="http://schemas.microsoft.com/office/drawing/2014/main" id="{D13866CC-CD63-4FA7-9A8D-217E2E9A5689}"/>
              </a:ext>
            </a:extLst>
          </p:cNvPr>
          <p:cNvGraphicFramePr>
            <a:graphicFrameLocks/>
          </p:cNvGraphicFramePr>
          <p:nvPr>
            <p:extLst>
              <p:ext uri="{D42A27DB-BD31-4B8C-83A1-F6EECF244321}">
                <p14:modId xmlns:p14="http://schemas.microsoft.com/office/powerpoint/2010/main" val="3250560987"/>
              </p:ext>
            </p:extLst>
          </p:nvPr>
        </p:nvGraphicFramePr>
        <p:xfrm>
          <a:off x="1097283" y="4863800"/>
          <a:ext cx="10058397" cy="1112520"/>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val="1967937921"/>
                    </a:ext>
                  </a:extLst>
                </a:gridCol>
                <a:gridCol w="3352799">
                  <a:extLst>
                    <a:ext uri="{9D8B030D-6E8A-4147-A177-3AD203B41FA5}">
                      <a16:colId xmlns:a16="http://schemas.microsoft.com/office/drawing/2014/main" val="2426893753"/>
                    </a:ext>
                  </a:extLst>
                </a:gridCol>
                <a:gridCol w="3352799">
                  <a:extLst>
                    <a:ext uri="{9D8B030D-6E8A-4147-A177-3AD203B41FA5}">
                      <a16:colId xmlns:a16="http://schemas.microsoft.com/office/drawing/2014/main" val="2067587917"/>
                    </a:ext>
                  </a:extLst>
                </a:gridCol>
              </a:tblGrid>
              <a:tr h="370840">
                <a:tc>
                  <a:txBody>
                    <a:bodyPr/>
                    <a:lstStyle/>
                    <a:p>
                      <a:r>
                        <a:rPr lang="en-IN" dirty="0"/>
                        <a:t>Metrics</a:t>
                      </a:r>
                    </a:p>
                  </a:txBody>
                  <a:tcPr/>
                </a:tc>
                <a:tc>
                  <a:txBody>
                    <a:bodyPr/>
                    <a:lstStyle/>
                    <a:p>
                      <a:r>
                        <a:rPr lang="en-IN" dirty="0"/>
                        <a:t>Recall Score</a:t>
                      </a:r>
                    </a:p>
                  </a:txBody>
                  <a:tcPr/>
                </a:tc>
                <a:tc>
                  <a:txBody>
                    <a:bodyPr/>
                    <a:lstStyle/>
                    <a:p>
                      <a:r>
                        <a:rPr lang="en-IN" dirty="0"/>
                        <a:t>ROC_AUC Score</a:t>
                      </a:r>
                    </a:p>
                  </a:txBody>
                  <a:tcPr/>
                </a:tc>
                <a:extLst>
                  <a:ext uri="{0D108BD9-81ED-4DB2-BD59-A6C34878D82A}">
                    <a16:rowId xmlns:a16="http://schemas.microsoft.com/office/drawing/2014/main" val="2042875532"/>
                  </a:ext>
                </a:extLst>
              </a:tr>
              <a:tr h="370840">
                <a:tc>
                  <a:txBody>
                    <a:bodyPr/>
                    <a:lstStyle/>
                    <a:p>
                      <a:r>
                        <a:rPr lang="en-IN" dirty="0"/>
                        <a:t>Train</a:t>
                      </a:r>
                    </a:p>
                  </a:txBody>
                  <a:tcPr/>
                </a:tc>
                <a:tc>
                  <a:txBody>
                    <a:bodyPr/>
                    <a:lstStyle/>
                    <a:p>
                      <a:pPr rtl="0"/>
                      <a:r>
                        <a:rPr lang="en-US" sz="1800" b="0" i="0" kern="1200" dirty="0">
                          <a:solidFill>
                            <a:schemeClr val="dk1"/>
                          </a:solidFill>
                          <a:effectLst/>
                          <a:latin typeface="+mn-lt"/>
                          <a:ea typeface="+mn-ea"/>
                          <a:cs typeface="+mn-cs"/>
                        </a:rPr>
                        <a:t>0.8527</a:t>
                      </a:r>
                      <a:endParaRPr lang="en-IN" b="0" dirty="0">
                        <a:effectLst/>
                      </a:endParaRPr>
                    </a:p>
                  </a:txBody>
                  <a:tcPr/>
                </a:tc>
                <a:tc>
                  <a:txBody>
                    <a:bodyPr/>
                    <a:lstStyle/>
                    <a:p>
                      <a:pPr rtl="0"/>
                      <a:r>
                        <a:rPr lang="en-US" sz="1800" b="0" i="0" kern="1200" dirty="0">
                          <a:solidFill>
                            <a:schemeClr val="dk1"/>
                          </a:solidFill>
                          <a:effectLst/>
                          <a:latin typeface="+mn-lt"/>
                          <a:ea typeface="+mn-ea"/>
                          <a:cs typeface="+mn-cs"/>
                        </a:rPr>
                        <a:t>0.8668</a:t>
                      </a:r>
                      <a:endParaRPr lang="en-IN" sz="1800" b="0" i="0" u="none" strike="noStrike" kern="1200" dirty="0">
                        <a:solidFill>
                          <a:schemeClr val="dk1"/>
                        </a:solidFill>
                        <a:effectLst/>
                        <a:latin typeface="+mn-lt"/>
                        <a:ea typeface="+mn-ea"/>
                        <a:cs typeface="+mn-cs"/>
                      </a:endParaRPr>
                    </a:p>
                  </a:txBody>
                  <a:tcPr/>
                </a:tc>
                <a:extLst>
                  <a:ext uri="{0D108BD9-81ED-4DB2-BD59-A6C34878D82A}">
                    <a16:rowId xmlns:a16="http://schemas.microsoft.com/office/drawing/2014/main" val="1786948330"/>
                  </a:ext>
                </a:extLst>
              </a:tr>
              <a:tr h="370840">
                <a:tc>
                  <a:txBody>
                    <a:bodyPr/>
                    <a:lstStyle/>
                    <a:p>
                      <a:r>
                        <a:rPr lang="en-IN" dirty="0"/>
                        <a:t>Test</a:t>
                      </a:r>
                    </a:p>
                  </a:txBody>
                  <a:tcPr/>
                </a:tc>
                <a:tc>
                  <a:txBody>
                    <a:bodyPr/>
                    <a:lstStyle/>
                    <a:p>
                      <a:r>
                        <a:rPr lang="en-US" sz="1800" b="0" i="0" kern="1200" dirty="0">
                          <a:solidFill>
                            <a:schemeClr val="dk1"/>
                          </a:solidFill>
                          <a:effectLst/>
                          <a:latin typeface="+mn-lt"/>
                          <a:ea typeface="+mn-ea"/>
                          <a:cs typeface="+mn-cs"/>
                        </a:rPr>
                        <a:t>0.7245</a:t>
                      </a:r>
                      <a:endParaRPr lang="en-IN" dirty="0"/>
                    </a:p>
                  </a:txBody>
                  <a:tcPr/>
                </a:tc>
                <a:tc>
                  <a:txBody>
                    <a:bodyPr/>
                    <a:lstStyle/>
                    <a:p>
                      <a:r>
                        <a:rPr lang="en-US" sz="1800" b="0" i="0" kern="1200" dirty="0">
                          <a:solidFill>
                            <a:schemeClr val="dk1"/>
                          </a:solidFill>
                          <a:effectLst/>
                          <a:latin typeface="+mn-lt"/>
                          <a:ea typeface="+mn-ea"/>
                          <a:cs typeface="+mn-cs"/>
                        </a:rPr>
                        <a:t>0.8052</a:t>
                      </a:r>
                      <a:endParaRPr lang="en-IN" dirty="0"/>
                    </a:p>
                  </a:txBody>
                  <a:tcPr/>
                </a:tc>
                <a:extLst>
                  <a:ext uri="{0D108BD9-81ED-4DB2-BD59-A6C34878D82A}">
                    <a16:rowId xmlns:a16="http://schemas.microsoft.com/office/drawing/2014/main" val="236762236"/>
                  </a:ext>
                </a:extLst>
              </a:tr>
            </a:tbl>
          </a:graphicData>
        </a:graphic>
      </p:graphicFrame>
      <p:sp>
        <p:nvSpPr>
          <p:cNvPr id="5" name="Content Placeholder 2">
            <a:extLst>
              <a:ext uri="{FF2B5EF4-FFF2-40B4-BE49-F238E27FC236}">
                <a16:creationId xmlns:a16="http://schemas.microsoft.com/office/drawing/2014/main" id="{C4DE8546-0642-B740-861E-9DE3C382B5D0}"/>
              </a:ext>
            </a:extLst>
          </p:cNvPr>
          <p:cNvSpPr txBox="1">
            <a:spLocks/>
          </p:cNvSpPr>
          <p:nvPr/>
        </p:nvSpPr>
        <p:spPr>
          <a:xfrm>
            <a:off x="5545907" y="2090060"/>
            <a:ext cx="3975463"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a:p>
          <a:p>
            <a:pPr>
              <a:buFont typeface="Wingdings" panose="05000000000000000000" pitchFamily="2" charset="2"/>
              <a:buChar char="ü"/>
            </a:pPr>
            <a:r>
              <a:rPr lang="en-US" dirty="0"/>
              <a:t> </a:t>
            </a:r>
            <a:r>
              <a:rPr lang="en-US" dirty="0" err="1"/>
              <a:t>colsample_bytree</a:t>
            </a:r>
            <a:r>
              <a:rPr lang="en-US" dirty="0"/>
              <a:t>= 0.8</a:t>
            </a:r>
          </a:p>
          <a:p>
            <a:pPr>
              <a:buFont typeface="Wingdings" panose="05000000000000000000" pitchFamily="2" charset="2"/>
              <a:buChar char="ü"/>
            </a:pPr>
            <a:r>
              <a:rPr lang="en-US" dirty="0"/>
              <a:t> </a:t>
            </a:r>
            <a:r>
              <a:rPr lang="en-US" dirty="0" err="1"/>
              <a:t>learning_rate</a:t>
            </a:r>
            <a:r>
              <a:rPr lang="en-US" dirty="0"/>
              <a:t>= 0.09</a:t>
            </a:r>
          </a:p>
          <a:p>
            <a:pPr>
              <a:buFont typeface="Wingdings" panose="05000000000000000000" pitchFamily="2" charset="2"/>
              <a:buChar char="ü"/>
            </a:pPr>
            <a:r>
              <a:rPr lang="en-US" dirty="0"/>
              <a:t> </a:t>
            </a:r>
            <a:r>
              <a:rPr lang="en-US" dirty="0" err="1"/>
              <a:t>max_depth</a:t>
            </a:r>
            <a:r>
              <a:rPr lang="en-US" dirty="0"/>
              <a:t>= 5</a:t>
            </a:r>
          </a:p>
          <a:p>
            <a:pPr>
              <a:buFont typeface="Wingdings" panose="05000000000000000000" pitchFamily="2" charset="2"/>
              <a:buChar char="ü"/>
            </a:pPr>
            <a:r>
              <a:rPr lang="en-US" dirty="0"/>
              <a:t> </a:t>
            </a:r>
            <a:r>
              <a:rPr lang="en-US" dirty="0" err="1"/>
              <a:t>early_stopping_rounds</a:t>
            </a:r>
            <a:r>
              <a:rPr lang="en-US" dirty="0"/>
              <a:t>=40 </a:t>
            </a:r>
          </a:p>
        </p:txBody>
      </p:sp>
    </p:spTree>
    <p:extLst>
      <p:ext uri="{BB962C8B-B14F-4D97-AF65-F5344CB8AC3E}">
        <p14:creationId xmlns:p14="http://schemas.microsoft.com/office/powerpoint/2010/main" val="2931928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143A-8E22-41DF-A21E-DAA27F0D1F34}"/>
              </a:ext>
            </a:extLst>
          </p:cNvPr>
          <p:cNvSpPr>
            <a:spLocks noGrp="1"/>
          </p:cNvSpPr>
          <p:nvPr>
            <p:ph type="title"/>
          </p:nvPr>
        </p:nvSpPr>
        <p:spPr/>
        <p:txBody>
          <a:bodyPr>
            <a:normAutofit/>
          </a:bodyPr>
          <a:lstStyle/>
          <a:p>
            <a:r>
              <a:rPr lang="en-IN" sz="4000" dirty="0"/>
              <a:t>Neural network</a:t>
            </a:r>
          </a:p>
        </p:txBody>
      </p:sp>
      <p:sp>
        <p:nvSpPr>
          <p:cNvPr id="3" name="Content Placeholder 2">
            <a:extLst>
              <a:ext uri="{FF2B5EF4-FFF2-40B4-BE49-F238E27FC236}">
                <a16:creationId xmlns:a16="http://schemas.microsoft.com/office/drawing/2014/main" id="{A3658C39-678D-4C27-A855-C5B089783401}"/>
              </a:ext>
            </a:extLst>
          </p:cNvPr>
          <p:cNvSpPr>
            <a:spLocks noGrp="1"/>
          </p:cNvSpPr>
          <p:nvPr>
            <p:ph idx="1"/>
          </p:nvPr>
        </p:nvSpPr>
        <p:spPr>
          <a:xfrm>
            <a:off x="1097280" y="2108201"/>
            <a:ext cx="3605349" cy="3760891"/>
          </a:xfrm>
        </p:spPr>
        <p:txBody>
          <a:bodyPr>
            <a:normAutofit/>
          </a:bodyPr>
          <a:lstStyle/>
          <a:p>
            <a:r>
              <a:rPr lang="en-US" sz="2000" b="0" i="0" u="none" strike="noStrike" dirty="0">
                <a:solidFill>
                  <a:srgbClr val="212121"/>
                </a:solidFill>
                <a:effectLst/>
              </a:rPr>
              <a:t>Hyper Parameters:</a:t>
            </a:r>
          </a:p>
          <a:p>
            <a:pPr>
              <a:buFont typeface="Arial" panose="020B0604020202020204" pitchFamily="34" charset="0"/>
              <a:buChar char="•"/>
            </a:pPr>
            <a:r>
              <a:rPr lang="en-US" sz="2000" dirty="0"/>
              <a:t> Optimizers: Adam</a:t>
            </a:r>
          </a:p>
          <a:p>
            <a:pPr>
              <a:buFont typeface="Arial" panose="020B0604020202020204" pitchFamily="34" charset="0"/>
              <a:buChar char="•"/>
            </a:pPr>
            <a:r>
              <a:rPr lang="en-US" sz="2000" dirty="0"/>
              <a:t> </a:t>
            </a:r>
            <a:r>
              <a:rPr lang="en-US" sz="2000" dirty="0" err="1"/>
              <a:t>Decay_rate</a:t>
            </a:r>
            <a:r>
              <a:rPr lang="en-US" sz="2000" dirty="0"/>
              <a:t>: 0.0000001</a:t>
            </a:r>
          </a:p>
          <a:p>
            <a:pPr>
              <a:buFont typeface="Arial" panose="020B0604020202020204" pitchFamily="34" charset="0"/>
              <a:buChar char="•"/>
            </a:pPr>
            <a:r>
              <a:rPr lang="en-US" sz="2000" dirty="0"/>
              <a:t> Activation functions: </a:t>
            </a:r>
            <a:r>
              <a:rPr lang="en-US" sz="2000" dirty="0" err="1"/>
              <a:t>relu</a:t>
            </a:r>
            <a:r>
              <a:rPr lang="en-US" sz="2000" dirty="0"/>
              <a:t>, sigmoid</a:t>
            </a:r>
          </a:p>
        </p:txBody>
      </p:sp>
      <p:graphicFrame>
        <p:nvGraphicFramePr>
          <p:cNvPr id="4" name="Table 4">
            <a:extLst>
              <a:ext uri="{FF2B5EF4-FFF2-40B4-BE49-F238E27FC236}">
                <a16:creationId xmlns:a16="http://schemas.microsoft.com/office/drawing/2014/main" id="{D13866CC-CD63-4FA7-9A8D-217E2E9A5689}"/>
              </a:ext>
            </a:extLst>
          </p:cNvPr>
          <p:cNvGraphicFramePr>
            <a:graphicFrameLocks/>
          </p:cNvGraphicFramePr>
          <p:nvPr>
            <p:extLst>
              <p:ext uri="{D42A27DB-BD31-4B8C-83A1-F6EECF244321}">
                <p14:modId xmlns:p14="http://schemas.microsoft.com/office/powerpoint/2010/main" val="985079629"/>
              </p:ext>
            </p:extLst>
          </p:nvPr>
        </p:nvGraphicFramePr>
        <p:xfrm>
          <a:off x="1097283" y="4786307"/>
          <a:ext cx="10058397" cy="1112520"/>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val="1967937921"/>
                    </a:ext>
                  </a:extLst>
                </a:gridCol>
                <a:gridCol w="3352799">
                  <a:extLst>
                    <a:ext uri="{9D8B030D-6E8A-4147-A177-3AD203B41FA5}">
                      <a16:colId xmlns:a16="http://schemas.microsoft.com/office/drawing/2014/main" val="2426893753"/>
                    </a:ext>
                  </a:extLst>
                </a:gridCol>
                <a:gridCol w="3352799">
                  <a:extLst>
                    <a:ext uri="{9D8B030D-6E8A-4147-A177-3AD203B41FA5}">
                      <a16:colId xmlns:a16="http://schemas.microsoft.com/office/drawing/2014/main" val="2067587917"/>
                    </a:ext>
                  </a:extLst>
                </a:gridCol>
              </a:tblGrid>
              <a:tr h="370840">
                <a:tc>
                  <a:txBody>
                    <a:bodyPr/>
                    <a:lstStyle/>
                    <a:p>
                      <a:r>
                        <a:rPr lang="en-IN"/>
                        <a:t>Metrics</a:t>
                      </a:r>
                      <a:endParaRPr lang="en-IN" dirty="0"/>
                    </a:p>
                  </a:txBody>
                  <a:tcPr/>
                </a:tc>
                <a:tc>
                  <a:txBody>
                    <a:bodyPr/>
                    <a:lstStyle/>
                    <a:p>
                      <a:r>
                        <a:rPr lang="en-IN"/>
                        <a:t>Recall Score</a:t>
                      </a:r>
                      <a:endParaRPr lang="en-IN" dirty="0"/>
                    </a:p>
                  </a:txBody>
                  <a:tcPr/>
                </a:tc>
                <a:tc>
                  <a:txBody>
                    <a:bodyPr/>
                    <a:lstStyle/>
                    <a:p>
                      <a:r>
                        <a:rPr lang="en-IN"/>
                        <a:t>ROC_AUC Score</a:t>
                      </a:r>
                      <a:endParaRPr lang="en-IN" dirty="0"/>
                    </a:p>
                  </a:txBody>
                  <a:tcPr/>
                </a:tc>
                <a:extLst>
                  <a:ext uri="{0D108BD9-81ED-4DB2-BD59-A6C34878D82A}">
                    <a16:rowId xmlns:a16="http://schemas.microsoft.com/office/drawing/2014/main" val="2042875532"/>
                  </a:ext>
                </a:extLst>
              </a:tr>
              <a:tr h="370840">
                <a:tc>
                  <a:txBody>
                    <a:bodyPr/>
                    <a:lstStyle/>
                    <a:p>
                      <a:r>
                        <a:rPr lang="en-IN"/>
                        <a:t>Train</a:t>
                      </a:r>
                      <a:endParaRPr lang="en-IN" dirty="0"/>
                    </a:p>
                  </a:txBody>
                  <a:tcPr/>
                </a:tc>
                <a:tc>
                  <a:txBody>
                    <a:bodyPr/>
                    <a:lstStyle/>
                    <a:p>
                      <a:pPr rtl="0"/>
                      <a:r>
                        <a:rPr lang="en-US" sz="1800" b="0" i="0" kern="1200" dirty="0">
                          <a:solidFill>
                            <a:schemeClr val="dk1"/>
                          </a:solidFill>
                          <a:effectLst/>
                          <a:latin typeface="+mn-lt"/>
                          <a:ea typeface="+mn-ea"/>
                          <a:cs typeface="+mn-cs"/>
                        </a:rPr>
                        <a:t>0.8021</a:t>
                      </a:r>
                      <a:endParaRPr lang="en-IN" b="0" dirty="0">
                        <a:effectLst/>
                      </a:endParaRPr>
                    </a:p>
                  </a:txBody>
                  <a:tcPr/>
                </a:tc>
                <a:tc>
                  <a:txBody>
                    <a:bodyPr/>
                    <a:lstStyle/>
                    <a:p>
                      <a:pPr rtl="0"/>
                      <a:r>
                        <a:rPr lang="en-US" sz="1800" b="0" i="0" kern="1200" dirty="0">
                          <a:solidFill>
                            <a:schemeClr val="dk1"/>
                          </a:solidFill>
                          <a:effectLst/>
                          <a:latin typeface="+mn-lt"/>
                          <a:ea typeface="+mn-ea"/>
                          <a:cs typeface="+mn-cs"/>
                        </a:rPr>
                        <a:t>0.8067</a:t>
                      </a:r>
                      <a:endParaRPr lang="en-IN" sz="1800" b="0" i="0" u="none" strike="noStrike" kern="1200" dirty="0">
                        <a:solidFill>
                          <a:schemeClr val="dk1"/>
                        </a:solidFill>
                        <a:effectLst/>
                        <a:latin typeface="+mn-lt"/>
                        <a:ea typeface="+mn-ea"/>
                        <a:cs typeface="+mn-cs"/>
                      </a:endParaRPr>
                    </a:p>
                  </a:txBody>
                  <a:tcPr/>
                </a:tc>
                <a:extLst>
                  <a:ext uri="{0D108BD9-81ED-4DB2-BD59-A6C34878D82A}">
                    <a16:rowId xmlns:a16="http://schemas.microsoft.com/office/drawing/2014/main" val="1786948330"/>
                  </a:ext>
                </a:extLst>
              </a:tr>
              <a:tr h="370840">
                <a:tc>
                  <a:txBody>
                    <a:bodyPr/>
                    <a:lstStyle/>
                    <a:p>
                      <a:r>
                        <a:rPr lang="en-IN"/>
                        <a:t>Test</a:t>
                      </a:r>
                      <a:endParaRPr lang="en-IN" dirty="0"/>
                    </a:p>
                  </a:txBody>
                  <a:tcPr/>
                </a:tc>
                <a:tc>
                  <a:txBody>
                    <a:bodyPr/>
                    <a:lstStyle/>
                    <a:p>
                      <a:r>
                        <a:rPr lang="en-US" sz="1800" b="0" i="0" u="none" strike="noStrike" kern="1200" dirty="0">
                          <a:solidFill>
                            <a:schemeClr val="dk1"/>
                          </a:solidFill>
                          <a:effectLst/>
                          <a:latin typeface="+mn-lt"/>
                          <a:ea typeface="+mn-ea"/>
                          <a:cs typeface="+mn-cs"/>
                        </a:rPr>
                        <a:t>0.7168</a:t>
                      </a:r>
                      <a:endParaRPr lang="en-IN" dirty="0"/>
                    </a:p>
                  </a:txBody>
                  <a:tcPr/>
                </a:tc>
                <a:tc>
                  <a:txBody>
                    <a:bodyPr/>
                    <a:lstStyle/>
                    <a:p>
                      <a:r>
                        <a:rPr lang="en-US" sz="1800" b="0" i="0" u="none" strike="noStrike" kern="1200" dirty="0">
                          <a:solidFill>
                            <a:schemeClr val="dk1"/>
                          </a:solidFill>
                          <a:effectLst/>
                          <a:latin typeface="+mn-lt"/>
                          <a:ea typeface="+mn-ea"/>
                          <a:cs typeface="+mn-cs"/>
                        </a:rPr>
                        <a:t>0.7613</a:t>
                      </a:r>
                      <a:endParaRPr lang="en-IN" dirty="0"/>
                    </a:p>
                  </a:txBody>
                  <a:tcPr/>
                </a:tc>
                <a:extLst>
                  <a:ext uri="{0D108BD9-81ED-4DB2-BD59-A6C34878D82A}">
                    <a16:rowId xmlns:a16="http://schemas.microsoft.com/office/drawing/2014/main" val="236762236"/>
                  </a:ext>
                </a:extLst>
              </a:tr>
            </a:tbl>
          </a:graphicData>
        </a:graphic>
      </p:graphicFrame>
      <p:sp>
        <p:nvSpPr>
          <p:cNvPr id="5" name="Content Placeholder 2">
            <a:extLst>
              <a:ext uri="{FF2B5EF4-FFF2-40B4-BE49-F238E27FC236}">
                <a16:creationId xmlns:a16="http://schemas.microsoft.com/office/drawing/2014/main" id="{C4DE8546-0642-B740-861E-9DE3C382B5D0}"/>
              </a:ext>
            </a:extLst>
          </p:cNvPr>
          <p:cNvSpPr txBox="1">
            <a:spLocks/>
          </p:cNvSpPr>
          <p:nvPr/>
        </p:nvSpPr>
        <p:spPr>
          <a:xfrm>
            <a:off x="5545907" y="2090060"/>
            <a:ext cx="3975463"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a:p>
          <a:p>
            <a:pPr>
              <a:buFont typeface="Arial" panose="020B0604020202020204" pitchFamily="34" charset="0"/>
              <a:buChar char="•"/>
            </a:pPr>
            <a:r>
              <a:rPr lang="en-US" sz="2000" dirty="0"/>
              <a:t> L2 regularization</a:t>
            </a:r>
          </a:p>
          <a:p>
            <a:pPr>
              <a:buFont typeface="Arial" panose="020B0604020202020204" pitchFamily="34" charset="0"/>
              <a:buChar char="•"/>
            </a:pPr>
            <a:r>
              <a:rPr lang="en-US" sz="2000" dirty="0"/>
              <a:t> 0.001 - penalty</a:t>
            </a:r>
          </a:p>
          <a:p>
            <a:pPr>
              <a:buFont typeface="Arial" panose="020B0604020202020204" pitchFamily="34" charset="0"/>
              <a:buChar char="•"/>
            </a:pPr>
            <a:r>
              <a:rPr lang="en-US" sz="2000" dirty="0"/>
              <a:t> Drop out 0.2</a:t>
            </a:r>
          </a:p>
          <a:p>
            <a:pPr>
              <a:buFont typeface="Arial" panose="020B0604020202020204" pitchFamily="34" charset="0"/>
              <a:buChar char="•"/>
            </a:pPr>
            <a:r>
              <a:rPr lang="en-US" sz="2000" dirty="0"/>
              <a:t> Initializer = </a:t>
            </a:r>
            <a:r>
              <a:rPr lang="en-US" sz="2000" dirty="0" err="1"/>
              <a:t>random_normal</a:t>
            </a:r>
            <a:endParaRPr lang="en-US" sz="2000" dirty="0"/>
          </a:p>
          <a:p>
            <a:pPr marL="0" indent="0">
              <a:buNone/>
            </a:pPr>
            <a:br>
              <a:rPr lang="en-US" dirty="0"/>
            </a:br>
            <a:endParaRPr lang="en-US" dirty="0"/>
          </a:p>
        </p:txBody>
      </p:sp>
    </p:spTree>
    <p:extLst>
      <p:ext uri="{BB962C8B-B14F-4D97-AF65-F5344CB8AC3E}">
        <p14:creationId xmlns:p14="http://schemas.microsoft.com/office/powerpoint/2010/main" val="1186368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Conclusion</a:t>
            </a:r>
          </a:p>
        </p:txBody>
      </p:sp>
      <p:graphicFrame>
        <p:nvGraphicFramePr>
          <p:cNvPr id="8" name="Content Placeholder 5">
            <a:extLst>
              <a:ext uri="{FF2B5EF4-FFF2-40B4-BE49-F238E27FC236}">
                <a16:creationId xmlns:a16="http://schemas.microsoft.com/office/drawing/2014/main" id="{62E0B95B-A76A-4A2E-94E6-5BC0091C37A8}"/>
              </a:ext>
            </a:extLst>
          </p:cNvPr>
          <p:cNvGraphicFramePr>
            <a:graphicFrameLocks noGrp="1"/>
          </p:cNvGraphicFramePr>
          <p:nvPr>
            <p:ph idx="1"/>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9638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0" name="Straight Connector 2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descr="Handshake">
            <a:extLst>
              <a:ext uri="{FF2B5EF4-FFF2-40B4-BE49-F238E27FC236}">
                <a16:creationId xmlns:a16="http://schemas.microsoft.com/office/drawing/2014/main" id="{657DCBAF-09D0-4F6D-9987-F3814003C5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87257" y="643538"/>
            <a:ext cx="3618586" cy="3618586"/>
          </a:xfrm>
          <a:prstGeom prst="rect">
            <a:avLst/>
          </a:prstGeom>
        </p:spPr>
      </p:pic>
      <p:sp>
        <p:nvSpPr>
          <p:cNvPr id="34" name="Rectangle 33">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EE422F2-3B95-444F-8C2D-409CDA98B4A2}"/>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a:solidFill>
                  <a:srgbClr val="FFFFFF"/>
                </a:solidFill>
              </a:rPr>
              <a:t>THANK YOU</a:t>
            </a:r>
          </a:p>
        </p:txBody>
      </p:sp>
      <p:cxnSp>
        <p:nvCxnSpPr>
          <p:cNvPr id="36" name="Straight Connector 35">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8137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6155E45-EBCF-489F-9311-050F3A2C68FE}"/>
              </a:ext>
            </a:extLst>
          </p:cNvPr>
          <p:cNvSpPr>
            <a:spLocks noGrp="1"/>
          </p:cNvSpPr>
          <p:nvPr>
            <p:ph type="title"/>
          </p:nvPr>
        </p:nvSpPr>
        <p:spPr>
          <a:xfrm>
            <a:off x="492369" y="605896"/>
            <a:ext cx="3642309" cy="5646208"/>
          </a:xfrm>
        </p:spPr>
        <p:txBody>
          <a:bodyPr anchor="ctr">
            <a:normAutofit/>
          </a:bodyPr>
          <a:lstStyle/>
          <a:p>
            <a:pPr algn="ctr"/>
            <a:r>
              <a:rPr lang="en-IN" sz="4400" dirty="0">
                <a:solidFill>
                  <a:srgbClr val="FFFFFF"/>
                </a:solidFill>
              </a:rPr>
              <a:t>Agenda</a:t>
            </a:r>
          </a:p>
        </p:txBody>
      </p:sp>
      <p:sp>
        <p:nvSpPr>
          <p:cNvPr id="3" name="Content Placeholder 2">
            <a:extLst>
              <a:ext uri="{FF2B5EF4-FFF2-40B4-BE49-F238E27FC236}">
                <a16:creationId xmlns:a16="http://schemas.microsoft.com/office/drawing/2014/main" id="{62B194E1-5655-486B-BC17-1B9B6B685540}"/>
              </a:ext>
            </a:extLst>
          </p:cNvPr>
          <p:cNvSpPr>
            <a:spLocks noGrp="1"/>
          </p:cNvSpPr>
          <p:nvPr>
            <p:ph idx="1"/>
          </p:nvPr>
        </p:nvSpPr>
        <p:spPr>
          <a:xfrm>
            <a:off x="5231958" y="605896"/>
            <a:ext cx="5923721" cy="5646208"/>
          </a:xfrm>
        </p:spPr>
        <p:txBody>
          <a:bodyPr anchor="ctr">
            <a:normAutofit/>
          </a:bodyPr>
          <a:lstStyle/>
          <a:p>
            <a:pPr marL="457200" indent="-457200">
              <a:buFont typeface="+mj-lt"/>
              <a:buAutoNum type="arabicPeriod"/>
            </a:pPr>
            <a:r>
              <a:rPr lang="en-IN" sz="2400" dirty="0"/>
              <a:t>Introduction</a:t>
            </a:r>
          </a:p>
          <a:p>
            <a:pPr marL="457200" indent="-457200">
              <a:buFont typeface="+mj-lt"/>
              <a:buAutoNum type="arabicPeriod"/>
            </a:pPr>
            <a:r>
              <a:rPr lang="en-IN" sz="2400" dirty="0"/>
              <a:t>Peek into the Dataset</a:t>
            </a:r>
          </a:p>
          <a:p>
            <a:pPr marL="457200" indent="-457200">
              <a:buFont typeface="+mj-lt"/>
              <a:buAutoNum type="arabicPeriod"/>
            </a:pPr>
            <a:r>
              <a:rPr lang="en-IN" sz="2400" dirty="0"/>
              <a:t>Feature Extraction and Pre-processing</a:t>
            </a:r>
          </a:p>
          <a:p>
            <a:pPr marL="457200" indent="-457200">
              <a:buFont typeface="+mj-lt"/>
              <a:buAutoNum type="arabicPeriod"/>
            </a:pPr>
            <a:r>
              <a:rPr lang="en-IN" sz="2400" dirty="0"/>
              <a:t>Modelling and evaluation</a:t>
            </a:r>
          </a:p>
          <a:p>
            <a:pPr marL="457200" indent="-457200">
              <a:buFont typeface="+mj-lt"/>
              <a:buAutoNum type="arabicPeriod"/>
            </a:pPr>
            <a:r>
              <a:rPr lang="en-IN" sz="2400" dirty="0"/>
              <a:t>Conclusion</a:t>
            </a:r>
          </a:p>
          <a:p>
            <a:pPr marL="457200" indent="-457200">
              <a:buFont typeface="+mj-lt"/>
              <a:buAutoNum type="arabicPeriod"/>
            </a:pPr>
            <a:r>
              <a:rPr lang="en-IN" sz="2400" dirty="0"/>
              <a:t>Future Work </a:t>
            </a:r>
          </a:p>
          <a:p>
            <a:endParaRPr lang="en-IN" sz="2400" dirty="0"/>
          </a:p>
        </p:txBody>
      </p:sp>
    </p:spTree>
    <p:extLst>
      <p:ext uri="{BB962C8B-B14F-4D97-AF65-F5344CB8AC3E}">
        <p14:creationId xmlns:p14="http://schemas.microsoft.com/office/powerpoint/2010/main" val="578444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C24875B-4AC3-4456-8C8B-F3A959047365}"/>
              </a:ext>
            </a:extLst>
          </p:cNvPr>
          <p:cNvSpPr>
            <a:spLocks noGrp="1"/>
          </p:cNvSpPr>
          <p:nvPr>
            <p:ph type="title"/>
          </p:nvPr>
        </p:nvSpPr>
        <p:spPr>
          <a:xfrm>
            <a:off x="492370" y="516835"/>
            <a:ext cx="3084844" cy="5772840"/>
          </a:xfrm>
        </p:spPr>
        <p:txBody>
          <a:bodyPr anchor="ctr">
            <a:normAutofit/>
          </a:bodyPr>
          <a:lstStyle/>
          <a:p>
            <a:r>
              <a:rPr lang="en-IN" sz="3600" b="0" i="0" u="none" strike="noStrike">
                <a:solidFill>
                  <a:schemeClr val="bg1"/>
                </a:solidFill>
                <a:effectLst/>
                <a:cs typeface="Arial" panose="020B0604020202020204" pitchFamily="34" charset="0"/>
              </a:rPr>
              <a:t>Introduction</a:t>
            </a:r>
            <a:endParaRPr lang="en-IN" sz="3600">
              <a:solidFill>
                <a:schemeClr val="bg1"/>
              </a:solidFill>
              <a:cs typeface="Arial" panose="020B0604020202020204" pitchFamily="34" charset="0"/>
            </a:endParaRPr>
          </a:p>
        </p:txBody>
      </p:sp>
      <p:graphicFrame>
        <p:nvGraphicFramePr>
          <p:cNvPr id="12" name="Content Placeholder 2">
            <a:extLst>
              <a:ext uri="{FF2B5EF4-FFF2-40B4-BE49-F238E27FC236}">
                <a16:creationId xmlns:a16="http://schemas.microsoft.com/office/drawing/2014/main" id="{C81775F4-9D79-42A6-89B3-67D7353AF6C6}"/>
              </a:ext>
            </a:extLst>
          </p:cNvPr>
          <p:cNvGraphicFramePr>
            <a:graphicFrameLocks noGrp="1"/>
          </p:cNvGraphicFramePr>
          <p:nvPr>
            <p:ph idx="1"/>
            <p:extLst>
              <p:ext uri="{D42A27DB-BD31-4B8C-83A1-F6EECF244321}">
                <p14:modId xmlns:p14="http://schemas.microsoft.com/office/powerpoint/2010/main" val="1612821883"/>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7377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3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50" name="Straight Connector 4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1" name="Rectangle 42">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54AB4E-2D8C-4B3B-9182-D9BAA78B3FFE}"/>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sz="4800"/>
              <a:t>Peek into the Dataset</a:t>
            </a:r>
          </a:p>
        </p:txBody>
      </p:sp>
      <p:pic>
        <p:nvPicPr>
          <p:cNvPr id="12" name="Content Placeholder 11">
            <a:extLst>
              <a:ext uri="{FF2B5EF4-FFF2-40B4-BE49-F238E27FC236}">
                <a16:creationId xmlns:a16="http://schemas.microsoft.com/office/drawing/2014/main" id="{9442333A-37F3-482E-9CF8-483E332F22F5}"/>
              </a:ext>
            </a:extLst>
          </p:cNvPr>
          <p:cNvPicPr>
            <a:picLocks noGrp="1" noChangeAspect="1"/>
          </p:cNvPicPr>
          <p:nvPr>
            <p:ph sz="half" idx="2"/>
          </p:nvPr>
        </p:nvPicPr>
        <p:blipFill>
          <a:blip r:embed="rId2"/>
          <a:stretch>
            <a:fillRect/>
          </a:stretch>
        </p:blipFill>
        <p:spPr>
          <a:xfrm>
            <a:off x="643192" y="1779135"/>
            <a:ext cx="5115347" cy="2979689"/>
          </a:xfrm>
          <a:prstGeom prst="rect">
            <a:avLst/>
          </a:prstGeom>
        </p:spPr>
      </p:pic>
      <p:cxnSp>
        <p:nvCxnSpPr>
          <p:cNvPr id="52" name="Straight Connector 44">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496D1E5-7FB4-4176-A99E-50CD7DDAF338}"/>
              </a:ext>
            </a:extLst>
          </p:cNvPr>
          <p:cNvSpPr>
            <a:spLocks noGrp="1"/>
          </p:cNvSpPr>
          <p:nvPr>
            <p:ph sz="half" idx="1"/>
          </p:nvPr>
        </p:nvSpPr>
        <p:spPr>
          <a:xfrm>
            <a:off x="6411684" y="2407436"/>
            <a:ext cx="5127172" cy="3461658"/>
          </a:xfrm>
        </p:spPr>
        <p:txBody>
          <a:bodyPr vert="horz" lIns="0" tIns="45720" rIns="0" bIns="45720" rtlCol="0">
            <a:normAutofit/>
          </a:bodyPr>
          <a:lstStyle/>
          <a:p>
            <a:pPr marL="457200" indent="-457200">
              <a:lnSpc>
                <a:spcPct val="100000"/>
              </a:lnSpc>
              <a:buFont typeface="Calibri" panose="020F0502020204030204" pitchFamily="34" charset="0"/>
              <a:buAutoNum type="arabicPeriod"/>
            </a:pPr>
            <a:r>
              <a:rPr lang="en-US" sz="2000" dirty="0"/>
              <a:t>180761 samples</a:t>
            </a:r>
          </a:p>
          <a:p>
            <a:pPr marL="457200" indent="-457200">
              <a:lnSpc>
                <a:spcPct val="100000"/>
              </a:lnSpc>
              <a:buFont typeface="Calibri" panose="020F0502020204030204" pitchFamily="34" charset="0"/>
              <a:buAutoNum type="arabicPeriod"/>
            </a:pPr>
            <a:r>
              <a:rPr lang="en-US" sz="2000" dirty="0"/>
              <a:t>56 columns</a:t>
            </a:r>
          </a:p>
          <a:p>
            <a:pPr lvl="1">
              <a:buFont typeface="Wingdings" panose="05000000000000000000" pitchFamily="2" charset="2"/>
              <a:buChar char="§"/>
            </a:pPr>
            <a:r>
              <a:rPr lang="en-US" sz="2000" dirty="0"/>
              <a:t>5 – Boolean </a:t>
            </a:r>
          </a:p>
          <a:p>
            <a:pPr lvl="1">
              <a:buFont typeface="Wingdings" panose="05000000000000000000" pitchFamily="2" charset="2"/>
              <a:buChar char="§"/>
            </a:pPr>
            <a:r>
              <a:rPr lang="en-US" sz="2000" dirty="0"/>
              <a:t>33 - Numerical and </a:t>
            </a:r>
          </a:p>
          <a:p>
            <a:pPr lvl="1">
              <a:buFont typeface="Wingdings" panose="05000000000000000000" pitchFamily="2" charset="2"/>
              <a:buChar char="§"/>
            </a:pPr>
            <a:r>
              <a:rPr lang="en-US" sz="2000" dirty="0"/>
              <a:t>18 – categorical variables</a:t>
            </a:r>
          </a:p>
          <a:p>
            <a:pPr>
              <a:lnSpc>
                <a:spcPct val="100000"/>
              </a:lnSpc>
            </a:pPr>
            <a:r>
              <a:rPr lang="en-US" sz="2000" dirty="0"/>
              <a:t>The dataset is highly imbalanced, and the target class contains 91% of the FALSE class and only 9% of the TRUE class.</a:t>
            </a:r>
          </a:p>
          <a:p>
            <a:pPr>
              <a:lnSpc>
                <a:spcPct val="100000"/>
              </a:lnSpc>
            </a:pPr>
            <a:endParaRPr lang="en-US" dirty="0"/>
          </a:p>
        </p:txBody>
      </p:sp>
      <p:sp>
        <p:nvSpPr>
          <p:cNvPr id="53" name="Rectangle 46">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792375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8398BF-443E-4CFF-86D9-D66584E7B427}"/>
              </a:ext>
            </a:extLst>
          </p:cNvPr>
          <p:cNvSpPr>
            <a:spLocks noGrp="1"/>
          </p:cNvSpPr>
          <p:nvPr>
            <p:ph type="title"/>
          </p:nvPr>
        </p:nvSpPr>
        <p:spPr>
          <a:xfrm>
            <a:off x="477078" y="516836"/>
            <a:ext cx="3100136" cy="1960234"/>
          </a:xfrm>
        </p:spPr>
        <p:txBody>
          <a:bodyPr vert="horz" lIns="91440" tIns="45720" rIns="91440" bIns="45720" rtlCol="0" anchor="b">
            <a:normAutofit/>
          </a:bodyPr>
          <a:lstStyle/>
          <a:p>
            <a:r>
              <a:rPr lang="en-US" sz="3400" b="0" i="0" u="none" strike="noStrike" dirty="0">
                <a:solidFill>
                  <a:srgbClr val="3F4B56"/>
                </a:solidFill>
                <a:effectLst/>
              </a:rPr>
              <a:t>Feature Extraction and Pre-processing</a:t>
            </a:r>
            <a:endParaRPr lang="en-US" sz="3400" dirty="0">
              <a:solidFill>
                <a:srgbClr val="3F4B56"/>
              </a:solidFill>
            </a:endParaRPr>
          </a:p>
        </p:txBody>
      </p:sp>
      <p:cxnSp>
        <p:nvCxnSpPr>
          <p:cNvPr id="114" name="Straight Connector 113">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399"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EA945DD-CCC8-42DB-8044-000ACEA985E6}"/>
              </a:ext>
            </a:extLst>
          </p:cNvPr>
          <p:cNvSpPr txBox="1"/>
          <p:nvPr/>
        </p:nvSpPr>
        <p:spPr>
          <a:xfrm>
            <a:off x="98323" y="2790854"/>
            <a:ext cx="3814916" cy="3550305"/>
          </a:xfrm>
          <a:prstGeom prst="rect">
            <a:avLst/>
          </a:prstGeom>
        </p:spPr>
        <p:txBody>
          <a:bodyPr vert="horz" lIns="0" tIns="45720" rIns="0" bIns="45720" rtlCol="0">
            <a:normAutofit lnSpcReduction="10000"/>
          </a:bodyPr>
          <a:lstStyle/>
          <a:p>
            <a:pPr>
              <a:lnSpc>
                <a:spcPct val="90000"/>
              </a:lnSpc>
              <a:spcAft>
                <a:spcPts val="600"/>
              </a:spcAft>
              <a:buFont typeface="Calibri" panose="020F0502020204030204" pitchFamily="34" charset="0"/>
            </a:pPr>
            <a:r>
              <a:rPr lang="en-US" dirty="0">
                <a:solidFill>
                  <a:schemeClr val="tx1">
                    <a:lumMod val="75000"/>
                    <a:lumOff val="25000"/>
                  </a:schemeClr>
                </a:solidFill>
              </a:rPr>
              <a:t>       Techniques :</a:t>
            </a:r>
          </a:p>
          <a:p>
            <a:pPr marL="742950" lvl="1" indent="-285750">
              <a:lnSpc>
                <a:spcPct val="90000"/>
              </a:lnSpc>
              <a:buFont typeface="Calibri" panose="020F0502020204030204" pitchFamily="34" charset="0"/>
              <a:buChar char="•"/>
            </a:pPr>
            <a:r>
              <a:rPr lang="en-US" b="0" dirty="0">
                <a:solidFill>
                  <a:schemeClr val="tx1">
                    <a:lumMod val="75000"/>
                    <a:lumOff val="25000"/>
                  </a:schemeClr>
                </a:solidFill>
                <a:effectLst/>
              </a:rPr>
              <a:t>Log Transformation</a:t>
            </a:r>
            <a:r>
              <a:rPr lang="en-US" dirty="0">
                <a:solidFill>
                  <a:schemeClr val="tx1">
                    <a:lumMod val="75000"/>
                    <a:lumOff val="25000"/>
                  </a:schemeClr>
                </a:solidFill>
              </a:rPr>
              <a:t> of numeric features (As the data is right skewed).</a:t>
            </a:r>
            <a:endParaRPr lang="en-US" b="0" dirty="0">
              <a:solidFill>
                <a:schemeClr val="tx1">
                  <a:lumMod val="75000"/>
                  <a:lumOff val="25000"/>
                </a:schemeClr>
              </a:solidFill>
              <a:effectLst/>
            </a:endParaRPr>
          </a:p>
          <a:p>
            <a:pPr marL="742950" lvl="1" indent="-285750">
              <a:lnSpc>
                <a:spcPct val="90000"/>
              </a:lnSpc>
              <a:buFont typeface="Calibri" panose="020F0502020204030204" pitchFamily="34" charset="0"/>
              <a:buChar char="•"/>
            </a:pPr>
            <a:r>
              <a:rPr lang="en-US" b="0" i="0" u="none" strike="noStrike" dirty="0">
                <a:solidFill>
                  <a:schemeClr val="tx1">
                    <a:lumMod val="75000"/>
                    <a:lumOff val="25000"/>
                  </a:schemeClr>
                </a:solidFill>
                <a:effectLst/>
              </a:rPr>
              <a:t>One hot encoding .</a:t>
            </a:r>
          </a:p>
          <a:p>
            <a:pPr marL="1200150" lvl="2" indent="-285750">
              <a:lnSpc>
                <a:spcPct val="90000"/>
              </a:lnSpc>
              <a:buFont typeface="Arial" panose="020B0604020202020204" pitchFamily="34" charset="0"/>
              <a:buChar char="•"/>
            </a:pPr>
            <a:r>
              <a:rPr lang="en-US" dirty="0">
                <a:solidFill>
                  <a:schemeClr val="tx1">
                    <a:lumMod val="75000"/>
                    <a:lumOff val="25000"/>
                  </a:schemeClr>
                </a:solidFill>
              </a:rPr>
              <a:t>Converting Categorical variables into numeric variables.</a:t>
            </a:r>
            <a:endParaRPr lang="en-US" b="0" dirty="0">
              <a:solidFill>
                <a:schemeClr val="tx1">
                  <a:lumMod val="75000"/>
                  <a:lumOff val="25000"/>
                </a:schemeClr>
              </a:solidFill>
              <a:effectLst/>
            </a:endParaRPr>
          </a:p>
          <a:p>
            <a:pPr marL="742950" lvl="1" indent="-285750">
              <a:lnSpc>
                <a:spcPct val="90000"/>
              </a:lnSpc>
              <a:buFont typeface="Calibri" panose="020F0502020204030204" pitchFamily="34" charset="0"/>
              <a:buChar char="•"/>
            </a:pPr>
            <a:r>
              <a:rPr lang="en-US" b="0" i="0" u="none" strike="noStrike" dirty="0">
                <a:solidFill>
                  <a:schemeClr val="tx1">
                    <a:lumMod val="75000"/>
                    <a:lumOff val="25000"/>
                  </a:schemeClr>
                </a:solidFill>
                <a:effectLst/>
              </a:rPr>
              <a:t>Converted these columns to Boolean.</a:t>
            </a:r>
          </a:p>
          <a:p>
            <a:pPr marL="1200150" lvl="2" indent="-285750">
              <a:lnSpc>
                <a:spcPct val="90000"/>
              </a:lnSpc>
              <a:buFont typeface="Arial" panose="020B0604020202020204" pitchFamily="34" charset="0"/>
              <a:buChar char="•"/>
            </a:pPr>
            <a:r>
              <a:rPr lang="en-US" b="0" i="0" u="none" strike="noStrike" dirty="0">
                <a:solidFill>
                  <a:schemeClr val="tx1">
                    <a:lumMod val="75000"/>
                    <a:lumOff val="25000"/>
                  </a:schemeClr>
                </a:solidFill>
                <a:effectLst/>
              </a:rPr>
              <a:t>warranty, </a:t>
            </a:r>
            <a:r>
              <a:rPr lang="en-US" b="0" i="0" u="none" strike="noStrike" dirty="0" err="1">
                <a:solidFill>
                  <a:schemeClr val="tx1">
                    <a:lumMod val="75000"/>
                    <a:lumOff val="25000"/>
                  </a:schemeClr>
                </a:solidFill>
                <a:effectLst/>
              </a:rPr>
              <a:t>main_picture</a:t>
            </a:r>
            <a:endParaRPr lang="en-US" b="0" dirty="0">
              <a:solidFill>
                <a:schemeClr val="tx1">
                  <a:lumMod val="75000"/>
                  <a:lumOff val="25000"/>
                </a:schemeClr>
              </a:solidFill>
              <a:effectLst/>
            </a:endParaRPr>
          </a:p>
          <a:p>
            <a:pPr marL="742950" lvl="1" indent="-285750">
              <a:lnSpc>
                <a:spcPct val="90000"/>
              </a:lnSpc>
              <a:buFont typeface="Calibri" panose="020F0502020204030204" pitchFamily="34" charset="0"/>
              <a:buChar char="•"/>
            </a:pPr>
            <a:r>
              <a:rPr lang="en-US" b="0" i="0" u="none" strike="noStrike" dirty="0">
                <a:solidFill>
                  <a:schemeClr val="tx1">
                    <a:lumMod val="75000"/>
                    <a:lumOff val="25000"/>
                  </a:schemeClr>
                </a:solidFill>
                <a:effectLst/>
              </a:rPr>
              <a:t>Imputing </a:t>
            </a:r>
            <a:r>
              <a:rPr lang="en-US" b="0" i="0" u="none" strike="noStrike" dirty="0" err="1">
                <a:solidFill>
                  <a:schemeClr val="tx1">
                    <a:lumMod val="75000"/>
                    <a:lumOff val="25000"/>
                  </a:schemeClr>
                </a:solidFill>
                <a:effectLst/>
              </a:rPr>
              <a:t>na’s</a:t>
            </a:r>
            <a:r>
              <a:rPr lang="en-US" b="0" i="0" u="none" strike="noStrike" dirty="0">
                <a:solidFill>
                  <a:schemeClr val="tx1">
                    <a:lumMod val="75000"/>
                    <a:lumOff val="25000"/>
                  </a:schemeClr>
                </a:solidFill>
                <a:effectLst/>
              </a:rPr>
              <a:t> in numeric columns with mean.</a:t>
            </a:r>
            <a:endParaRPr lang="en-US" b="0" dirty="0">
              <a:solidFill>
                <a:schemeClr val="tx1">
                  <a:lumMod val="75000"/>
                  <a:lumOff val="25000"/>
                </a:schemeClr>
              </a:solidFill>
              <a:effectLst/>
            </a:endParaRPr>
          </a:p>
          <a:p>
            <a:pPr marL="742950" lvl="1" indent="-285750">
              <a:lnSpc>
                <a:spcPct val="90000"/>
              </a:lnSpc>
              <a:buFont typeface="Calibri" panose="020F0502020204030204" pitchFamily="34" charset="0"/>
              <a:buChar char="•"/>
            </a:pPr>
            <a:endParaRPr lang="en-US" sz="1400" b="0" dirty="0">
              <a:solidFill>
                <a:schemeClr val="tx1">
                  <a:lumMod val="75000"/>
                  <a:lumOff val="25000"/>
                </a:schemeClr>
              </a:solidFill>
              <a:effectLst/>
            </a:endParaRPr>
          </a:p>
          <a:p>
            <a:pPr>
              <a:lnSpc>
                <a:spcPct val="90000"/>
              </a:lnSpc>
              <a:buFont typeface="Calibri" panose="020F0502020204030204" pitchFamily="34" charset="0"/>
            </a:pPr>
            <a:br>
              <a:rPr lang="en-US" sz="1400" dirty="0">
                <a:solidFill>
                  <a:schemeClr val="tx1">
                    <a:lumMod val="75000"/>
                    <a:lumOff val="25000"/>
                  </a:schemeClr>
                </a:solidFill>
              </a:rPr>
            </a:br>
            <a:endParaRPr lang="en-US" sz="1400" dirty="0">
              <a:solidFill>
                <a:schemeClr val="tx1">
                  <a:lumMod val="75000"/>
                  <a:lumOff val="25000"/>
                </a:schemeClr>
              </a:solidFill>
            </a:endParaRPr>
          </a:p>
          <a:p>
            <a:pPr>
              <a:lnSpc>
                <a:spcPct val="90000"/>
              </a:lnSpc>
              <a:spcAft>
                <a:spcPts val="600"/>
              </a:spcAft>
              <a:buFont typeface="Calibri" panose="020F0502020204030204" pitchFamily="34" charset="0"/>
            </a:pPr>
            <a:endParaRPr lang="en-US" sz="1400" dirty="0">
              <a:solidFill>
                <a:schemeClr val="tx1">
                  <a:lumMod val="75000"/>
                  <a:lumOff val="25000"/>
                </a:schemeClr>
              </a:solidFill>
            </a:endParaRPr>
          </a:p>
        </p:txBody>
      </p:sp>
      <p:pic>
        <p:nvPicPr>
          <p:cNvPr id="7" name="Picture 6" descr="Chart, histogram&#10;&#10;Description automatically generated">
            <a:extLst>
              <a:ext uri="{FF2B5EF4-FFF2-40B4-BE49-F238E27FC236}">
                <a16:creationId xmlns:a16="http://schemas.microsoft.com/office/drawing/2014/main" id="{4400F623-BF0B-426D-AC8D-555B838E840A}"/>
              </a:ext>
            </a:extLst>
          </p:cNvPr>
          <p:cNvPicPr>
            <a:picLocks noChangeAspect="1"/>
          </p:cNvPicPr>
          <p:nvPr/>
        </p:nvPicPr>
        <p:blipFill>
          <a:blip r:embed="rId2"/>
          <a:stretch>
            <a:fillRect/>
          </a:stretch>
        </p:blipFill>
        <p:spPr>
          <a:xfrm>
            <a:off x="4059922" y="871809"/>
            <a:ext cx="3583439" cy="2167980"/>
          </a:xfrm>
          <a:prstGeom prst="rect">
            <a:avLst/>
          </a:prstGeom>
        </p:spPr>
      </p:pic>
      <p:pic>
        <p:nvPicPr>
          <p:cNvPr id="5" name="Picture 4" descr="Chart, histogram&#10;&#10;Description automatically generated">
            <a:extLst>
              <a:ext uri="{FF2B5EF4-FFF2-40B4-BE49-F238E27FC236}">
                <a16:creationId xmlns:a16="http://schemas.microsoft.com/office/drawing/2014/main" id="{3A335CB4-4FB9-452D-85A0-EC004BAF3794}"/>
              </a:ext>
            </a:extLst>
          </p:cNvPr>
          <p:cNvPicPr>
            <a:picLocks noChangeAspect="1"/>
          </p:cNvPicPr>
          <p:nvPr/>
        </p:nvPicPr>
        <p:blipFill>
          <a:blip r:embed="rId3"/>
          <a:stretch>
            <a:fillRect/>
          </a:stretch>
        </p:blipFill>
        <p:spPr>
          <a:xfrm>
            <a:off x="4059922" y="3797473"/>
            <a:ext cx="3583438" cy="2185897"/>
          </a:xfrm>
          <a:prstGeom prst="rect">
            <a:avLst/>
          </a:prstGeom>
        </p:spPr>
      </p:pic>
      <p:pic>
        <p:nvPicPr>
          <p:cNvPr id="19" name="Picture 18" descr="Chart, histogram&#10;&#10;Description automatically generated">
            <a:extLst>
              <a:ext uri="{FF2B5EF4-FFF2-40B4-BE49-F238E27FC236}">
                <a16:creationId xmlns:a16="http://schemas.microsoft.com/office/drawing/2014/main" id="{6D290F1A-079D-4128-867F-08A173AA24BB}"/>
              </a:ext>
            </a:extLst>
          </p:cNvPr>
          <p:cNvPicPr>
            <a:picLocks noChangeAspect="1"/>
          </p:cNvPicPr>
          <p:nvPr/>
        </p:nvPicPr>
        <p:blipFill>
          <a:blip r:embed="rId4"/>
          <a:stretch>
            <a:fillRect/>
          </a:stretch>
        </p:blipFill>
        <p:spPr>
          <a:xfrm>
            <a:off x="7965093" y="2253987"/>
            <a:ext cx="3583439" cy="2356111"/>
          </a:xfrm>
          <a:prstGeom prst="rect">
            <a:avLst/>
          </a:prstGeom>
        </p:spPr>
      </p:pic>
      <p:sp>
        <p:nvSpPr>
          <p:cNvPr id="116" name="Rectangle 115">
            <a:extLst>
              <a:ext uri="{FF2B5EF4-FFF2-40B4-BE49-F238E27FC236}">
                <a16:creationId xmlns:a16="http://schemas.microsoft.com/office/drawing/2014/main" id="{7A3E0404-86A9-40FA-8DB8-302414EE2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340355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69FDC-FFFC-4B7D-B85A-64372329787C}"/>
              </a:ext>
            </a:extLst>
          </p:cNvPr>
          <p:cNvSpPr>
            <a:spLocks noGrp="1"/>
          </p:cNvSpPr>
          <p:nvPr>
            <p:ph type="title"/>
          </p:nvPr>
        </p:nvSpPr>
        <p:spPr/>
        <p:txBody>
          <a:bodyPr/>
          <a:lstStyle/>
          <a:p>
            <a:r>
              <a:rPr lang="en-IN" dirty="0"/>
              <a:t>Feature Extraction and Pre-processing</a:t>
            </a:r>
          </a:p>
        </p:txBody>
      </p:sp>
      <p:sp>
        <p:nvSpPr>
          <p:cNvPr id="3" name="Content Placeholder 2">
            <a:extLst>
              <a:ext uri="{FF2B5EF4-FFF2-40B4-BE49-F238E27FC236}">
                <a16:creationId xmlns:a16="http://schemas.microsoft.com/office/drawing/2014/main" id="{32E29C99-BA6E-4CAC-A175-457428BB203D}"/>
              </a:ext>
            </a:extLst>
          </p:cNvPr>
          <p:cNvSpPr>
            <a:spLocks noGrp="1"/>
          </p:cNvSpPr>
          <p:nvPr>
            <p:ph idx="1"/>
          </p:nvPr>
        </p:nvSpPr>
        <p:spPr/>
        <p:txBody>
          <a:bodyPr/>
          <a:lstStyle/>
          <a:p>
            <a:pPr marL="742950" lvl="1" indent="-285750">
              <a:lnSpc>
                <a:spcPct val="90000"/>
              </a:lnSpc>
              <a:buFont typeface="Calibri" panose="020F0502020204030204" pitchFamily="34" charset="0"/>
              <a:buChar char="•"/>
            </a:pPr>
            <a:r>
              <a:rPr lang="en-US" sz="2000" b="0" i="0" u="none" strike="noStrike" dirty="0">
                <a:solidFill>
                  <a:schemeClr val="tx1">
                    <a:lumMod val="75000"/>
                    <a:lumOff val="25000"/>
                  </a:schemeClr>
                </a:solidFill>
                <a:effectLst/>
              </a:rPr>
              <a:t>Smote (Oversampling)</a:t>
            </a:r>
          </a:p>
          <a:p>
            <a:pPr marL="982980" lvl="2" indent="-342900">
              <a:lnSpc>
                <a:spcPct val="90000"/>
              </a:lnSpc>
              <a:buFont typeface="Wingdings" panose="05000000000000000000" pitchFamily="2" charset="2"/>
              <a:buChar char="§"/>
            </a:pPr>
            <a:r>
              <a:rPr lang="en-US" sz="2000" dirty="0"/>
              <a:t>Synthetic Minority oversampling technique.</a:t>
            </a:r>
          </a:p>
          <a:p>
            <a:pPr marL="982980" lvl="2" indent="-342900">
              <a:lnSpc>
                <a:spcPct val="90000"/>
              </a:lnSpc>
              <a:buFont typeface="Wingdings" panose="05000000000000000000" pitchFamily="2" charset="2"/>
              <a:buChar char="§"/>
            </a:pPr>
            <a:r>
              <a:rPr lang="en-US" sz="2000" b="0" dirty="0">
                <a:solidFill>
                  <a:schemeClr val="tx1">
                    <a:lumMod val="75000"/>
                    <a:lumOff val="25000"/>
                  </a:schemeClr>
                </a:solidFill>
                <a:effectLst/>
              </a:rPr>
              <a:t>To handle the imbalance in the data we oversample </a:t>
            </a:r>
            <a:r>
              <a:rPr lang="en-US" sz="2000" dirty="0"/>
              <a:t>the examples in the minority class</a:t>
            </a:r>
            <a:r>
              <a:rPr lang="en-US" sz="2000" b="0" dirty="0">
                <a:solidFill>
                  <a:schemeClr val="tx1">
                    <a:lumMod val="75000"/>
                    <a:lumOff val="25000"/>
                  </a:schemeClr>
                </a:solidFill>
                <a:effectLst/>
              </a:rPr>
              <a:t>.</a:t>
            </a:r>
          </a:p>
          <a:p>
            <a:pPr marL="742950" lvl="1" indent="-285750">
              <a:lnSpc>
                <a:spcPct val="90000"/>
              </a:lnSpc>
              <a:buFont typeface="Calibri" panose="020F0502020204030204" pitchFamily="34" charset="0"/>
              <a:buChar char="•"/>
            </a:pPr>
            <a:r>
              <a:rPr lang="en-US" sz="2000" b="0" i="0" u="none" strike="noStrike" dirty="0">
                <a:solidFill>
                  <a:schemeClr val="tx1">
                    <a:lumMod val="75000"/>
                    <a:lumOff val="25000"/>
                  </a:schemeClr>
                </a:solidFill>
                <a:effectLst/>
              </a:rPr>
              <a:t>Smote + </a:t>
            </a:r>
            <a:r>
              <a:rPr lang="en-US" sz="2000" b="0" i="0" u="none" strike="noStrike" dirty="0" err="1">
                <a:solidFill>
                  <a:schemeClr val="tx1">
                    <a:lumMod val="75000"/>
                    <a:lumOff val="25000"/>
                  </a:schemeClr>
                </a:solidFill>
                <a:effectLst/>
              </a:rPr>
              <a:t>TomekLinks</a:t>
            </a:r>
            <a:r>
              <a:rPr lang="en-US" sz="2000" b="0" i="0" u="none" strike="noStrike" dirty="0">
                <a:solidFill>
                  <a:schemeClr val="tx1">
                    <a:lumMod val="75000"/>
                    <a:lumOff val="25000"/>
                  </a:schemeClr>
                </a:solidFill>
                <a:effectLst/>
              </a:rPr>
              <a:t>.</a:t>
            </a:r>
          </a:p>
          <a:p>
            <a:pPr marL="742950" lvl="1" indent="-285750">
              <a:lnSpc>
                <a:spcPct val="90000"/>
              </a:lnSpc>
              <a:buFont typeface="Calibri" panose="020F0502020204030204" pitchFamily="34" charset="0"/>
              <a:buChar char="•"/>
            </a:pPr>
            <a:r>
              <a:rPr lang="en-US" sz="2000" b="0" i="0" u="none" strike="noStrike" dirty="0">
                <a:solidFill>
                  <a:schemeClr val="tx1">
                    <a:lumMod val="75000"/>
                    <a:lumOff val="25000"/>
                  </a:schemeClr>
                </a:solidFill>
                <a:effectLst/>
              </a:rPr>
              <a:t>Fitted Lasso, Light Gradient boosting machines (Feature importance) to select important features.</a:t>
            </a:r>
          </a:p>
          <a:p>
            <a:pPr marL="742950" lvl="1" indent="-285750">
              <a:lnSpc>
                <a:spcPct val="90000"/>
              </a:lnSpc>
              <a:buFont typeface="Calibri" panose="020F0502020204030204" pitchFamily="34" charset="0"/>
              <a:buChar char="•"/>
            </a:pPr>
            <a:r>
              <a:rPr lang="en-US" sz="2000" dirty="0"/>
              <a:t>Plotted Correlation Plots.</a:t>
            </a:r>
          </a:p>
          <a:p>
            <a:pPr marL="742950" lvl="1" indent="-285750">
              <a:lnSpc>
                <a:spcPct val="90000"/>
              </a:lnSpc>
              <a:buFont typeface="Calibri" panose="020F0502020204030204" pitchFamily="34" charset="0"/>
              <a:buChar char="•"/>
            </a:pPr>
            <a:endParaRPr lang="en-US" sz="2000" b="0" i="0" u="none" strike="noStrike" dirty="0">
              <a:solidFill>
                <a:schemeClr val="tx1">
                  <a:lumMod val="75000"/>
                  <a:lumOff val="25000"/>
                </a:schemeClr>
              </a:solidFill>
              <a:effectLst/>
            </a:endParaRPr>
          </a:p>
          <a:p>
            <a:endParaRPr lang="en-IN" dirty="0"/>
          </a:p>
        </p:txBody>
      </p:sp>
      <p:pic>
        <p:nvPicPr>
          <p:cNvPr id="5" name="Picture 4">
            <a:extLst>
              <a:ext uri="{FF2B5EF4-FFF2-40B4-BE49-F238E27FC236}">
                <a16:creationId xmlns:a16="http://schemas.microsoft.com/office/drawing/2014/main" id="{AB7B2245-F3AD-47E4-A19B-FCC6A33145C7}"/>
              </a:ext>
            </a:extLst>
          </p:cNvPr>
          <p:cNvPicPr>
            <a:picLocks noChangeAspect="1"/>
          </p:cNvPicPr>
          <p:nvPr/>
        </p:nvPicPr>
        <p:blipFill>
          <a:blip r:embed="rId2"/>
          <a:stretch>
            <a:fillRect/>
          </a:stretch>
        </p:blipFill>
        <p:spPr>
          <a:xfrm>
            <a:off x="9325509" y="377449"/>
            <a:ext cx="2587442" cy="1359911"/>
          </a:xfrm>
          <a:prstGeom prst="rect">
            <a:avLst/>
          </a:prstGeom>
        </p:spPr>
      </p:pic>
    </p:spTree>
    <p:extLst>
      <p:ext uri="{BB962C8B-B14F-4D97-AF65-F5344CB8AC3E}">
        <p14:creationId xmlns:p14="http://schemas.microsoft.com/office/powerpoint/2010/main" val="2605412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46" name="Straight Connector 4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8" name="Rectangle 47">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Content Placeholder 4" descr="Chart&#10;&#10;Description automatically generated">
            <a:extLst>
              <a:ext uri="{FF2B5EF4-FFF2-40B4-BE49-F238E27FC236}">
                <a16:creationId xmlns:a16="http://schemas.microsoft.com/office/drawing/2014/main" id="{B171F92D-45C3-4700-86CF-55707A197CBD}"/>
              </a:ext>
            </a:extLst>
          </p:cNvPr>
          <p:cNvPicPr>
            <a:picLocks noGrp="1" noChangeAspect="1"/>
          </p:cNvPicPr>
          <p:nvPr>
            <p:ph idx="1"/>
          </p:nvPr>
        </p:nvPicPr>
        <p:blipFill rotWithShape="1">
          <a:blip r:embed="rId2"/>
          <a:srcRect r="11578" b="-1"/>
          <a:stretch/>
        </p:blipFill>
        <p:spPr>
          <a:xfrm>
            <a:off x="-1" y="1"/>
            <a:ext cx="12109569" cy="6857999"/>
          </a:xfrm>
          <a:prstGeom prst="rect">
            <a:avLst/>
          </a:prstGeom>
        </p:spPr>
      </p:pic>
      <p:pic>
        <p:nvPicPr>
          <p:cNvPr id="9" name="Picture 8" descr="Chart&#10;&#10;Description automatically generated">
            <a:extLst>
              <a:ext uri="{FF2B5EF4-FFF2-40B4-BE49-F238E27FC236}">
                <a16:creationId xmlns:a16="http://schemas.microsoft.com/office/drawing/2014/main" id="{CDA558F1-8C55-40F3-A0CF-548380C566B4}"/>
              </a:ext>
            </a:extLst>
          </p:cNvPr>
          <p:cNvPicPr>
            <a:picLocks noChangeAspect="1"/>
          </p:cNvPicPr>
          <p:nvPr/>
        </p:nvPicPr>
        <p:blipFill rotWithShape="1">
          <a:blip r:embed="rId3"/>
          <a:srcRect l="16366" r="840" b="-2"/>
          <a:stretch/>
        </p:blipFill>
        <p:spPr>
          <a:xfrm>
            <a:off x="7026734" y="1104105"/>
            <a:ext cx="5035862" cy="5180776"/>
          </a:xfrm>
          <a:prstGeom prst="rect">
            <a:avLst/>
          </a:prstGeom>
        </p:spPr>
      </p:pic>
      <p:sp>
        <p:nvSpPr>
          <p:cNvPr id="2" name="Title 1">
            <a:extLst>
              <a:ext uri="{FF2B5EF4-FFF2-40B4-BE49-F238E27FC236}">
                <a16:creationId xmlns:a16="http://schemas.microsoft.com/office/drawing/2014/main" id="{A93D66BB-9C24-44EF-82DD-9B57F36450DC}"/>
              </a:ext>
            </a:extLst>
          </p:cNvPr>
          <p:cNvSpPr>
            <a:spLocks noGrp="1"/>
          </p:cNvSpPr>
          <p:nvPr>
            <p:ph type="title"/>
          </p:nvPr>
        </p:nvSpPr>
        <p:spPr>
          <a:xfrm>
            <a:off x="2934747" y="5011405"/>
            <a:ext cx="10909073" cy="957902"/>
          </a:xfrm>
        </p:spPr>
        <p:txBody>
          <a:bodyPr vert="horz" lIns="91440" tIns="45720" rIns="91440" bIns="45720" rtlCol="0" anchor="b">
            <a:normAutofit fontScale="90000"/>
          </a:bodyPr>
          <a:lstStyle/>
          <a:p>
            <a:r>
              <a:rPr lang="en-US" sz="6000" dirty="0">
                <a:solidFill>
                  <a:schemeClr val="tx1">
                    <a:lumMod val="85000"/>
                    <a:lumOff val="15000"/>
                  </a:schemeClr>
                </a:solidFill>
              </a:rPr>
              <a:t>Feature </a:t>
            </a:r>
            <a:br>
              <a:rPr lang="en-US" sz="6000" dirty="0">
                <a:solidFill>
                  <a:schemeClr val="tx1">
                    <a:lumMod val="85000"/>
                    <a:lumOff val="15000"/>
                  </a:schemeClr>
                </a:solidFill>
              </a:rPr>
            </a:br>
            <a:r>
              <a:rPr lang="en-US" sz="6000" dirty="0">
                <a:solidFill>
                  <a:schemeClr val="tx1">
                    <a:lumMod val="85000"/>
                    <a:lumOff val="15000"/>
                  </a:schemeClr>
                </a:solidFill>
              </a:rPr>
              <a:t>Importance</a:t>
            </a:r>
          </a:p>
        </p:txBody>
      </p:sp>
    </p:spTree>
    <p:extLst>
      <p:ext uri="{BB962C8B-B14F-4D97-AF65-F5344CB8AC3E}">
        <p14:creationId xmlns:p14="http://schemas.microsoft.com/office/powerpoint/2010/main" val="3244140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DCC766-9B4B-4F79-BE49-16846BDA4408}"/>
              </a:ext>
            </a:extLst>
          </p:cNvPr>
          <p:cNvSpPr>
            <a:spLocks noGrp="1"/>
          </p:cNvSpPr>
          <p:nvPr>
            <p:ph type="title"/>
          </p:nvPr>
        </p:nvSpPr>
        <p:spPr>
          <a:xfrm>
            <a:off x="1097280" y="286603"/>
            <a:ext cx="10058400" cy="1450757"/>
          </a:xfrm>
        </p:spPr>
        <p:txBody>
          <a:bodyPr>
            <a:normAutofit/>
          </a:bodyPr>
          <a:lstStyle/>
          <a:p>
            <a:r>
              <a:rPr lang="en-IN" b="0" i="0" u="none" strike="noStrike" dirty="0">
                <a:effectLst/>
              </a:rPr>
              <a:t>Modelling and Evaluation</a:t>
            </a:r>
            <a:endParaRPr lang="en-IN" dirty="0"/>
          </a:p>
        </p:txBody>
      </p:sp>
      <p:cxnSp>
        <p:nvCxnSpPr>
          <p:cNvPr id="11" name="Straight Connector 10">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E130313B-3649-4550-976C-F7603B014E2B}"/>
              </a:ext>
            </a:extLst>
          </p:cNvPr>
          <p:cNvGraphicFramePr>
            <a:graphicFrameLocks noGrp="1"/>
          </p:cNvGraphicFramePr>
          <p:nvPr>
            <p:ph idx="1"/>
            <p:extLst>
              <p:ext uri="{D42A27DB-BD31-4B8C-83A1-F6EECF244321}">
                <p14:modId xmlns:p14="http://schemas.microsoft.com/office/powerpoint/2010/main" val="1530903851"/>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1461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C90F4F-91FA-224F-86C9-BEA9C61133F3}"/>
              </a:ext>
            </a:extLst>
          </p:cNvPr>
          <p:cNvSpPr>
            <a:spLocks noGrp="1"/>
          </p:cNvSpPr>
          <p:nvPr>
            <p:ph type="title"/>
          </p:nvPr>
        </p:nvSpPr>
        <p:spPr>
          <a:xfrm>
            <a:off x="1097280" y="286603"/>
            <a:ext cx="10058400" cy="1450757"/>
          </a:xfrm>
        </p:spPr>
        <p:txBody>
          <a:bodyPr>
            <a:normAutofit/>
          </a:bodyPr>
          <a:lstStyle/>
          <a:p>
            <a:r>
              <a:rPr lang="en-US" dirty="0"/>
              <a:t>Techniques</a:t>
            </a:r>
          </a:p>
        </p:txBody>
      </p:sp>
      <p:cxnSp>
        <p:nvCxnSpPr>
          <p:cNvPr id="11" name="Straight Connector 10">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F6DC0D79-C4E7-4B09-8694-0DD499E1745D}"/>
              </a:ext>
            </a:extLst>
          </p:cNvPr>
          <p:cNvGraphicFramePr>
            <a:graphicFrameLocks noGrp="1"/>
          </p:cNvGraphicFramePr>
          <p:nvPr>
            <p:ph idx="1"/>
            <p:extLst>
              <p:ext uri="{D42A27DB-BD31-4B8C-83A1-F6EECF244321}">
                <p14:modId xmlns:p14="http://schemas.microsoft.com/office/powerpoint/2010/main" val="3040842619"/>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319224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{42A7AA2E-C493-4433-9B7F-E2BD04774CEA}tf22712842_win32</Template>
  <TotalTime>958</TotalTime>
  <Words>697</Words>
  <Application>Microsoft Office PowerPoint</Application>
  <PresentationFormat>Widescreen</PresentationFormat>
  <Paragraphs>165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Bookman Old Style</vt:lpstr>
      <vt:lpstr>Calibri</vt:lpstr>
      <vt:lpstr>Courier New</vt:lpstr>
      <vt:lpstr>Franklin Gothic Book</vt:lpstr>
      <vt:lpstr>Wingdings</vt:lpstr>
      <vt:lpstr>1_RetrospectVTI</vt:lpstr>
      <vt:lpstr>Conversion Rate Prediction</vt:lpstr>
      <vt:lpstr>Agenda</vt:lpstr>
      <vt:lpstr>Introduction</vt:lpstr>
      <vt:lpstr>Peek into the Dataset</vt:lpstr>
      <vt:lpstr>Feature Extraction and Pre-processing</vt:lpstr>
      <vt:lpstr>Feature Extraction and Pre-processing</vt:lpstr>
      <vt:lpstr>Feature  Importance</vt:lpstr>
      <vt:lpstr>Modelling and Evaluation</vt:lpstr>
      <vt:lpstr>Techniques</vt:lpstr>
      <vt:lpstr>Logistic Regression</vt:lpstr>
      <vt:lpstr>Support Vector Classifier</vt:lpstr>
      <vt:lpstr>Experiments and Evaluation Random Forest</vt:lpstr>
      <vt:lpstr>LightGBM</vt:lpstr>
      <vt:lpstr>XGBoost</vt:lpstr>
      <vt:lpstr>Neural network</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Conversion Rate Prediction</dc:title>
  <dc:creator>Pareekshit</dc:creator>
  <cp:lastModifiedBy>Pareekshit Reddy Gaddam</cp:lastModifiedBy>
  <cp:revision>10</cp:revision>
  <dcterms:created xsi:type="dcterms:W3CDTF">2021-12-09T20:27:20Z</dcterms:created>
  <dcterms:modified xsi:type="dcterms:W3CDTF">2024-06-19T19:30:35Z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