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25-Nov-20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25-Nov-20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25-Nov-20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25-Nov-20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25-Nov-20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25-Nov-20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25-Nov-20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25-Nov-20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25-Nov-20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25-Nov-20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25-Nov-20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25-Nov-20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25-Nov-20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25-Nov-20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25-Nov-20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25-Nov-20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25-Nov-20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25-Nov-20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a:t>
            </a:r>
            <a:r>
              <a:rPr lang="en-US" b="1" dirty="0" smtClean="0"/>
              <a:t>Neighborhoods</a:t>
            </a:r>
            <a:r>
              <a:rPr lang="en-US" b="1" dirty="0"/>
              <a:t/>
            </a:r>
            <a:br>
              <a:rPr lang="en-US" b="1" dirty="0"/>
            </a:br>
            <a:endParaRPr lang="en-US" b="1" dirty="0"/>
          </a:p>
        </p:txBody>
      </p:sp>
      <p:sp>
        <p:nvSpPr>
          <p:cNvPr id="3" name="Subtitle 2"/>
          <p:cNvSpPr>
            <a:spLocks noGrp="1"/>
          </p:cNvSpPr>
          <p:nvPr>
            <p:ph type="subTitle" idx="1"/>
          </p:nvPr>
        </p:nvSpPr>
        <p:spPr/>
        <p:txBody>
          <a:bodyPr/>
          <a:lstStyle/>
          <a:p>
            <a:r>
              <a:rPr lang="en-US" dirty="0"/>
              <a:t>| Finding a Better Place in Scarborough, Toronto</a:t>
            </a:r>
          </a:p>
        </p:txBody>
      </p:sp>
    </p:spTree>
    <p:extLst>
      <p:ext uri="{BB962C8B-B14F-4D97-AF65-F5344CB8AC3E}">
        <p14:creationId xmlns:p14="http://schemas.microsoft.com/office/powerpoint/2010/main" val="2694842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b="1" dirty="0">
                <a:solidFill>
                  <a:schemeClr val="bg1"/>
                </a:solidFill>
                <a:latin typeface="Lincoln-ProximaNova-Reg"/>
              </a:rPr>
              <a:t>Libraries Which are Used to </a:t>
            </a:r>
            <a:r>
              <a:rPr lang="en-US" sz="2800" b="1" dirty="0" err="1">
                <a:solidFill>
                  <a:schemeClr val="bg1"/>
                </a:solidFill>
                <a:latin typeface="Lincoln-ProximaNova-Reg"/>
              </a:rPr>
              <a:t>Develope</a:t>
            </a:r>
            <a:r>
              <a:rPr lang="en-US" sz="2800" b="1" dirty="0">
                <a:solidFill>
                  <a:schemeClr val="bg1"/>
                </a:solidFill>
                <a:latin typeface="Lincoln-ProximaNova-Reg"/>
              </a:rPr>
              <a:t> the Project:</a:t>
            </a:r>
            <a:br>
              <a:rPr lang="en-US" sz="2800" b="1" dirty="0">
                <a:solidFill>
                  <a:schemeClr val="bg1"/>
                </a:solidFill>
                <a:latin typeface="Lincoln-ProximaNova-Reg"/>
              </a:rPr>
            </a:br>
            <a:endParaRPr lang="en-US" sz="2800" dirty="0">
              <a:solidFill>
                <a:schemeClr val="bg1"/>
              </a:solidFill>
            </a:endParaRPr>
          </a:p>
        </p:txBody>
      </p:sp>
      <p:sp>
        <p:nvSpPr>
          <p:cNvPr id="4" name="Rectangle 1"/>
          <p:cNvSpPr>
            <a:spLocks noGrp="1" noChangeArrowheads="1"/>
          </p:cNvSpPr>
          <p:nvPr>
            <p:ph idx="1"/>
          </p:nvPr>
        </p:nvSpPr>
        <p:spPr bwMode="auto">
          <a:xfrm>
            <a:off x="1154954" y="2801964"/>
            <a:ext cx="9967857"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Pandas: For creating and manipulating </a:t>
            </a:r>
            <a:r>
              <a:rPr kumimoji="0" lang="en-US" sz="2000" b="1"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dataframes</a:t>
            </a: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Folium: Python visualization library would be used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visualize the neighborhoods cluster distribution of using interactive leaflet map.</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Scikit</a:t>
            </a: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Learn: For importing k-means clustering.</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JSON: Library to handle JSON files.</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XML: To separate data from presentation and XML stores data in plain text format.</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Geocoder</a:t>
            </a: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To retrieve Location Data.</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Beautiful Soup and Requests: To scrap and library to handle http requests.</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Matplotlib</a:t>
            </a: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Python Plotting Module.</a:t>
            </a:r>
            <a:endParaRPr kumimoji="0" lang="en-US" sz="2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970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dirty="0" smtClean="0"/>
              <a:t>INTRODUCTION</a:t>
            </a:r>
            <a:endParaRPr lang="en-US" sz="4000" b="1" i="1" dirty="0"/>
          </a:p>
        </p:txBody>
      </p:sp>
      <p:sp>
        <p:nvSpPr>
          <p:cNvPr id="3" name="Content Placeholder 2"/>
          <p:cNvSpPr>
            <a:spLocks noGrp="1"/>
          </p:cNvSpPr>
          <p:nvPr>
            <p:ph idx="1"/>
          </p:nvPr>
        </p:nvSpPr>
        <p:spPr/>
        <p:txBody>
          <a:bodyPr>
            <a:normAutofit/>
          </a:bodyPr>
          <a:lstStyle/>
          <a:p>
            <a:r>
              <a:rPr lang="en-US" sz="2800" dirty="0"/>
              <a:t>The purpose of this Capstone Project is to help people in exploring better facilities around their neighborhood. It will help people making smart and efficient decision on selecting great neighborhood out of numbers of other neighborhoods in Scarborough, </a:t>
            </a:r>
            <a:r>
              <a:rPr lang="en-US" sz="2800" dirty="0" err="1"/>
              <a:t>Toranto</a:t>
            </a:r>
            <a:r>
              <a:rPr lang="en-US" sz="2800" dirty="0"/>
              <a:t>.</a:t>
            </a:r>
            <a:endParaRPr lang="en-US" sz="2800" dirty="0"/>
          </a:p>
        </p:txBody>
      </p:sp>
    </p:spTree>
    <p:extLst>
      <p:ext uri="{BB962C8B-B14F-4D97-AF65-F5344CB8AC3E}">
        <p14:creationId xmlns:p14="http://schemas.microsoft.com/office/powerpoint/2010/main" val="313130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 of Scarborough</a:t>
            </a:r>
            <a:endParaRPr lang="en-US" dirty="0"/>
          </a:p>
        </p:txBody>
      </p:sp>
      <p:pic>
        <p:nvPicPr>
          <p:cNvPr id="1026" name="Picture 2" descr="http://roshangrewal.com/wp-content/uploads/2019/10/Map-of-Scarborough-1024x576.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449" t="11621" r="3774" b="255"/>
          <a:stretch/>
        </p:blipFill>
        <p:spPr bwMode="auto">
          <a:xfrm>
            <a:off x="1641764" y="2369126"/>
            <a:ext cx="9123217" cy="4094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06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K-Means Clustering Approach</a:t>
            </a:r>
            <a:r>
              <a:rPr lang="en-US" dirty="0"/>
              <a:t> | Most Common Venue</a:t>
            </a:r>
            <a:endParaRPr lang="en-US" dirty="0"/>
          </a:p>
        </p:txBody>
      </p:sp>
      <p:sp>
        <p:nvSpPr>
          <p:cNvPr id="3" name="Content Placeholder 2"/>
          <p:cNvSpPr>
            <a:spLocks noGrp="1"/>
          </p:cNvSpPr>
          <p:nvPr>
            <p:ph idx="1"/>
          </p:nvPr>
        </p:nvSpPr>
        <p:spPr>
          <a:xfrm>
            <a:off x="1154954" y="2603500"/>
            <a:ext cx="8825659" cy="1635991"/>
          </a:xfrm>
        </p:spPr>
        <p:txBody>
          <a:bodyPr>
            <a:normAutofit/>
          </a:bodyPr>
          <a:lstStyle/>
          <a:p>
            <a:r>
              <a:rPr lang="en-US" sz="2400" dirty="0"/>
              <a:t>To compare the similarities of two cities, we decided to explore neighborhoods, segment them, and group them into clusters to find similar neighborhoods in a big city like New York and Toronto. </a:t>
            </a:r>
            <a:endParaRPr lang="en-US" sz="2400" dirty="0"/>
          </a:p>
        </p:txBody>
      </p:sp>
    </p:spTree>
    <p:extLst>
      <p:ext uri="{BB962C8B-B14F-4D97-AF65-F5344CB8AC3E}">
        <p14:creationId xmlns:p14="http://schemas.microsoft.com/office/powerpoint/2010/main" val="412475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389305"/>
            <a:ext cx="8761413" cy="706964"/>
          </a:xfrm>
        </p:spPr>
        <p:txBody>
          <a:bodyPr/>
          <a:lstStyle/>
          <a:p>
            <a:r>
              <a:rPr lang="en-US" b="1" dirty="0"/>
              <a:t>Most Common Venues near Neighborhood</a:t>
            </a:r>
            <a:r>
              <a:rPr lang="en-US" dirty="0"/>
              <a:t> | Using Clustering</a:t>
            </a:r>
            <a:br>
              <a:rPr lang="en-US" dirty="0"/>
            </a:br>
            <a:r>
              <a:rPr lang="en-US" dirty="0"/>
              <a:t/>
            </a:r>
            <a:br>
              <a:rPr lang="en-US" dirty="0"/>
            </a:br>
            <a:endParaRPr lang="en-US" dirty="0"/>
          </a:p>
        </p:txBody>
      </p:sp>
      <p:pic>
        <p:nvPicPr>
          <p:cNvPr id="2050" name="Picture 2" descr="http://roshangrewal.com/wp-content/uploads/2019/10/Most-Common-venues-near-neighborhood-1024x57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4954" y="2603500"/>
            <a:ext cx="8945009"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89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573" y="1617904"/>
            <a:ext cx="8761413" cy="706964"/>
          </a:xfrm>
        </p:spPr>
        <p:txBody>
          <a:bodyPr/>
          <a:lstStyle/>
          <a:p>
            <a:r>
              <a:rPr lang="en-US" b="1" dirty="0"/>
              <a:t> Results Section</a:t>
            </a:r>
            <a:br>
              <a:rPr lang="en-US" b="1" dirty="0"/>
            </a:br>
            <a:r>
              <a:rPr lang="en-US" b="1" dirty="0"/>
              <a:t>Map of Clusters in Scarborough</a:t>
            </a:r>
            <a:r>
              <a:rPr lang="en-US" dirty="0"/>
              <a:t/>
            </a:r>
            <a:br>
              <a:rPr lang="en-US" dirty="0"/>
            </a:br>
            <a:r>
              <a:rPr lang="en-US" dirty="0"/>
              <a:t/>
            </a:r>
            <a:br>
              <a:rPr lang="en-US" dirty="0"/>
            </a:br>
            <a:endParaRPr lang="en-US" b="1" dirty="0"/>
          </a:p>
        </p:txBody>
      </p:sp>
      <p:pic>
        <p:nvPicPr>
          <p:cNvPr id="3074" name="Picture 2" descr="http://roshangrewal.com/wp-content/uploads/2019/10/Map-of-Clusters-Scarborough-1024x57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7180" y="2603500"/>
            <a:ext cx="6041953"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25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659468"/>
            <a:ext cx="8761413" cy="706964"/>
          </a:xfrm>
        </p:spPr>
        <p:txBody>
          <a:bodyPr/>
          <a:lstStyle/>
          <a:p>
            <a:r>
              <a:rPr lang="en-US" b="1" dirty="0"/>
              <a:t>Average Housing Price by Clusters in Scarborough</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
            </a:r>
            <a:br>
              <a:rPr lang="en-US" dirty="0"/>
            </a:br>
            <a:endParaRPr lang="en-US" dirty="0"/>
          </a:p>
        </p:txBody>
      </p:sp>
      <p:pic>
        <p:nvPicPr>
          <p:cNvPr id="4098" name="Picture 2" descr="http://roshangrewal.com/wp-content/uploads/2019/10/Average-Housing-Price-1024x868.png"/>
          <p:cNvPicPr>
            <a:picLocks noChangeAspect="1" noChangeArrowheads="1"/>
          </p:cNvPicPr>
          <p:nvPr/>
        </p:nvPicPr>
        <p:blipFill rotWithShape="1">
          <a:blip r:embed="rId2">
            <a:extLst>
              <a:ext uri="{28A0092B-C50C-407E-A947-70E740481C1C}">
                <a14:useLocalDpi xmlns:a14="http://schemas.microsoft.com/office/drawing/2010/main" val="0"/>
              </a:ext>
            </a:extLst>
          </a:blip>
          <a:srcRect b="25681"/>
          <a:stretch/>
        </p:blipFill>
        <p:spPr bwMode="auto">
          <a:xfrm>
            <a:off x="1368113" y="2366432"/>
            <a:ext cx="9753600" cy="413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14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555559"/>
            <a:ext cx="8761413" cy="706964"/>
          </a:xfrm>
        </p:spPr>
        <p:txBody>
          <a:bodyPr/>
          <a:lstStyle/>
          <a:p>
            <a:r>
              <a:rPr lang="en-US" b="1" dirty="0"/>
              <a:t>School Ratings by Clusters in Scarborough</a:t>
            </a:r>
            <a:r>
              <a:rPr lang="en-US" dirty="0"/>
              <a:t/>
            </a:r>
            <a:br>
              <a:rPr lang="en-US" dirty="0"/>
            </a:br>
            <a:r>
              <a:rPr lang="en-US" dirty="0"/>
              <a:t/>
            </a:r>
            <a:br>
              <a:rPr lang="en-US" dirty="0"/>
            </a:br>
            <a:endParaRPr lang="en-US" dirty="0"/>
          </a:p>
        </p:txBody>
      </p:sp>
      <p:pic>
        <p:nvPicPr>
          <p:cNvPr id="5122" name="Picture 2" descr="http://roshangrewal.com/wp-content/uploads/2019/10/School-Ratings-by-Clusters-1024x88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1764" y="2603500"/>
            <a:ext cx="8274603"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65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Section</a:t>
            </a:r>
            <a:br>
              <a:rPr lang="en-US" b="1" dirty="0"/>
            </a:br>
            <a:endParaRPr lang="en-US" b="1" dirty="0"/>
          </a:p>
        </p:txBody>
      </p:sp>
      <p:sp>
        <p:nvSpPr>
          <p:cNvPr id="3" name="Content Placeholder 2"/>
          <p:cNvSpPr>
            <a:spLocks noGrp="1"/>
          </p:cNvSpPr>
          <p:nvPr>
            <p:ph idx="1"/>
          </p:nvPr>
        </p:nvSpPr>
        <p:spPr/>
        <p:txBody>
          <a:bodyPr/>
          <a:lstStyle/>
          <a:p>
            <a:r>
              <a:rPr lang="en-US" sz="2400" b="1" dirty="0" smtClean="0"/>
              <a:t>In </a:t>
            </a:r>
            <a:r>
              <a:rPr lang="en-US" sz="2400" b="1" dirty="0"/>
              <a:t>this Capstone project, using k-means cluster algorithm I separated the neighborhood into 10(Ten) different clusters and for 103 different </a:t>
            </a:r>
            <a:r>
              <a:rPr lang="en-US" sz="2400" b="1" dirty="0" err="1"/>
              <a:t>lattitude</a:t>
            </a:r>
            <a:r>
              <a:rPr lang="en-US" sz="2400" b="1" dirty="0"/>
              <a:t> and </a:t>
            </a:r>
            <a:r>
              <a:rPr lang="en-US" sz="2400" b="1" dirty="0" err="1"/>
              <a:t>logitude</a:t>
            </a:r>
            <a:r>
              <a:rPr lang="en-US" sz="2400" b="1" dirty="0"/>
              <a:t> from dataset, which have very-similar neighborhoods around them. Using the charts above results presented to a particular neighborhood based on average house prices and school rating have been made.</a:t>
            </a:r>
          </a:p>
          <a:p>
            <a:endParaRPr lang="en-US" dirty="0"/>
          </a:p>
        </p:txBody>
      </p:sp>
    </p:spTree>
    <p:extLst>
      <p:ext uri="{BB962C8B-B14F-4D97-AF65-F5344CB8AC3E}">
        <p14:creationId xmlns:p14="http://schemas.microsoft.com/office/powerpoint/2010/main" val="3352465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TotalTime>
  <Words>275</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Lincoln-ProximaNova-Reg</vt:lpstr>
      <vt:lpstr>Wingdings 3</vt:lpstr>
      <vt:lpstr>Ion Boardroom</vt:lpstr>
      <vt:lpstr>Capstone Project – The Battle of Neighborhoods </vt:lpstr>
      <vt:lpstr>INTRODUCTION</vt:lpstr>
      <vt:lpstr>Map of Scarborough</vt:lpstr>
      <vt:lpstr>Using K-Means Clustering Approach | Most Common Venue</vt:lpstr>
      <vt:lpstr>Most Common Venues near Neighborhood | Using Clustering  </vt:lpstr>
      <vt:lpstr> Results Section Map of Clusters in Scarborough  </vt:lpstr>
      <vt:lpstr>Average Housing Price by Clusters in Scarborough  </vt:lpstr>
      <vt:lpstr>School Ratings by Clusters in Scarborough  </vt:lpstr>
      <vt:lpstr>Conclusion Section </vt:lpstr>
      <vt:lpstr>Libraries Which are Used to Develope the Project: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SUMIT pareek pareek</dc:creator>
  <cp:lastModifiedBy>SUMIT pareek pareek</cp:lastModifiedBy>
  <cp:revision>2</cp:revision>
  <dcterms:created xsi:type="dcterms:W3CDTF">2020-11-25T04:58:10Z</dcterms:created>
  <dcterms:modified xsi:type="dcterms:W3CDTF">2020-11-25T05:11:55Z</dcterms:modified>
</cp:coreProperties>
</file>