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E991-6534-434E-906E-A09D545E4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368BC-B13A-45F3-8441-E774185C9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DE8C-C03A-43BE-B3F8-E602A828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FFC-A81B-4514-8BEA-0D7FC2DF5F6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C62C-6D68-4DE2-BECC-6B0DE402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404C-54F0-4DB6-8623-660F08FF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F213-795F-48B7-823E-E2DCB2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00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5499-47EA-4F17-A760-700388CB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D9DAC-25AD-4A8B-AA4E-0E7FB7F0F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907FC-1434-460C-B073-EA9D59DA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FFC-A81B-4514-8BEA-0D7FC2DF5F6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591C-78BF-49F8-8586-B00AF900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0809-9A0F-4A17-89BD-752200EA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F213-795F-48B7-823E-E2DCB2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06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BE1F6-201E-4708-82CA-1F9903BA2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5FB07-C94C-4C97-8376-6A51C34D0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4555-8C79-4C99-A194-53B30F71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FFC-A81B-4514-8BEA-0D7FC2DF5F6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73D47-E3B7-432F-B12B-C7B4C1DD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B8BE6-7AC1-4E77-A451-53179C3F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F213-795F-48B7-823E-E2DCB2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41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5FC8-2B17-41E3-9764-8D55B204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2145-675C-49A2-8E5D-E6F581DA2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4BD38-8FD3-415A-A3AE-2ED476DC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FFC-A81B-4514-8BEA-0D7FC2DF5F6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BF19F-F904-48D6-8643-52D260EC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506BC-39F7-4047-8616-B4D616C2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F213-795F-48B7-823E-E2DCB2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0A83-C9FF-44CB-B2BC-6C92C390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2812C-3E62-4F6A-B856-017FD2D02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DE3F-E4D0-440E-93DF-42CDE508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FFC-A81B-4514-8BEA-0D7FC2DF5F6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9F98-9F82-4FA3-B897-BFDD1A3B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963A-647E-4F0E-9349-9DC5C868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F213-795F-48B7-823E-E2DCB2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52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6DFB-1A08-4442-91E2-9C14CF9C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83CFC-660E-433F-84A2-9F282AD6D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BB9A1-62B0-4357-9D04-7C29CA1D0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8E06E-6D79-423E-AE5C-1F41F22C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FFC-A81B-4514-8BEA-0D7FC2DF5F6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C503A-C0C7-485B-9737-D30DA8C2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5C50-81B1-4141-9EBC-58DD8926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F213-795F-48B7-823E-E2DCB2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2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8515-C1D5-4C67-B01A-F2EF0447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351E-6E29-4F1F-AD60-A180C898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6C3F7-A6E4-4A1E-A15A-EC3079332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514C1-3FD2-49D8-8EB8-9C7648B52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CF391-D25E-4192-803E-E8FA05576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B9BAB-494C-4073-818F-590A1CF4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FFC-A81B-4514-8BEA-0D7FC2DF5F6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3D4B8-142F-4F8A-B601-3701C51D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C05DA-587A-43F3-8A53-8E70C4A0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F213-795F-48B7-823E-E2DCB2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72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8694-393E-4B07-826F-BA12C9BB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F9261-D076-4810-85AE-654D222F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FFC-A81B-4514-8BEA-0D7FC2DF5F6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1774B-B4EC-412E-B6C3-435CE32F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A20AB-F5BA-4ED9-882B-0DC41065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F213-795F-48B7-823E-E2DCB2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1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9348E-F3A6-4C72-9252-211EF326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FFC-A81B-4514-8BEA-0D7FC2DF5F6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E5746-CCCA-47CD-8DDE-D88F8A64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5BDF1-BBE5-4F04-A31A-4EC24137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F213-795F-48B7-823E-E2DCB2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05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4388-8A66-4707-8246-799ECBF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7425-B92C-4196-BD8F-D14D3C9C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C506D-D185-444C-B0C1-FDDE79F59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D4B5-B5A4-490A-B986-2DB84D67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FFC-A81B-4514-8BEA-0D7FC2DF5F6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BF51-4578-4A18-AC58-AC7C1B1C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D51EE-36A5-41F1-8DCC-58116620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F213-795F-48B7-823E-E2DCB2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1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1A17-F300-4C3D-897A-B6D12F48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617ED-F813-4AAE-9617-045A4781F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C4739-620F-48DA-AE0E-3CCD59418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132A1-AA0E-4289-9EA1-79A3AABA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FFC-A81B-4514-8BEA-0D7FC2DF5F6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B68B2-DA45-430E-8528-9C599627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0A105-9111-4C92-8B1F-9D3704EB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F213-795F-48B7-823E-E2DCB2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7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A4EC4-172E-492D-8619-395135FA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9035B-79E5-4FDC-AE2C-930ACD36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0AD85-4BF9-473F-9AF0-0C3AF3714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6FFC-A81B-4514-8BEA-0D7FC2DF5F63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D39A0-1750-4DA2-9694-AFDA5DE43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82535-ED59-40DC-AF53-287E29435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2F213-795F-48B7-823E-E2DCB2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90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7FE144-A3B3-4191-82E6-C36715BBA105}"/>
              </a:ext>
            </a:extLst>
          </p:cNvPr>
          <p:cNvSpPr/>
          <p:nvPr/>
        </p:nvSpPr>
        <p:spPr>
          <a:xfrm>
            <a:off x="390248" y="3635226"/>
            <a:ext cx="1455768" cy="1395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Bluetooth module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D554728-46AE-4975-B6FF-3B17FC3E25D1}"/>
              </a:ext>
            </a:extLst>
          </p:cNvPr>
          <p:cNvSpPr/>
          <p:nvPr/>
        </p:nvSpPr>
        <p:spPr>
          <a:xfrm>
            <a:off x="1867633" y="4116094"/>
            <a:ext cx="1363969" cy="358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6ABFB0-0E3C-4F71-BC84-07FCB0696E6A}"/>
              </a:ext>
            </a:extLst>
          </p:cNvPr>
          <p:cNvSpPr/>
          <p:nvPr/>
        </p:nvSpPr>
        <p:spPr>
          <a:xfrm>
            <a:off x="3249351" y="1395168"/>
            <a:ext cx="3073139" cy="409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FBCF1A-4FF5-4E24-97B2-8E19C18C185A}"/>
              </a:ext>
            </a:extLst>
          </p:cNvPr>
          <p:cNvSpPr/>
          <p:nvPr/>
        </p:nvSpPr>
        <p:spPr>
          <a:xfrm>
            <a:off x="7453686" y="2176830"/>
            <a:ext cx="1574371" cy="600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GRABBER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A27D3F-400D-45D7-93A3-702429966FE1}"/>
              </a:ext>
            </a:extLst>
          </p:cNvPr>
          <p:cNvSpPr/>
          <p:nvPr/>
        </p:nvSpPr>
        <p:spPr>
          <a:xfrm>
            <a:off x="6310499" y="97440"/>
            <a:ext cx="1105044" cy="1527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MOTION OF BOT 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8CA7484-6252-4E99-84BD-5C745E9D2212}"/>
              </a:ext>
            </a:extLst>
          </p:cNvPr>
          <p:cNvSpPr/>
          <p:nvPr/>
        </p:nvSpPr>
        <p:spPr>
          <a:xfrm>
            <a:off x="7928900" y="5104563"/>
            <a:ext cx="1236447" cy="1444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  <a:p>
            <a:pPr algn="ctr"/>
            <a:r>
              <a:rPr lang="en-US" dirty="0"/>
              <a:t>L293D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EBC5C5-D256-4147-BC0D-18EB5C66242B}"/>
              </a:ext>
            </a:extLst>
          </p:cNvPr>
          <p:cNvSpPr/>
          <p:nvPr/>
        </p:nvSpPr>
        <p:spPr>
          <a:xfrm>
            <a:off x="299638" y="320511"/>
            <a:ext cx="1772239" cy="95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</a:t>
            </a:r>
            <a:r>
              <a:rPr lang="en-IN" dirty="0"/>
              <a:t>/</a:t>
            </a:r>
            <a:r>
              <a:rPr lang="en-IN" dirty="0" err="1"/>
              <a:t>cotroller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4C11A3-646E-412F-9241-DA1263D0C25D}"/>
              </a:ext>
            </a:extLst>
          </p:cNvPr>
          <p:cNvSpPr/>
          <p:nvPr/>
        </p:nvSpPr>
        <p:spPr>
          <a:xfrm>
            <a:off x="224657" y="1698554"/>
            <a:ext cx="1772239" cy="95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application</a:t>
            </a:r>
            <a:endParaRPr lang="en-IN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57D50C1-EEA9-4120-8525-32EFBC7B0BF9}"/>
              </a:ext>
            </a:extLst>
          </p:cNvPr>
          <p:cNvSpPr/>
          <p:nvPr/>
        </p:nvSpPr>
        <p:spPr>
          <a:xfrm>
            <a:off x="887984" y="2663303"/>
            <a:ext cx="342508" cy="943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2B5479-9782-4C06-9F4E-FA4D2E1CD0C3}"/>
              </a:ext>
            </a:extLst>
          </p:cNvPr>
          <p:cNvSpPr txBox="1"/>
          <p:nvPr/>
        </p:nvSpPr>
        <p:spPr>
          <a:xfrm>
            <a:off x="1258481" y="2840320"/>
            <a:ext cx="104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Byte</a:t>
            </a:r>
          </a:p>
          <a:p>
            <a:pPr algn="ctr"/>
            <a:r>
              <a:rPr lang="en-US" dirty="0"/>
              <a:t>number</a:t>
            </a:r>
            <a:endParaRPr lang="en-IN" dirty="0"/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367261-E050-44F6-BCE7-52AECD230A31}"/>
              </a:ext>
            </a:extLst>
          </p:cNvPr>
          <p:cNvSpPr txBox="1"/>
          <p:nvPr/>
        </p:nvSpPr>
        <p:spPr>
          <a:xfrm>
            <a:off x="3573068" y="1658362"/>
            <a:ext cx="225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UNO/MEGA</a:t>
            </a:r>
            <a:endParaRPr lang="en-IN" dirty="0"/>
          </a:p>
          <a:p>
            <a:endParaRPr lang="en-IN" dirty="0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B0437F6C-2E99-44DB-B141-DB364D8A6ED5}"/>
              </a:ext>
            </a:extLst>
          </p:cNvPr>
          <p:cNvSpPr/>
          <p:nvPr/>
        </p:nvSpPr>
        <p:spPr>
          <a:xfrm>
            <a:off x="6310499" y="1635979"/>
            <a:ext cx="846116" cy="56234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E7D04A1-35A9-4B4F-8446-7E9BE3EC7297}"/>
              </a:ext>
            </a:extLst>
          </p:cNvPr>
          <p:cNvSpPr/>
          <p:nvPr/>
        </p:nvSpPr>
        <p:spPr>
          <a:xfrm>
            <a:off x="6340781" y="3411955"/>
            <a:ext cx="1164743" cy="265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1FD91C99-A5A5-48FF-9316-267CA51D8E19}"/>
              </a:ext>
            </a:extLst>
          </p:cNvPr>
          <p:cNvSpPr/>
          <p:nvPr/>
        </p:nvSpPr>
        <p:spPr>
          <a:xfrm flipV="1">
            <a:off x="6340239" y="4466654"/>
            <a:ext cx="838119" cy="40962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BA76BEE-1978-44E9-A240-C9B0BC18B05C}"/>
              </a:ext>
            </a:extLst>
          </p:cNvPr>
          <p:cNvSpPr/>
          <p:nvPr/>
        </p:nvSpPr>
        <p:spPr>
          <a:xfrm>
            <a:off x="9028057" y="1195661"/>
            <a:ext cx="520395" cy="224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D14DD4A-E6AE-4874-8547-5210111C8991}"/>
              </a:ext>
            </a:extLst>
          </p:cNvPr>
          <p:cNvSpPr/>
          <p:nvPr/>
        </p:nvSpPr>
        <p:spPr>
          <a:xfrm>
            <a:off x="9175395" y="5995649"/>
            <a:ext cx="765040" cy="35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97EA32B-D82B-4447-A857-72C08B7CA2B8}"/>
              </a:ext>
            </a:extLst>
          </p:cNvPr>
          <p:cNvSpPr/>
          <p:nvPr/>
        </p:nvSpPr>
        <p:spPr>
          <a:xfrm>
            <a:off x="9528827" y="821032"/>
            <a:ext cx="1949380" cy="95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MOTION OF BOT</a:t>
            </a:r>
          </a:p>
          <a:p>
            <a:pPr algn="ctr"/>
            <a:r>
              <a:rPr lang="en-US" dirty="0"/>
              <a:t>(4 wheel drive)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F75695-72FF-40AB-BC27-E7A7F8D794C8}"/>
              </a:ext>
            </a:extLst>
          </p:cNvPr>
          <p:cNvSpPr/>
          <p:nvPr/>
        </p:nvSpPr>
        <p:spPr>
          <a:xfrm>
            <a:off x="9940435" y="5312592"/>
            <a:ext cx="1949380" cy="126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MOVEMENT</a:t>
            </a:r>
          </a:p>
          <a:p>
            <a:pPr algn="ctr"/>
            <a:r>
              <a:rPr lang="en-US" dirty="0"/>
              <a:t>Single motor motion</a:t>
            </a:r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8E46B06-CFCE-4042-9379-C8539DB13ACB}"/>
              </a:ext>
            </a:extLst>
          </p:cNvPr>
          <p:cNvSpPr/>
          <p:nvPr/>
        </p:nvSpPr>
        <p:spPr>
          <a:xfrm>
            <a:off x="9548452" y="169269"/>
            <a:ext cx="1093053" cy="5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 SUPPLY</a:t>
            </a:r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154F5EF-1D18-4431-9DE5-669CD84E4212}"/>
              </a:ext>
            </a:extLst>
          </p:cNvPr>
          <p:cNvSpPr/>
          <p:nvPr/>
        </p:nvSpPr>
        <p:spPr>
          <a:xfrm>
            <a:off x="3654396" y="343394"/>
            <a:ext cx="2178628" cy="353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FB6AF1C-F495-4527-B4B7-92E605CCE054}"/>
              </a:ext>
            </a:extLst>
          </p:cNvPr>
          <p:cNvSpPr/>
          <p:nvPr/>
        </p:nvSpPr>
        <p:spPr>
          <a:xfrm>
            <a:off x="9940435" y="4886509"/>
            <a:ext cx="2100106" cy="353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  <a:endParaRPr lang="en-IN" dirty="0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1BEFB2AB-76D0-4F34-AD0B-3C097ABEAC14}"/>
              </a:ext>
            </a:extLst>
          </p:cNvPr>
          <p:cNvSpPr/>
          <p:nvPr/>
        </p:nvSpPr>
        <p:spPr>
          <a:xfrm>
            <a:off x="9028057" y="231113"/>
            <a:ext cx="520395" cy="27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153E78F9-EDFD-466F-8D36-F7193F171396}"/>
              </a:ext>
            </a:extLst>
          </p:cNvPr>
          <p:cNvSpPr/>
          <p:nvPr/>
        </p:nvSpPr>
        <p:spPr>
          <a:xfrm>
            <a:off x="9210502" y="4844188"/>
            <a:ext cx="698156" cy="3538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FCBB0493-89C0-4C77-8984-DF40E831B2CB}"/>
              </a:ext>
            </a:extLst>
          </p:cNvPr>
          <p:cNvSpPr/>
          <p:nvPr/>
        </p:nvSpPr>
        <p:spPr>
          <a:xfrm>
            <a:off x="4540077" y="726457"/>
            <a:ext cx="342508" cy="646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F714E703-2AD3-4244-968A-7A27A15F7F84}"/>
              </a:ext>
            </a:extLst>
          </p:cNvPr>
          <p:cNvSpPr/>
          <p:nvPr/>
        </p:nvSpPr>
        <p:spPr>
          <a:xfrm>
            <a:off x="6325814" y="2353813"/>
            <a:ext cx="1135190" cy="29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B42DE8-FCCA-4C1F-9BEC-9A16AC3E52E5}"/>
              </a:ext>
            </a:extLst>
          </p:cNvPr>
          <p:cNvSpPr/>
          <p:nvPr/>
        </p:nvSpPr>
        <p:spPr>
          <a:xfrm>
            <a:off x="7516016" y="3159894"/>
            <a:ext cx="1457162" cy="95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ROTATING BASE FOR GRABBER 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C3DA2F6-5042-4587-8253-B5D619B3B036}"/>
              </a:ext>
            </a:extLst>
          </p:cNvPr>
          <p:cNvSpPr/>
          <p:nvPr/>
        </p:nvSpPr>
        <p:spPr>
          <a:xfrm>
            <a:off x="7466743" y="691261"/>
            <a:ext cx="467247" cy="259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D408F3-9007-4AE9-9C54-CCFB91994E9D}"/>
              </a:ext>
            </a:extLst>
          </p:cNvPr>
          <p:cNvSpPr/>
          <p:nvPr/>
        </p:nvSpPr>
        <p:spPr>
          <a:xfrm>
            <a:off x="7935004" y="60257"/>
            <a:ext cx="1093987" cy="1575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  <a:p>
            <a:pPr algn="ctr"/>
            <a:r>
              <a:rPr lang="en-US" dirty="0"/>
              <a:t>L298N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4EE6801-CF4B-4E31-BB4B-266E08240641}"/>
              </a:ext>
            </a:extLst>
          </p:cNvPr>
          <p:cNvSpPr/>
          <p:nvPr/>
        </p:nvSpPr>
        <p:spPr>
          <a:xfrm>
            <a:off x="6354267" y="5185759"/>
            <a:ext cx="1105044" cy="1375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MOTION OF BOT </a:t>
            </a:r>
            <a:endParaRPr lang="en-IN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C8B7EA4-7EED-472E-80E6-D2340DB92A4A}"/>
              </a:ext>
            </a:extLst>
          </p:cNvPr>
          <p:cNvSpPr/>
          <p:nvPr/>
        </p:nvSpPr>
        <p:spPr>
          <a:xfrm>
            <a:off x="7446642" y="5486401"/>
            <a:ext cx="467247" cy="259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82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Parees P</dc:creator>
  <cp:lastModifiedBy>Parees P</cp:lastModifiedBy>
  <cp:revision>7</cp:revision>
  <dcterms:created xsi:type="dcterms:W3CDTF">2020-11-02T09:07:40Z</dcterms:created>
  <dcterms:modified xsi:type="dcterms:W3CDTF">2020-11-02T09:59:19Z</dcterms:modified>
</cp:coreProperties>
</file>