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5" r:id="rId8"/>
    <p:sldId id="263" r:id="rId9"/>
    <p:sldId id="264" r:id="rId10"/>
    <p:sldId id="266" r:id="rId11"/>
    <p:sldId id="268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an David Pareja Soto" userId="dc01c613a80ff411" providerId="LiveId" clId="{9F9CEEEF-54B1-4859-BA4E-779E378F5E4D}"/>
    <pc:docChg chg="addSld modSld">
      <pc:chgData name="Juan David Pareja Soto" userId="dc01c613a80ff411" providerId="LiveId" clId="{9F9CEEEF-54B1-4859-BA4E-779E378F5E4D}" dt="2017-10-31T19:36:29.593" v="14" actId="1076"/>
      <pc:docMkLst>
        <pc:docMk/>
      </pc:docMkLst>
      <pc:sldChg chg="modSp">
        <pc:chgData name="Juan David Pareja Soto" userId="dc01c613a80ff411" providerId="LiveId" clId="{9F9CEEEF-54B1-4859-BA4E-779E378F5E4D}" dt="2017-10-31T19:09:31.352" v="13" actId="6549"/>
        <pc:sldMkLst>
          <pc:docMk/>
          <pc:sldMk cId="4276964370" sldId="278"/>
        </pc:sldMkLst>
        <pc:spChg chg="mod">
          <ac:chgData name="Juan David Pareja Soto" userId="dc01c613a80ff411" providerId="LiveId" clId="{9F9CEEEF-54B1-4859-BA4E-779E378F5E4D}" dt="2017-10-31T19:09:31.352" v="13" actId="6549"/>
          <ac:spMkLst>
            <pc:docMk/>
            <pc:sldMk cId="4276964370" sldId="278"/>
            <ac:spMk id="3" creationId="{6EE8087B-93DD-4EF0-A830-EDAA893506E0}"/>
          </ac:spMkLst>
        </pc:spChg>
      </pc:sldChg>
      <pc:sldChg chg="modSp">
        <pc:chgData name="Juan David Pareja Soto" userId="dc01c613a80ff411" providerId="LiveId" clId="{9F9CEEEF-54B1-4859-BA4E-779E378F5E4D}" dt="2017-10-31T19:36:29.593" v="14" actId="1076"/>
        <pc:sldMkLst>
          <pc:docMk/>
          <pc:sldMk cId="3099320030" sldId="303"/>
        </pc:sldMkLst>
        <pc:spChg chg="mod">
          <ac:chgData name="Juan David Pareja Soto" userId="dc01c613a80ff411" providerId="LiveId" clId="{9F9CEEEF-54B1-4859-BA4E-779E378F5E4D}" dt="2017-10-31T19:36:29.593" v="14" actId="1076"/>
          <ac:spMkLst>
            <pc:docMk/>
            <pc:sldMk cId="3099320030" sldId="303"/>
            <ac:spMk id="2" creationId="{C7522D32-12F7-451F-90A3-B3F47F46C363}"/>
          </ac:spMkLst>
        </pc:spChg>
      </pc:sldChg>
      <pc:sldChg chg="modSp add">
        <pc:chgData name="Juan David Pareja Soto" userId="dc01c613a80ff411" providerId="LiveId" clId="{9F9CEEEF-54B1-4859-BA4E-779E378F5E4D}" dt="2017-10-09T12:49:26.114" v="12" actId="20577"/>
        <pc:sldMkLst>
          <pc:docMk/>
          <pc:sldMk cId="2079493920" sldId="317"/>
        </pc:sldMkLst>
        <pc:spChg chg="mod">
          <ac:chgData name="Juan David Pareja Soto" userId="dc01c613a80ff411" providerId="LiveId" clId="{9F9CEEEF-54B1-4859-BA4E-779E378F5E4D}" dt="2017-10-09T12:01:12.211" v="8" actId="20577"/>
          <ac:spMkLst>
            <pc:docMk/>
            <pc:sldMk cId="2079493920" sldId="317"/>
            <ac:spMk id="2" creationId="{DFC85E7B-E75E-42BE-8531-3CAD63105164}"/>
          </ac:spMkLst>
        </pc:spChg>
        <pc:spChg chg="mod">
          <ac:chgData name="Juan David Pareja Soto" userId="dc01c613a80ff411" providerId="LiveId" clId="{9F9CEEEF-54B1-4859-BA4E-779E378F5E4D}" dt="2017-10-09T12:49:26.114" v="12" actId="20577"/>
          <ac:spMkLst>
            <pc:docMk/>
            <pc:sldMk cId="2079493920" sldId="317"/>
            <ac:spMk id="3" creationId="{5E240254-54EB-46A6-9DFB-51C46D2C919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rgbClr val="262626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6/12/2018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E162129B-67DE-4323-A62F-5136E04369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04" y="5930180"/>
            <a:ext cx="1932709" cy="634976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E099AB22-794C-46B1-812A-8D865CD5762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2233" y="6276560"/>
            <a:ext cx="504056" cy="504056"/>
          </a:xfrm>
          <a:prstGeom prst="rect">
            <a:avLst/>
          </a:prstGeom>
        </p:spPr>
      </p:pic>
      <p:sp>
        <p:nvSpPr>
          <p:cNvPr id="12" name="5 CuadroTexto">
            <a:extLst>
              <a:ext uri="{FF2B5EF4-FFF2-40B4-BE49-F238E27FC236}">
                <a16:creationId xmlns:a16="http://schemas.microsoft.com/office/drawing/2014/main" id="{57C22699-2B35-493D-A3AE-E5B6EE8F227D}"/>
              </a:ext>
            </a:extLst>
          </p:cNvPr>
          <p:cNvSpPr txBox="1"/>
          <p:nvPr userDrawn="1"/>
        </p:nvSpPr>
        <p:spPr>
          <a:xfrm>
            <a:off x="10968297" y="6276560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@parejajd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dirty="0"/>
              <a:t>6/12/2018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dirty="0"/>
              <a:t>6/12/2018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0779550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ítulo (centr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535781" y="2312789"/>
            <a:ext cx="11120438" cy="2232422"/>
          </a:xfrm>
          <a:prstGeom prst="rect">
            <a:avLst/>
          </a:prstGeom>
        </p:spPr>
        <p:txBody>
          <a:bodyPr anchor="ctr"/>
          <a:lstStyle/>
          <a:p>
            <a:pPr lvl="0">
              <a:defRPr sz="1800"/>
            </a:pPr>
            <a:r>
              <a:rPr sz="2953"/>
              <a:t>Texto del título</a:t>
            </a:r>
          </a:p>
        </p:txBody>
      </p:sp>
    </p:spTree>
    <p:extLst>
      <p:ext uri="{BB962C8B-B14F-4D97-AF65-F5344CB8AC3E}">
        <p14:creationId xmlns:p14="http://schemas.microsoft.com/office/powerpoint/2010/main" val="249858133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dirty="0"/>
              <a:t>6/12/2018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dirty="0"/>
              <a:t>6/12/2018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dirty="0"/>
              <a:t>6/12/2018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dirty="0"/>
              <a:t>6/12/2018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dirty="0"/>
              <a:t>6/12/2018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dirty="0"/>
              <a:t>6/12/2018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6/12/2018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6/12/2018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E33EAE9-D230-4967-8E2C-712D0B3E5288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04" y="5952709"/>
            <a:ext cx="1932709" cy="63497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F4DE22C6-166C-471C-912E-915BE946D823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933" y="6299089"/>
            <a:ext cx="504056" cy="504056"/>
          </a:xfrm>
          <a:prstGeom prst="rect">
            <a:avLst/>
          </a:prstGeom>
        </p:spPr>
      </p:pic>
      <p:sp>
        <p:nvSpPr>
          <p:cNvPr id="9" name="5 CuadroTexto">
            <a:extLst>
              <a:ext uri="{FF2B5EF4-FFF2-40B4-BE49-F238E27FC236}">
                <a16:creationId xmlns:a16="http://schemas.microsoft.com/office/drawing/2014/main" id="{8382B44C-F127-4080-9D55-E884389C1313}"/>
              </a:ext>
            </a:extLst>
          </p:cNvPr>
          <p:cNvSpPr txBox="1"/>
          <p:nvPr userDrawn="1"/>
        </p:nvSpPr>
        <p:spPr>
          <a:xfrm>
            <a:off x="10954997" y="6299089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@parejajd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2" r:id="rId12"/>
    <p:sldLayoutId id="2147483853" r:id="rId1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rejajd/AprendiendoDotNet" TargetMode="External"/><Relationship Id="rId2" Type="http://schemas.openxmlformats.org/officeDocument/2006/relationships/hyperlink" Target="https://join.slack.com/t/aprendiendodotnet/shared_invite/enQtMzc2MDM3MDQzMjIwLTRlNTQ2NzFiODFjZGMwNGIxMmI3YWM1ZjcwY2NiOTk2NzkxZmY2NjM3NTZjZGEwY2FhMjEyYzdmYzM4ZjVkNzI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ightvnc.com/download.php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70C066-7019-429A-AF2C-80CA5674BC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Curso de .NET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3842007-BCE8-47A5-BBC4-8AC44737B0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48784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D7AECD-2904-4A60-84B9-3888940AE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Herramientas de comunicación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AD4ACC-7E12-4782-AC54-F92BB4371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err="1"/>
              <a:t>Slack</a:t>
            </a:r>
            <a:r>
              <a:rPr lang="es-CO" dirty="0"/>
              <a:t> </a:t>
            </a:r>
            <a:r>
              <a:rPr lang="es-CO" dirty="0">
                <a:hlinkClick r:id="rId2"/>
              </a:rPr>
              <a:t>https://join.slack.com/t/aprendiendodotnet/shared_invite/enQtMzc2MDM3MDQzMjIwLTRlNTQ2NzFiODFjZGMwNGIxMmI3YWM1ZjcwY2NiOTk2NzkxZmY2NjM3NTZjZGEwY2FhMjEyYzdmYzM4ZjVkNzI</a:t>
            </a:r>
            <a:r>
              <a:rPr lang="es-CO" dirty="0"/>
              <a:t> </a:t>
            </a:r>
          </a:p>
          <a:p>
            <a:endParaRPr lang="es-CO" dirty="0"/>
          </a:p>
          <a:p>
            <a:r>
              <a:rPr lang="es-CO" dirty="0"/>
              <a:t>GitHub</a:t>
            </a:r>
          </a:p>
          <a:p>
            <a:r>
              <a:rPr lang="es-CO" dirty="0">
                <a:hlinkClick r:id="rId3"/>
              </a:rPr>
              <a:t>https://github.com/parejajd/AprendiendoDotNet</a:t>
            </a:r>
            <a:r>
              <a:rPr lang="es-CO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363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970AC8-9823-4C91-A6F2-CBACCB382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Herramientas en clase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1432D6-E3E9-4D3E-8A5A-D7962BBB9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Para compartirles pantalla en las charlas</a:t>
            </a:r>
          </a:p>
          <a:p>
            <a:endParaRPr lang="es-CO" dirty="0"/>
          </a:p>
          <a:p>
            <a:r>
              <a:rPr lang="es-CO" dirty="0">
                <a:hlinkClick r:id="rId2"/>
              </a:rPr>
              <a:t>https://www.tightvnc.com/download.php</a:t>
            </a:r>
            <a:r>
              <a:rPr lang="es-CO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29758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F09BFF-E492-48EB-BEC6-9C6E5E04A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Requerimientos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A278EE-4257-47EC-AB9B-BFD4021FA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Computador portátil </a:t>
            </a:r>
          </a:p>
          <a:p>
            <a:r>
              <a:rPr lang="es-CO" dirty="0"/>
              <a:t>Procesador Intel Core i5, similar o superior</a:t>
            </a:r>
          </a:p>
          <a:p>
            <a:r>
              <a:rPr lang="es-CO" dirty="0" err="1"/>
              <a:t>Ram</a:t>
            </a:r>
            <a:r>
              <a:rPr lang="es-CO" dirty="0"/>
              <a:t>: 4Gb</a:t>
            </a:r>
          </a:p>
          <a:p>
            <a:r>
              <a:rPr lang="es-CO" dirty="0"/>
              <a:t>Espacio en disco: 25 Gb Libres</a:t>
            </a:r>
          </a:p>
        </p:txBody>
      </p:sp>
    </p:spTree>
    <p:extLst>
      <p:ext uri="{BB962C8B-B14F-4D97-AF65-F5344CB8AC3E}">
        <p14:creationId xmlns:p14="http://schemas.microsoft.com/office/powerpoint/2010/main" val="2800203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241" y="1764599"/>
            <a:ext cx="7768461" cy="2552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31760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5159" y="0"/>
            <a:ext cx="13682482" cy="6858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978342" y="290470"/>
            <a:ext cx="9438323" cy="256063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marL="401822" indent="-401822" defTabSz="410751" latinLnBrk="1" hangingPunct="0">
              <a:buFont typeface="Arial" panose="020B0604020202020204" pitchFamily="34" charset="0"/>
              <a:buChar char="•"/>
            </a:pPr>
            <a:r>
              <a:rPr lang="es-CO" sz="3234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Helvetica Neue Light"/>
              </a:rPr>
              <a:t>Desarrollo de Software a la Medida</a:t>
            </a:r>
          </a:p>
          <a:p>
            <a:pPr marL="401822" indent="-401822" latinLnBrk="1" hangingPunct="0">
              <a:buFont typeface="Arial" panose="020B0604020202020204" pitchFamily="34" charset="0"/>
              <a:buChar char="•"/>
            </a:pPr>
            <a:r>
              <a:rPr lang="es-CO" sz="3234" dirty="0">
                <a:ln>
                  <a:solidFill>
                    <a:srgbClr val="FFC000"/>
                  </a:solidFill>
                </a:ln>
                <a:solidFill>
                  <a:srgbClr val="FCBF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Desarrollo de Apps Móviles y Web</a:t>
            </a:r>
            <a:endParaRPr lang="es-CO" sz="3234" dirty="0">
              <a:ln>
                <a:solidFill>
                  <a:srgbClr val="FFC000"/>
                </a:solidFill>
              </a:ln>
              <a:solidFill>
                <a:srgbClr val="FCBF1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Helvetica Neue Light"/>
            </a:endParaRPr>
          </a:p>
          <a:p>
            <a:pPr marL="401822" indent="-401822" defTabSz="410751" latinLnBrk="1" hangingPunct="0">
              <a:buFont typeface="Arial" panose="020B0604020202020204" pitchFamily="34" charset="0"/>
              <a:buChar char="•"/>
            </a:pPr>
            <a:r>
              <a:rPr lang="es-CO" sz="3234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Consultoría y Asesoría en TIC</a:t>
            </a:r>
          </a:p>
          <a:p>
            <a:pPr marL="401822" indent="-401822" defTabSz="410751" latinLnBrk="1" hangingPunct="0">
              <a:buFont typeface="Arial" panose="020B0604020202020204" pitchFamily="34" charset="0"/>
              <a:buChar char="•"/>
            </a:pPr>
            <a:r>
              <a:rPr lang="es-CO" sz="3234" dirty="0">
                <a:ln>
                  <a:solidFill>
                    <a:srgbClr val="FFC000"/>
                  </a:solidFill>
                </a:ln>
                <a:solidFill>
                  <a:srgbClr val="FCBF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Software como Servicio (SaaS)</a:t>
            </a:r>
          </a:p>
          <a:p>
            <a:pPr defTabSz="410751" latinLnBrk="1" hangingPunct="0"/>
            <a:endParaRPr lang="es-CO" sz="3234" dirty="0">
              <a:solidFill>
                <a:srgbClr val="000000"/>
              </a:solidFill>
              <a:sym typeface="Helvetica Neue Light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740" y="2851188"/>
            <a:ext cx="4479135" cy="334761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6827" y="4696657"/>
            <a:ext cx="2723942" cy="1235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90846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6"/>
          <p:cNvSpPr txBox="1">
            <a:spLocks/>
          </p:cNvSpPr>
          <p:nvPr/>
        </p:nvSpPr>
        <p:spPr>
          <a:xfrm>
            <a:off x="1863327" y="428355"/>
            <a:ext cx="8340328" cy="9362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Autofit/>
          </a:bodyPr>
          <a:lstStyle>
            <a:lvl1pPr defTabSz="584200">
              <a:defRPr sz="4200">
                <a:latin typeface="+mn-lt"/>
                <a:ea typeface="+mn-ea"/>
                <a:cs typeface="+mn-cs"/>
                <a:sym typeface="Helvetica Neue Light"/>
              </a:defRPr>
            </a:lvl1pPr>
            <a:lvl2pPr indent="228600" defTabSz="584200">
              <a:defRPr sz="4200">
                <a:latin typeface="+mn-lt"/>
                <a:ea typeface="+mn-ea"/>
                <a:cs typeface="+mn-cs"/>
                <a:sym typeface="Helvetica Neue Light"/>
              </a:defRPr>
            </a:lvl2pPr>
            <a:lvl3pPr indent="457200" defTabSz="584200">
              <a:defRPr sz="4200">
                <a:latin typeface="+mn-lt"/>
                <a:ea typeface="+mn-ea"/>
                <a:cs typeface="+mn-cs"/>
                <a:sym typeface="Helvetica Neue Light"/>
              </a:defRPr>
            </a:lvl3pPr>
            <a:lvl4pPr indent="685800" defTabSz="584200">
              <a:defRPr sz="4200">
                <a:latin typeface="+mn-lt"/>
                <a:ea typeface="+mn-ea"/>
                <a:cs typeface="+mn-cs"/>
                <a:sym typeface="Helvetica Neue Light"/>
              </a:defRPr>
            </a:lvl4pPr>
            <a:lvl5pPr indent="914400" defTabSz="584200">
              <a:defRPr sz="4200">
                <a:latin typeface="+mn-lt"/>
                <a:ea typeface="+mn-ea"/>
                <a:cs typeface="+mn-cs"/>
                <a:sym typeface="Helvetica Neue Light"/>
              </a:defRPr>
            </a:lvl5pPr>
            <a:lvl6pPr indent="1143000" defTabSz="584200">
              <a:defRPr sz="4200">
                <a:latin typeface="+mn-lt"/>
                <a:ea typeface="+mn-ea"/>
                <a:cs typeface="+mn-cs"/>
                <a:sym typeface="Helvetica Neue Light"/>
              </a:defRPr>
            </a:lvl6pPr>
            <a:lvl7pPr indent="1371600" defTabSz="584200">
              <a:defRPr sz="4200">
                <a:latin typeface="+mn-lt"/>
                <a:ea typeface="+mn-ea"/>
                <a:cs typeface="+mn-cs"/>
                <a:sym typeface="Helvetica Neue Light"/>
              </a:defRPr>
            </a:lvl7pPr>
            <a:lvl8pPr indent="1600200" defTabSz="584200">
              <a:defRPr sz="4200">
                <a:latin typeface="+mn-lt"/>
                <a:ea typeface="+mn-ea"/>
                <a:cs typeface="+mn-cs"/>
                <a:sym typeface="Helvetica Neue Light"/>
              </a:defRPr>
            </a:lvl8pPr>
            <a:lvl9pPr indent="1828800" defTabSz="584200">
              <a:defRPr sz="4200">
                <a:latin typeface="+mn-lt"/>
                <a:ea typeface="+mn-ea"/>
                <a:cs typeface="+mn-cs"/>
                <a:sym typeface="Helvetica Neue Light"/>
              </a:defRPr>
            </a:lvl9pPr>
          </a:lstStyle>
          <a:p>
            <a:pPr algn="ctr" rtl="0" latinLnBrk="1" hangingPunct="0"/>
            <a:r>
              <a:rPr lang="es-CO" sz="3797" dirty="0">
                <a:ln>
                  <a:solidFill>
                    <a:srgbClr val="FFC000"/>
                  </a:solidFill>
                </a:ln>
                <a:solidFill>
                  <a:srgbClr val="FCBF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Nuestros Productos</a:t>
            </a:r>
          </a:p>
          <a:p>
            <a:pPr algn="ctr" rtl="0" latinLnBrk="1" hangingPunct="0"/>
            <a:r>
              <a:rPr lang="es-CO" sz="3797" dirty="0" err="1">
                <a:ln>
                  <a:solidFill>
                    <a:srgbClr val="FFC000"/>
                  </a:solidFill>
                </a:ln>
                <a:solidFill>
                  <a:srgbClr val="FCBF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Saas</a:t>
            </a:r>
            <a:endParaRPr lang="es-CO" sz="3797" dirty="0">
              <a:ln>
                <a:solidFill>
                  <a:srgbClr val="FFC000"/>
                </a:solidFill>
              </a:ln>
              <a:solidFill>
                <a:srgbClr val="FCBF1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Imagen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18" y="1566768"/>
            <a:ext cx="3916918" cy="2279571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BA386070-A7B0-45BC-BB41-707F94E95A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5464" y="2216826"/>
            <a:ext cx="5748471" cy="1294186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E029EA52-7242-48AF-B7DB-019365A8B7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363204"/>
            <a:ext cx="12192000" cy="2246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72593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3E83D3E-599D-4DBF-A147-CB7395FE9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Objetivo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7CC9C57-161C-4975-B80B-90E7DD0DE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Conocer y poner en prácticas las herramientas provistas por .NET</a:t>
            </a:r>
          </a:p>
        </p:txBody>
      </p:sp>
    </p:spTree>
    <p:extLst>
      <p:ext uri="{BB962C8B-B14F-4D97-AF65-F5344CB8AC3E}">
        <p14:creationId xmlns:p14="http://schemas.microsoft.com/office/powerpoint/2010/main" val="4005458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E6B6BB-14ED-4DBD-89C3-5AAB6613E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Temario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11F034-FFCD-4189-8D4E-C3631772E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fontAlgn="ctr">
              <a:buFont typeface="+mj-lt"/>
              <a:buAutoNum type="arabicPeriod"/>
            </a:pPr>
            <a:r>
              <a:rPr lang="es-ES" dirty="0"/>
              <a:t>Introducción a .NET</a:t>
            </a:r>
          </a:p>
          <a:p>
            <a:pPr marL="457200" indent="-457200" fontAlgn="ctr">
              <a:buFont typeface="+mj-lt"/>
              <a:buAutoNum type="arabicPeriod"/>
            </a:pPr>
            <a:r>
              <a:rPr lang="es-ES" dirty="0"/>
              <a:t>El Lenguaje C#</a:t>
            </a:r>
          </a:p>
          <a:p>
            <a:pPr marL="457200" indent="-457200" fontAlgn="ctr">
              <a:buFont typeface="+mj-lt"/>
              <a:buAutoNum type="arabicPeriod"/>
            </a:pPr>
            <a:r>
              <a:rPr lang="es-ES" dirty="0"/>
              <a:t>Paradigma Orientado a Objetos</a:t>
            </a:r>
          </a:p>
          <a:p>
            <a:pPr marL="457200" indent="-457200" fontAlgn="ctr">
              <a:buFont typeface="+mj-lt"/>
              <a:buAutoNum type="arabicPeriod"/>
            </a:pPr>
            <a:r>
              <a:rPr lang="es-ES" dirty="0"/>
              <a:t>ASPNET Core</a:t>
            </a:r>
          </a:p>
          <a:p>
            <a:pPr marL="457200" indent="-457200" fontAlgn="ctr">
              <a:buFont typeface="+mj-lt"/>
              <a:buAutoNum type="arabicPeriod"/>
            </a:pPr>
            <a:r>
              <a:rPr lang="es-ES" dirty="0"/>
              <a:t>Xamarin y </a:t>
            </a:r>
            <a:r>
              <a:rPr lang="es-ES" dirty="0" err="1"/>
              <a:t>Xamarin.Forms</a:t>
            </a:r>
            <a:endParaRPr lang="es-ES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578440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9E58D3-CFFF-40EC-BBDD-15A08F857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Horarios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2E98638-8B66-413A-938B-D26D8F989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Lunes y Martes 6:00pm a 9:30pm</a:t>
            </a:r>
          </a:p>
          <a:p>
            <a:r>
              <a:rPr lang="es-CO" dirty="0" err="1"/>
              <a:t>Sabados</a:t>
            </a:r>
            <a:r>
              <a:rPr lang="es-CO" dirty="0"/>
              <a:t> de 8am a 2pm</a:t>
            </a:r>
          </a:p>
          <a:p>
            <a:endParaRPr lang="es-CO" dirty="0"/>
          </a:p>
          <a:p>
            <a:r>
              <a:rPr lang="es-CO" dirty="0"/>
              <a:t>Hasta el 7 de Julio</a:t>
            </a:r>
          </a:p>
          <a:p>
            <a:endParaRPr lang="es-CO" dirty="0"/>
          </a:p>
          <a:p>
            <a:r>
              <a:rPr lang="es-CO" dirty="0"/>
              <a:t>Total 50 Horas de taller</a:t>
            </a:r>
          </a:p>
          <a:p>
            <a:r>
              <a:rPr lang="es-CO" dirty="0"/>
              <a:t>50 Horas de Trabajo particular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655336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5B8942-C7E3-47D9-B73B-837AAF0DE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¿Qué buscamos en CreApps con este Curso?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97E417-3551-42BC-9C35-DB066B8A5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s-CO" dirty="0"/>
              <a:t>Formar talento humano en .NET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CO" dirty="0"/>
              <a:t>Conocer las capacidades de los participantes y tener la posibilidad de integrar nuevos miembros al Equipo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CO" dirty="0"/>
              <a:t>Prepararnos para un Diplomado en Desarrollo de Software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CO" dirty="0"/>
              <a:t>Ayudar al crecimiento de la industria del Software</a:t>
            </a:r>
          </a:p>
        </p:txBody>
      </p:sp>
    </p:spTree>
    <p:extLst>
      <p:ext uri="{BB962C8B-B14F-4D97-AF65-F5344CB8AC3E}">
        <p14:creationId xmlns:p14="http://schemas.microsoft.com/office/powerpoint/2010/main" val="1191605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F215AF-98BD-4956-AA57-0CAC06A60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¿Qué compromisos obtengo?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645C1D-B41A-4EFC-A7AD-B8017853F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s-CO" dirty="0"/>
              <a:t> Participar de principio a fin.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CO" dirty="0"/>
              <a:t> Realizar de manera disciplinada los ejercicios y prácticas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CO" dirty="0"/>
              <a:t> Llegar puntual</a:t>
            </a:r>
          </a:p>
          <a:p>
            <a:pPr>
              <a:buFont typeface="Wingdings" panose="05000000000000000000" pitchFamily="2" charset="2"/>
              <a:buChar char="q"/>
            </a:pPr>
            <a:endParaRPr lang="es-CO" dirty="0"/>
          </a:p>
          <a:p>
            <a:pPr marL="4572" lvl="1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109078328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o">
  <a:themeElements>
    <a:clrScheme name="Metropolitan">
      <a:dk1>
        <a:sysClr val="windowText" lastClr="000000"/>
      </a:dk1>
      <a:lt1>
        <a:sysClr val="window" lastClr="FFFFFF"/>
      </a:lt1>
      <a:dk2>
        <a:srgbClr val="471101"/>
      </a:dk2>
      <a:lt2>
        <a:srgbClr val="E7E8E2"/>
      </a:lt2>
      <a:accent1>
        <a:srgbClr val="A6B727"/>
      </a:accent1>
      <a:accent2>
        <a:srgbClr val="F04304"/>
      </a:accent2>
      <a:accent3>
        <a:srgbClr val="EF8606"/>
      </a:accent3>
      <a:accent4>
        <a:srgbClr val="F2C100"/>
      </a:accent4>
      <a:accent5>
        <a:srgbClr val="A65001"/>
      </a:accent5>
      <a:accent6>
        <a:srgbClr val="BA9585"/>
      </a:accent6>
      <a:hlink>
        <a:srgbClr val="00B0F0"/>
      </a:hlink>
      <a:folHlink>
        <a:srgbClr val="7F7F7F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A8A2BB7-7C5E-4EB2-B1F1-CFFF0F57E77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Metrópoli</Template>
  <TotalTime>6172</TotalTime>
  <Words>232</Words>
  <Application>Microsoft Office PowerPoint</Application>
  <PresentationFormat>Panorámica</PresentationFormat>
  <Paragraphs>46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8" baseType="lpstr">
      <vt:lpstr>Arial</vt:lpstr>
      <vt:lpstr>Calibri Light</vt:lpstr>
      <vt:lpstr>Helvetica Neue Light</vt:lpstr>
      <vt:lpstr>Verdana</vt:lpstr>
      <vt:lpstr>Wingdings</vt:lpstr>
      <vt:lpstr>Metropolitano</vt:lpstr>
      <vt:lpstr>Curso de .NET</vt:lpstr>
      <vt:lpstr>Presentación de PowerPoint</vt:lpstr>
      <vt:lpstr>Presentación de PowerPoint</vt:lpstr>
      <vt:lpstr>Presentación de PowerPoint</vt:lpstr>
      <vt:lpstr>Objetivo</vt:lpstr>
      <vt:lpstr>Temario</vt:lpstr>
      <vt:lpstr>Horarios</vt:lpstr>
      <vt:lpstr>¿Qué buscamos en CreApps con este Curso?</vt:lpstr>
      <vt:lpstr>¿Qué compromisos obtengo?</vt:lpstr>
      <vt:lpstr>Herramientas de comunicación</vt:lpstr>
      <vt:lpstr>Herramientas en clase </vt:lpstr>
      <vt:lpstr>Requerimientos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Course</dc:title>
  <dc:creator>Juan David Pareja Soto</dc:creator>
  <cp:lastModifiedBy>Juan David Pareja Soto</cp:lastModifiedBy>
  <cp:revision>53</cp:revision>
  <dcterms:created xsi:type="dcterms:W3CDTF">2017-09-23T18:09:08Z</dcterms:created>
  <dcterms:modified xsi:type="dcterms:W3CDTF">2018-06-12T22:08:24Z</dcterms:modified>
</cp:coreProperties>
</file>