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5" r:id="rId9"/>
    <p:sldId id="261" r:id="rId10"/>
    <p:sldId id="263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2" r:id="rId19"/>
    <p:sldId id="275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12/06/2018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53E249-601C-4204-9CD6-1F9BBB9E2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A15040-CD8E-4D66-A19D-2D70684427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4686FF04-C6E5-4A29-A379-7BDC7E15A1C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7492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6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2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6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60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5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27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7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54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12/06/2018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01A8FE-90C7-4045-B757-841BF1E9FB4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169F37-35E2-4670-9666-6B01AC5D2A8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9" name="5 CuadroTexto">
            <a:extLst>
              <a:ext uri="{FF2B5EF4-FFF2-40B4-BE49-F238E27FC236}">
                <a16:creationId xmlns:a16="http://schemas.microsoft.com/office/drawing/2014/main" id="{95137862-85F5-4433-BE6F-FDFF5F1C5FB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36779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C#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34E23-4840-4B16-926D-6CAF86BD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Conversiones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2B795-D52C-45AD-B0CF-5FE669AF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Uso de la Clase Convert</a:t>
            </a:r>
          </a:p>
          <a:p>
            <a:r>
              <a:rPr lang="es-CO" dirty="0"/>
              <a:t>Conversiones Implícitas</a:t>
            </a:r>
          </a:p>
        </p:txBody>
      </p:sp>
    </p:spTree>
    <p:extLst>
      <p:ext uri="{BB962C8B-B14F-4D97-AF65-F5344CB8AC3E}">
        <p14:creationId xmlns:p14="http://schemas.microsoft.com/office/powerpoint/2010/main" val="272764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Conversiones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76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0B5277-2056-41CF-9D31-E2E0A7CA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Cadenas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C59089-9D06-4B55-816E-13579097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Manipulación básica de cadenas.</a:t>
            </a:r>
          </a:p>
          <a:p>
            <a:r>
              <a:rPr lang="es-CO" dirty="0"/>
              <a:t>Concatenación de cadenas</a:t>
            </a:r>
          </a:p>
          <a:p>
            <a:r>
              <a:rPr lang="es-CO" dirty="0"/>
              <a:t>Caracteres de Escape</a:t>
            </a:r>
          </a:p>
          <a:p>
            <a:r>
              <a:rPr lang="es-CO" dirty="0"/>
              <a:t>Cadenas “</a:t>
            </a:r>
            <a:r>
              <a:rPr lang="es-CO" dirty="0" err="1"/>
              <a:t>verbatim</a:t>
            </a:r>
            <a:r>
              <a:rPr lang="es-CO" dirty="0"/>
              <a:t>”</a:t>
            </a:r>
          </a:p>
          <a:p>
            <a:r>
              <a:rPr lang="es-CO" dirty="0"/>
              <a:t>Interpolación de cadenas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9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Cadenas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576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D3B80CB-C73A-4E77-9B0E-81B27207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Expresiones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B788CF-8CB2-411F-9CA4-6C04C60FA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Matemáticas</a:t>
            </a:r>
          </a:p>
          <a:p>
            <a:r>
              <a:rPr lang="es-CO" dirty="0"/>
              <a:t>Booleanas</a:t>
            </a:r>
          </a:p>
        </p:txBody>
      </p:sp>
    </p:spTree>
    <p:extLst>
      <p:ext uri="{BB962C8B-B14F-4D97-AF65-F5344CB8AC3E}">
        <p14:creationId xmlns:p14="http://schemas.microsoft.com/office/powerpoint/2010/main" val="212179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ECAEAA5-79AE-400A-9DF5-C450B9590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Sentencias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1B9468DD-45D3-457C-AC99-9FBE734F8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669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66762-77BD-4DBD-A009-8D94B1A2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 selección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556D0-D75C-4FB5-86A0-C13D80C3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If</a:t>
            </a:r>
            <a:r>
              <a:rPr lang="es-CO" dirty="0"/>
              <a:t> / </a:t>
            </a:r>
            <a:r>
              <a:rPr lang="es-CO" dirty="0" err="1"/>
              <a:t>Else</a:t>
            </a:r>
            <a:endParaRPr lang="es-CO" dirty="0"/>
          </a:p>
          <a:p>
            <a:r>
              <a:rPr lang="es-CO" dirty="0" err="1"/>
              <a:t>Switch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258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Sentencias de selección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63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10E8A-6A66-4886-B0D8-0DCF88D3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 Iteración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8A764-A34E-430B-AE72-FB74E6BC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While</a:t>
            </a:r>
            <a:endParaRPr lang="es-CO" dirty="0"/>
          </a:p>
          <a:p>
            <a:r>
              <a:rPr lang="es-CO" dirty="0"/>
              <a:t>Do </a:t>
            </a:r>
            <a:r>
              <a:rPr lang="es-CO" dirty="0" err="1"/>
              <a:t>while</a:t>
            </a:r>
            <a:endParaRPr lang="es-CO" dirty="0"/>
          </a:p>
          <a:p>
            <a:r>
              <a:rPr lang="es-CO" dirty="0" err="1"/>
              <a:t>For</a:t>
            </a:r>
            <a:endParaRPr lang="es-CO" dirty="0"/>
          </a:p>
          <a:p>
            <a:r>
              <a:rPr lang="es-CO" dirty="0" err="1"/>
              <a:t>Foreach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0303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sentencias de iteración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32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E04AF-A6D6-4CBD-ACA6-D8CA6C4B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4A68F-ADA5-492B-92B6-026AA9BA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Un programa simple en C#</a:t>
            </a:r>
          </a:p>
          <a:p>
            <a:pPr marL="0" indent="0">
              <a:buNone/>
            </a:pPr>
            <a:r>
              <a:rPr lang="es-CO" dirty="0"/>
              <a:t>Una Variable</a:t>
            </a:r>
          </a:p>
          <a:p>
            <a:pPr marL="0" indent="0">
              <a:buNone/>
            </a:pPr>
            <a:r>
              <a:rPr lang="es-CO" dirty="0"/>
              <a:t>Tipos de datos</a:t>
            </a:r>
          </a:p>
          <a:p>
            <a:pPr marL="0" indent="0">
              <a:buNone/>
            </a:pPr>
            <a:r>
              <a:rPr lang="es-CO" dirty="0"/>
              <a:t>Variables y operadores</a:t>
            </a:r>
          </a:p>
          <a:p>
            <a:pPr marL="0" indent="0">
              <a:buNone/>
            </a:pPr>
            <a:r>
              <a:rPr lang="es-CO" dirty="0"/>
              <a:t>Sentencias básicas del lenguaje (</a:t>
            </a:r>
            <a:r>
              <a:rPr lang="es-CO" dirty="0" err="1"/>
              <a:t>if</a:t>
            </a:r>
            <a:r>
              <a:rPr lang="es-CO" dirty="0"/>
              <a:t>, </a:t>
            </a:r>
            <a:r>
              <a:rPr lang="es-CO" dirty="0" err="1"/>
              <a:t>else</a:t>
            </a:r>
            <a:r>
              <a:rPr lang="es-CO" dirty="0"/>
              <a:t>, </a:t>
            </a:r>
            <a:r>
              <a:rPr lang="es-CO" dirty="0" err="1"/>
              <a:t>while</a:t>
            </a:r>
            <a:r>
              <a:rPr lang="es-CO" dirty="0"/>
              <a:t>, </a:t>
            </a:r>
            <a:r>
              <a:rPr lang="es-CO" dirty="0" err="1"/>
              <a:t>dowhile</a:t>
            </a:r>
            <a:r>
              <a:rPr lang="es-CO" dirty="0"/>
              <a:t>, </a:t>
            </a:r>
            <a:r>
              <a:rPr lang="es-CO" dirty="0" err="1"/>
              <a:t>for</a:t>
            </a:r>
            <a:r>
              <a:rPr lang="es-CO" dirty="0"/>
              <a:t>, ….)</a:t>
            </a:r>
          </a:p>
        </p:txBody>
      </p:sp>
    </p:spTree>
    <p:extLst>
      <p:ext uri="{BB962C8B-B14F-4D97-AF65-F5344CB8AC3E}">
        <p14:creationId xmlns:p14="http://schemas.microsoft.com/office/powerpoint/2010/main" val="60286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20D-B023-4AAC-89F9-228D5E9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 salto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40D4AD-5261-4BB1-94D7-094843D8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Break</a:t>
            </a:r>
          </a:p>
          <a:p>
            <a:r>
              <a:rPr lang="es-CO" dirty="0" err="1"/>
              <a:t>Continue</a:t>
            </a:r>
            <a:r>
              <a:rPr lang="es-CO" dirty="0"/>
              <a:t> </a:t>
            </a:r>
          </a:p>
          <a:p>
            <a:r>
              <a:rPr lang="es-CO" dirty="0" err="1"/>
              <a:t>GoTo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8234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 sentencias de salto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114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8E440-204C-4A5C-B8E5-92E39377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97C07-72CA-4BA7-8AFD-E3885D56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DE19B0-43ED-433F-99AC-DC718F90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17" y="141922"/>
            <a:ext cx="70961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8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E4022-47C5-4EE9-AC92-31C53899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datos primitivos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00B7E-031A-4AE4-8CAA-3B79EBD8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3CA910-AA8C-4FD7-B824-1CD53426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7" y="1773011"/>
            <a:ext cx="71723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3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E09B6-7099-43A4-B8BA-DA4A71C6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por Valor y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58010-F8E9-4C34-81EA-2B5F8CCC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Los tipos por valor almacenan directamente el valor en dicha variable</a:t>
            </a:r>
          </a:p>
          <a:p>
            <a:pPr marL="0" indent="0">
              <a:buNone/>
            </a:pPr>
            <a:endParaRPr lang="es-CO" dirty="0"/>
          </a:p>
          <a:p>
            <a:pPr>
              <a:buFont typeface="Wingdings" panose="05000000000000000000" pitchFamily="2" charset="2"/>
              <a:buChar char="q"/>
            </a:pPr>
            <a:r>
              <a:rPr lang="es-CO" dirty="0"/>
              <a:t>Los tipos de datos por referencia, ”apuntan” a un espacio determinado de la memoria donde se almacena dicho valor</a:t>
            </a:r>
          </a:p>
        </p:txBody>
      </p:sp>
    </p:spTree>
    <p:extLst>
      <p:ext uri="{BB962C8B-B14F-4D97-AF65-F5344CB8AC3E}">
        <p14:creationId xmlns:p14="http://schemas.microsoft.com/office/powerpoint/2010/main" val="912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807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B6554B6-D1BD-437F-808A-5E718F46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Clase </a:t>
            </a:r>
            <a:r>
              <a:rPr lang="es-CO" dirty="0" err="1"/>
              <a:t>Console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A8CF66-EAFA-4A38-9846-F4FDBE1F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Permite las funcionalidades de acceso y gestión de la consola</a:t>
            </a:r>
          </a:p>
        </p:txBody>
      </p:sp>
    </p:spTree>
    <p:extLst>
      <p:ext uri="{BB962C8B-B14F-4D97-AF65-F5344CB8AC3E}">
        <p14:creationId xmlns:p14="http://schemas.microsoft.com/office/powerpoint/2010/main" val="19179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BAB271-7D12-4049-A3D3-0EB4A73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Demo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D4C2EC9-6842-489E-BDEC-E3F5324C0E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7" b="17207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7F3EC9-0374-4D59-A9DB-0B53D3E3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25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54A67-F15D-4AB2-B6B5-9428E408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Boxing</a:t>
            </a:r>
            <a:r>
              <a:rPr lang="es-CO" dirty="0"/>
              <a:t> - </a:t>
            </a:r>
            <a:r>
              <a:rPr lang="es-CO" dirty="0" err="1"/>
              <a:t>Unboxing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D70C6-71C2-417D-ABB6-F91C7AA0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CO" dirty="0" err="1"/>
              <a:t>Boxing</a:t>
            </a:r>
            <a:r>
              <a:rPr lang="es-CO" dirty="0"/>
              <a:t> - Convertir de tipos de datos por valor a tipos de datos por referencia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dirty="0" err="1"/>
              <a:t>Unboxing</a:t>
            </a:r>
            <a:r>
              <a:rPr lang="es-CO" dirty="0"/>
              <a:t> – Convertir de tipos de datos por referencia a tipos de datos por valor</a:t>
            </a:r>
          </a:p>
        </p:txBody>
      </p:sp>
    </p:spTree>
    <p:extLst>
      <p:ext uri="{BB962C8B-B14F-4D97-AF65-F5344CB8AC3E}">
        <p14:creationId xmlns:p14="http://schemas.microsoft.com/office/powerpoint/2010/main" val="207562762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2220</TotalTime>
  <Words>196</Words>
  <Application>Microsoft Office PowerPoint</Application>
  <PresentationFormat>Panorámica</PresentationFormat>
  <Paragraphs>52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Metropolitano</vt:lpstr>
      <vt:lpstr>C#</vt:lpstr>
      <vt:lpstr>Contenido</vt:lpstr>
      <vt:lpstr>Tipos de datos</vt:lpstr>
      <vt:lpstr>Tipos de datos primitivos</vt:lpstr>
      <vt:lpstr>Tipos por Valor y Referencia</vt:lpstr>
      <vt:lpstr>Demo</vt:lpstr>
      <vt:lpstr>Clase Console</vt:lpstr>
      <vt:lpstr>Demo</vt:lpstr>
      <vt:lpstr>Boxing - Unboxing</vt:lpstr>
      <vt:lpstr>Conversiones</vt:lpstr>
      <vt:lpstr>Demo Conversiones</vt:lpstr>
      <vt:lpstr>Cadenas</vt:lpstr>
      <vt:lpstr>Demo Cadenas</vt:lpstr>
      <vt:lpstr>Expresiones</vt:lpstr>
      <vt:lpstr>Sentencias</vt:lpstr>
      <vt:lpstr>De selección</vt:lpstr>
      <vt:lpstr>Demo Sentencias de selección</vt:lpstr>
      <vt:lpstr>De Iteración</vt:lpstr>
      <vt:lpstr>Demo sentencias de iteración</vt:lpstr>
      <vt:lpstr>De salto</vt:lpstr>
      <vt:lpstr>Demo sentencias de salto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57</cp:revision>
  <dcterms:created xsi:type="dcterms:W3CDTF">2016-02-08T23:14:20Z</dcterms:created>
  <dcterms:modified xsi:type="dcterms:W3CDTF">2018-06-13T02:16:59Z</dcterms:modified>
</cp:coreProperties>
</file>