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9F9CEEEF-54B1-4859-BA4E-779E378F5E4D}"/>
    <pc:docChg chg="addSld modSld">
      <pc:chgData name="Juan David Pareja Soto" userId="dc01c613a80ff411" providerId="LiveId" clId="{9F9CEEEF-54B1-4859-BA4E-779E378F5E4D}" dt="2017-10-31T19:36:29.593" v="14" actId="1076"/>
      <pc:docMkLst>
        <pc:docMk/>
      </pc:docMkLst>
      <pc:sldChg chg="modSp">
        <pc:chgData name="Juan David Pareja Soto" userId="dc01c613a80ff411" providerId="LiveId" clId="{9F9CEEEF-54B1-4859-BA4E-779E378F5E4D}" dt="2017-10-31T19:09:31.352" v="13" actId="6549"/>
        <pc:sldMkLst>
          <pc:docMk/>
          <pc:sldMk cId="4276964370" sldId="278"/>
        </pc:sldMkLst>
        <pc:spChg chg="mod">
          <ac:chgData name="Juan David Pareja Soto" userId="dc01c613a80ff411" providerId="LiveId" clId="{9F9CEEEF-54B1-4859-BA4E-779E378F5E4D}" dt="2017-10-31T19:09:31.352" v="13" actId="6549"/>
          <ac:spMkLst>
            <pc:docMk/>
            <pc:sldMk cId="4276964370" sldId="278"/>
            <ac:spMk id="3" creationId="{6EE8087B-93DD-4EF0-A830-EDAA893506E0}"/>
          </ac:spMkLst>
        </pc:spChg>
      </pc:sldChg>
      <pc:sldChg chg="modSp">
        <pc:chgData name="Juan David Pareja Soto" userId="dc01c613a80ff411" providerId="LiveId" clId="{9F9CEEEF-54B1-4859-BA4E-779E378F5E4D}" dt="2017-10-31T19:36:29.593" v="14" actId="1076"/>
        <pc:sldMkLst>
          <pc:docMk/>
          <pc:sldMk cId="3099320030" sldId="303"/>
        </pc:sldMkLst>
        <pc:spChg chg="mod">
          <ac:chgData name="Juan David Pareja Soto" userId="dc01c613a80ff411" providerId="LiveId" clId="{9F9CEEEF-54B1-4859-BA4E-779E378F5E4D}" dt="2017-10-31T19:36:29.593" v="14" actId="1076"/>
          <ac:spMkLst>
            <pc:docMk/>
            <pc:sldMk cId="3099320030" sldId="303"/>
            <ac:spMk id="2" creationId="{C7522D32-12F7-451F-90A3-B3F47F46C363}"/>
          </ac:spMkLst>
        </pc:spChg>
      </pc:sldChg>
      <pc:sldChg chg="modSp add">
        <pc:chgData name="Juan David Pareja Soto" userId="dc01c613a80ff411" providerId="LiveId" clId="{9F9CEEEF-54B1-4859-BA4E-779E378F5E4D}" dt="2017-10-09T12:49:26.114" v="12" actId="20577"/>
        <pc:sldMkLst>
          <pc:docMk/>
          <pc:sldMk cId="2079493920" sldId="317"/>
        </pc:sldMkLst>
        <pc:spChg chg="mod">
          <ac:chgData name="Juan David Pareja Soto" userId="dc01c613a80ff411" providerId="LiveId" clId="{9F9CEEEF-54B1-4859-BA4E-779E378F5E4D}" dt="2017-10-09T12:01:12.211" v="8" actId="20577"/>
          <ac:spMkLst>
            <pc:docMk/>
            <pc:sldMk cId="2079493920" sldId="317"/>
            <ac:spMk id="2" creationId="{DFC85E7B-E75E-42BE-8531-3CAD63105164}"/>
          </ac:spMkLst>
        </pc:spChg>
        <pc:spChg chg="mod">
          <ac:chgData name="Juan David Pareja Soto" userId="dc01c613a80ff411" providerId="LiveId" clId="{9F9CEEEF-54B1-4859-BA4E-779E378F5E4D}" dt="2017-10-09T12:49:26.114" v="12" actId="20577"/>
          <ac:spMkLst>
            <pc:docMk/>
            <pc:sldMk cId="2079493920" sldId="317"/>
            <ac:spMk id="3" creationId="{5E240254-54EB-46A6-9DFB-51C46D2C91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62129B-67DE-4323-A62F-5136E04369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5930180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99AB22-794C-46B1-812A-8D865CD57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33" y="6276560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57C22699-2B35-493D-A3AE-E5B6EE8F227D}"/>
              </a:ext>
            </a:extLst>
          </p:cNvPr>
          <p:cNvSpPr txBox="1"/>
          <p:nvPr userDrawn="1"/>
        </p:nvSpPr>
        <p:spPr>
          <a:xfrm>
            <a:off x="10968297" y="62765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7795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35781" y="2312789"/>
            <a:ext cx="11120438" cy="223242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953"/>
              <a:t>Texto del título</a:t>
            </a:r>
          </a:p>
        </p:txBody>
      </p:sp>
    </p:spTree>
    <p:extLst>
      <p:ext uri="{BB962C8B-B14F-4D97-AF65-F5344CB8AC3E}">
        <p14:creationId xmlns:p14="http://schemas.microsoft.com/office/powerpoint/2010/main" val="24985813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33EAE9-D230-4967-8E2C-712D0B3E528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DE22C6-166C-471C-912E-915BE946D82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8382B44C-F127-4080-9D55-E884389C1313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ejajd/AprendiendoDotNet" TargetMode="External"/><Relationship Id="rId2" Type="http://schemas.openxmlformats.org/officeDocument/2006/relationships/hyperlink" Target="https://join.slack.com/t/aprendiendodotnet/shared_invite/enQtMzc2MDM3MDQzMjIwLTRlNTQ2NzFiODFjZGMwNGIxMmI3YWM1ZjcwY2NiOTk2NzkxZmY2NjM3NTZjZGEwY2FhMjEyYzdmYzM4ZjVkNz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ghtvnc.com/download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0C066-7019-429A-AF2C-80CA5674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42007-BCE8-47A5-BBC4-8AC44737B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78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AECD-2904-4A60-84B9-3888940A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D4ACC-7E12-4782-AC54-F92BB437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Slack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https://join.slack.com/t/aprendiendodotnet/shared_invite/enQtMzc2MDM3MDQzMjIwLTRlNTQ2NzFiODFjZGMwNGIxMmI3YWM1ZjcwY2NiOTk2NzkxZmY2NjM3NTZjZGEwY2FhMjEyYzdmYzM4ZjVkNzI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/>
              <a:t>GitHub</a:t>
            </a:r>
          </a:p>
          <a:p>
            <a:r>
              <a:rPr lang="es-CO" dirty="0">
                <a:hlinkClick r:id="rId3"/>
              </a:rPr>
              <a:t>https://github.com/parejajd/AprendiendoDotNet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0AC8-9823-4C91-A6F2-CBACCB38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en clase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432D6-E3E9-4D3E-8A5A-D7962BBB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compartirles pantalla en las charlas</a:t>
            </a:r>
          </a:p>
          <a:p>
            <a:endParaRPr lang="es-CO" dirty="0"/>
          </a:p>
          <a:p>
            <a:r>
              <a:rPr lang="es-CO" dirty="0">
                <a:hlinkClick r:id="rId2"/>
              </a:rPr>
              <a:t>https://www.tightvnc.com/download.php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75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0AC8-9823-4C91-A6F2-CBACCB38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en clase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432D6-E3E9-4D3E-8A5A-D7962BBB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Github</a:t>
            </a:r>
            <a:endParaRPr lang="es-CO" dirty="0"/>
          </a:p>
          <a:p>
            <a:endParaRPr lang="es-CO" dirty="0"/>
          </a:p>
          <a:p>
            <a:r>
              <a:rPr lang="es-CO" dirty="0"/>
              <a:t>1. Descargar Git </a:t>
            </a:r>
            <a:r>
              <a:rPr lang="es-CO" dirty="0" err="1"/>
              <a:t>for</a:t>
            </a:r>
            <a:r>
              <a:rPr lang="es-CO" dirty="0"/>
              <a:t> Windows </a:t>
            </a:r>
            <a:r>
              <a:rPr lang="es-CO" dirty="0">
                <a:hlinkClick r:id="rId2"/>
              </a:rPr>
              <a:t>https://git-scm.com/download/win</a:t>
            </a:r>
            <a:r>
              <a:rPr lang="es-CO" dirty="0"/>
              <a:t> </a:t>
            </a:r>
          </a:p>
          <a:p>
            <a:r>
              <a:rPr lang="es-CO" dirty="0"/>
              <a:t>2. En una Consola van a la carpeta donde desean descargar y ejecutan </a:t>
            </a:r>
          </a:p>
          <a:p>
            <a:r>
              <a:rPr lang="es-CO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34023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9BFF-E492-48EB-BEC6-9C6E5E04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78EE-4257-47EC-AB9B-BFD4021F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Computador portátil </a:t>
            </a:r>
          </a:p>
          <a:p>
            <a:r>
              <a:rPr lang="es-CO" dirty="0"/>
              <a:t>Procesador Intel Core i5, similar o superior</a:t>
            </a:r>
          </a:p>
          <a:p>
            <a:r>
              <a:rPr lang="es-CO" dirty="0" err="1"/>
              <a:t>Ram</a:t>
            </a:r>
            <a:r>
              <a:rPr lang="es-CO" dirty="0"/>
              <a:t>: 4Gb</a:t>
            </a:r>
          </a:p>
          <a:p>
            <a:r>
              <a:rPr lang="es-CO" dirty="0"/>
              <a:t>Espacio en disco: 25 Gb Libres</a:t>
            </a:r>
          </a:p>
        </p:txBody>
      </p:sp>
    </p:spTree>
    <p:extLst>
      <p:ext uri="{BB962C8B-B14F-4D97-AF65-F5344CB8AC3E}">
        <p14:creationId xmlns:p14="http://schemas.microsoft.com/office/powerpoint/2010/main" val="28002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41" y="1764599"/>
            <a:ext cx="7768461" cy="25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76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59" y="0"/>
            <a:ext cx="13682482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78342" y="290470"/>
            <a:ext cx="9438323" cy="2560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 Light"/>
              </a:rPr>
              <a:t>Desarrollo de Software a la Medida</a:t>
            </a:r>
          </a:p>
          <a:p>
            <a:pPr marL="401822" indent="-401822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 de Apps Móviles y Web</a:t>
            </a:r>
            <a:endParaRPr lang="es-CO" sz="3234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 Light"/>
            </a:endParaRP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Consultoría y Asesoría en TIC</a:t>
            </a: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como Servicio (SaaS)</a:t>
            </a:r>
          </a:p>
          <a:p>
            <a:pPr defTabSz="410751" latinLnBrk="1" hangingPunct="0"/>
            <a:endParaRPr lang="es-CO" sz="3234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" y="2851188"/>
            <a:ext cx="4479135" cy="33476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27" y="4696657"/>
            <a:ext cx="2723942" cy="12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84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 txBox="1">
            <a:spLocks/>
          </p:cNvSpPr>
          <p:nvPr/>
        </p:nvSpPr>
        <p:spPr>
          <a:xfrm>
            <a:off x="1863327" y="428355"/>
            <a:ext cx="8340328" cy="93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  <a:lvl2pPr indent="228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algn="ctr" rtl="0" latinLnBrk="1" hangingPunct="0"/>
            <a:r>
              <a:rPr lang="es-CO" sz="3797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Nuestros Productos</a:t>
            </a:r>
          </a:p>
          <a:p>
            <a:pPr algn="ctr" rtl="0" latinLnBrk="1" hangingPunct="0"/>
            <a:r>
              <a:rPr lang="es-CO" sz="3797" dirty="0" err="1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Saas</a:t>
            </a:r>
            <a:endParaRPr lang="es-CO" sz="3797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566768"/>
            <a:ext cx="3916918" cy="22795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386070-A7B0-45BC-BB41-707F94E9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64" y="2216826"/>
            <a:ext cx="5748471" cy="12941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029EA52-7242-48AF-B7DB-019365A8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3204"/>
            <a:ext cx="12192000" cy="22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5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E83D3E-599D-4DBF-A147-CB7395FE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C9C57-161C-4975-B80B-90E7DD0D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Conocer y poner en prácticas las herramientas provistas por .NET</a:t>
            </a:r>
          </a:p>
        </p:txBody>
      </p:sp>
    </p:spTree>
    <p:extLst>
      <p:ext uri="{BB962C8B-B14F-4D97-AF65-F5344CB8AC3E}">
        <p14:creationId xmlns:p14="http://schemas.microsoft.com/office/powerpoint/2010/main" val="40054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B6BB-14ED-4DBD-89C3-5AAB66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F034-FFCD-4189-8D4E-C3631772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Introducción a .NET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El Lenguaje C#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Paradigma Orientado a Objetos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ASPNET Core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Xamarin y </a:t>
            </a:r>
            <a:r>
              <a:rPr lang="es-ES" dirty="0" err="1"/>
              <a:t>Xamarin.Forms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44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E58D3-CFFF-40EC-BBDD-15A08F8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98638-8B66-413A-938B-D26D8F98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Lunes y Martes 6:00pm a 9:30pm</a:t>
            </a:r>
          </a:p>
          <a:p>
            <a:r>
              <a:rPr lang="es-CO" dirty="0" err="1"/>
              <a:t>Sabados</a:t>
            </a:r>
            <a:r>
              <a:rPr lang="es-CO" dirty="0"/>
              <a:t> de 8am a 2pm</a:t>
            </a:r>
          </a:p>
          <a:p>
            <a:endParaRPr lang="es-CO" dirty="0"/>
          </a:p>
          <a:p>
            <a:r>
              <a:rPr lang="es-CO" dirty="0"/>
              <a:t>Hasta el 7 de Julio</a:t>
            </a:r>
          </a:p>
          <a:p>
            <a:endParaRPr lang="es-CO" dirty="0"/>
          </a:p>
          <a:p>
            <a:r>
              <a:rPr lang="es-CO" dirty="0"/>
              <a:t>Total 50 Horas de taller</a:t>
            </a:r>
          </a:p>
          <a:p>
            <a:r>
              <a:rPr lang="es-CO" dirty="0"/>
              <a:t>50 Horas de Trabajo particular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B8942-C7E3-47D9-B73B-837AAF0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buscamos en CreApps con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7E417-3551-42BC-9C35-DB066B8A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Formar talento humano en .NET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Conocer las capacidades de los participantes y tener la posibilidad de integrar nuevos miembros al Equipo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Prepararnos para un Diplomado en Desarrollo de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Ayudar al crecimiento de la industria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11916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15AF-98BD-4956-AA57-0CAC06A6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compromisos obtengo?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45C1D-B41A-4EFC-A7AD-B8017853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Participar de principio a fin.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Realizar de manera disciplinada los ejercicios y prácticas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Llegar puntual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 marL="4572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0783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6179</TotalTime>
  <Words>267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Helvetica Neue Light</vt:lpstr>
      <vt:lpstr>Verdana</vt:lpstr>
      <vt:lpstr>Wingdings</vt:lpstr>
      <vt:lpstr>Metropolitano</vt:lpstr>
      <vt:lpstr>Curso de .NET</vt:lpstr>
      <vt:lpstr>Presentación de PowerPoint</vt:lpstr>
      <vt:lpstr>Presentación de PowerPoint</vt:lpstr>
      <vt:lpstr>Presentación de PowerPoint</vt:lpstr>
      <vt:lpstr>Objetivo</vt:lpstr>
      <vt:lpstr>Temario</vt:lpstr>
      <vt:lpstr>Horarios</vt:lpstr>
      <vt:lpstr>¿Qué buscamos en CreApps con este Curso?</vt:lpstr>
      <vt:lpstr>¿Qué compromisos obtengo?</vt:lpstr>
      <vt:lpstr>Herramientas de comunicación</vt:lpstr>
      <vt:lpstr>Herramientas en clase </vt:lpstr>
      <vt:lpstr>Herramientas en clase </vt:lpstr>
      <vt:lpstr>Requerimientos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Course</dc:title>
  <dc:creator>Juan David Pareja Soto</dc:creator>
  <cp:lastModifiedBy>Juan David Pareja Soto</cp:lastModifiedBy>
  <cp:revision>54</cp:revision>
  <dcterms:created xsi:type="dcterms:W3CDTF">2017-09-23T18:09:08Z</dcterms:created>
  <dcterms:modified xsi:type="dcterms:W3CDTF">2018-06-13T02:24:32Z</dcterms:modified>
</cp:coreProperties>
</file>