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19/06/2018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53E249-601C-4204-9CD6-1F9BBB9E2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15040-CD8E-4D66-A19D-2D7068442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4686FF04-C6E5-4A29-A379-7BDC7E15A1C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749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54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1A8FE-90C7-4045-B757-841BF1E9FB4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9F37-35E2-4670-9666-6B01AC5D2A8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95137862-85F5-4433-BE6F-FDFF5F1C5FB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3677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Paradigma Orientado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A1830-140F-4411-90D3-E8C58506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6D10E-192B-414F-8F4E-87F10B6A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Conceptos fundamentales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Encapsulamiento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Herencia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Polimorfismo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Aplicación de los conceptos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Clases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Objetos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/>
              <a:t>Modificadores </a:t>
            </a:r>
            <a:r>
              <a:rPr lang="es-CO" dirty="0"/>
              <a:t>de acceso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Propiedades y métodos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s-CO" dirty="0"/>
              <a:t>Herencia e Interfaces 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112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171A0-BB96-4B11-B8C4-231C10F4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Encapsulamiento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5D27D-3B38-4792-B293-8B1E103E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el proceso de ocultar detalles innecesarios sobre la implementación de una clase.</a:t>
            </a:r>
          </a:p>
          <a:p>
            <a:endParaRPr lang="es-CO" dirty="0"/>
          </a:p>
          <a:p>
            <a:r>
              <a:rPr lang="es-CO" dirty="0"/>
              <a:t>Realizado a través de las propiedades y los métodos.</a:t>
            </a:r>
          </a:p>
        </p:txBody>
      </p:sp>
    </p:spTree>
    <p:extLst>
      <p:ext uri="{BB962C8B-B14F-4D97-AF65-F5344CB8AC3E}">
        <p14:creationId xmlns:p14="http://schemas.microsoft.com/office/powerpoint/2010/main" val="315698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C0AD8-6415-48F1-9EBC-C91814F3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D0E70-8C7F-428F-A470-C1C47284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la habilidad para construir nuevas clases a partir de la definición de otra, tomando sus características y su comportamiento y mejorándolo.</a:t>
            </a:r>
          </a:p>
          <a:p>
            <a:endParaRPr lang="es-CO" dirty="0"/>
          </a:p>
          <a:p>
            <a:r>
              <a:rPr lang="es-CO" dirty="0"/>
              <a:t>Herencia</a:t>
            </a:r>
          </a:p>
          <a:p>
            <a:r>
              <a:rPr lang="es-CO" dirty="0"/>
              <a:t>Abstractas</a:t>
            </a:r>
          </a:p>
        </p:txBody>
      </p:sp>
    </p:spTree>
    <p:extLst>
      <p:ext uri="{BB962C8B-B14F-4D97-AF65-F5344CB8AC3E}">
        <p14:creationId xmlns:p14="http://schemas.microsoft.com/office/powerpoint/2010/main" val="169045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B131B-C24E-477D-81F6-EC41C08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s-CO" dirty="0"/>
              <a:t>Polimorfismo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B558BF-925B-4604-BACE-6BAA35F4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la capacidad que tiene un objeto de comportarse de manera diferente según el nivel de herencia al que se haga referencia. </a:t>
            </a:r>
          </a:p>
        </p:txBody>
      </p:sp>
    </p:spTree>
    <p:extLst>
      <p:ext uri="{BB962C8B-B14F-4D97-AF65-F5344CB8AC3E}">
        <p14:creationId xmlns:p14="http://schemas.microsoft.com/office/powerpoint/2010/main" val="32778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6433-7EDC-4D74-BB5D-9C12590E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7C88E-0768-4E5D-ABA3-944E7B84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796785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4970</TotalTime>
  <Words>107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Metropolitano</vt:lpstr>
      <vt:lpstr>Paradigma Orientado a Objetos</vt:lpstr>
      <vt:lpstr>Temario</vt:lpstr>
      <vt:lpstr>Encapsulamiento</vt:lpstr>
      <vt:lpstr>Herencia</vt:lpstr>
      <vt:lpstr>Polimorfismo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72</cp:revision>
  <dcterms:created xsi:type="dcterms:W3CDTF">2016-02-08T23:14:20Z</dcterms:created>
  <dcterms:modified xsi:type="dcterms:W3CDTF">2018-06-21T15:38:31Z</dcterms:modified>
</cp:coreProperties>
</file>