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6" r:id="rId13"/>
    <p:sldId id="27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7/06/2018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dot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Curso de Introducción a .NET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3D43-B677-4BFC-8E9B-9DD66EA3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Base </a:t>
            </a:r>
            <a:r>
              <a:rPr lang="es-ES" dirty="0" err="1"/>
              <a:t>Class</a:t>
            </a:r>
            <a:r>
              <a:rPr lang="es-ES" dirty="0"/>
              <a:t> Library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84EC6-F66E-450C-83B3-EA79DDCC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BCL habilita los escenarios clave siguientes: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Define un conjunto uniforme de API de BCL para todas las plataformas de .NET que se van a implementar, independientemente del lenguaje.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Permite a los desarrolladores generar bibliotecas portátiles que se pueden usar en los tiempos de ejecución de .NET con este mismo conjunto de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Reduce y se espera que elimine la compilación condicional de código fuente compartido debido a las API de .NET, solo para API de sistema operativo.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185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51B5F-E502-4060-80BE-6145E3E9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Common Language Runtime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98D8A-9398-47B8-A6F4-D47B36A5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CLR (Common Language Runtime) es el centro de .NET, el encargado de la gestión de los programas en ejecución y de todos los aspectos relacionados al funcionamiento de la aplicación, gestión de la memoria, coordinar los hilos en ejecución, controlar los aspectos de seguridad, el acceso a los recursos del sistema operativo, la interacción con componentes fuera de .NET y de un proceso maravilloso; la recolección de basura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194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7131-1A9D-42FD-B1DF-A1F6E952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Common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 </a:t>
            </a:r>
            <a:r>
              <a:rPr lang="es-CO" dirty="0" err="1"/>
              <a:t>Runtime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243F7-CB65-4F59-96C6-90BD8351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Ejecuta el código y proporciona servicios que facilitan el proceso de desarrollo (Compiladores)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Controla automáticamente la disposición de los objetos y administra las referencias a éstos, liberándolos cuando ya no se utilizan (recolector de basura)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Capacidad para utilizar fácilmente componentes desarrollados en otros lenguajes.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Control de excepciones estructurado.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145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6BD63-757A-46BA-85CF-DABE3659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Common Type System (CTS)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12E66-94D4-4395-96DB-BA5F1993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CTS (Common Type System) es la definición de todos los posibles tipos de datos disponibles y los elementos del lenguaje soportados por el tiempo de ejecución, determina además de las posibles interacciones entre ellos.</a:t>
            </a:r>
          </a:p>
        </p:txBody>
      </p:sp>
    </p:spTree>
    <p:extLst>
      <p:ext uri="{BB962C8B-B14F-4D97-AF65-F5344CB8AC3E}">
        <p14:creationId xmlns:p14="http://schemas.microsoft.com/office/powerpoint/2010/main" val="174469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6BD63-757A-46BA-85CF-DABE3659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Common</a:t>
            </a:r>
            <a:r>
              <a:rPr lang="es-CO" dirty="0"/>
              <a:t> </a:t>
            </a:r>
            <a:r>
              <a:rPr lang="es-CO" dirty="0" err="1"/>
              <a:t>Type</a:t>
            </a:r>
            <a:r>
              <a:rPr lang="es-CO" dirty="0"/>
              <a:t> </a:t>
            </a:r>
            <a:r>
              <a:rPr lang="es-CO" dirty="0" err="1"/>
              <a:t>System</a:t>
            </a:r>
            <a:r>
              <a:rPr lang="es-CO" dirty="0"/>
              <a:t> (CTS)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12E66-94D4-4395-96DB-BA5F1993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En .NET existe una definición común de los posibles Tipos a usar</a:t>
            </a:r>
          </a:p>
          <a:p>
            <a:pPr marL="4572" lvl="1" indent="0">
              <a:buNone/>
            </a:pPr>
            <a:endParaRPr lang="es-CO" dirty="0"/>
          </a:p>
          <a:p>
            <a:pPr marL="4572" lvl="1" indent="0">
              <a:buNone/>
            </a:pPr>
            <a:r>
              <a:rPr lang="es-CO" dirty="0"/>
              <a:t>Clases</a:t>
            </a:r>
          </a:p>
          <a:p>
            <a:pPr marL="4572" lvl="1" indent="0">
              <a:buNone/>
            </a:pPr>
            <a:r>
              <a:rPr lang="es-CO" dirty="0"/>
              <a:t>Interfaces</a:t>
            </a:r>
          </a:p>
          <a:p>
            <a:pPr marL="4572" lvl="1" indent="0">
              <a:buNone/>
            </a:pPr>
            <a:r>
              <a:rPr lang="es-CO" dirty="0"/>
              <a:t>Estructuras</a:t>
            </a:r>
          </a:p>
          <a:p>
            <a:pPr marL="4572" lvl="1" indent="0">
              <a:buNone/>
            </a:pPr>
            <a:r>
              <a:rPr lang="es-CO" dirty="0"/>
              <a:t>Enumeraciones</a:t>
            </a:r>
          </a:p>
          <a:p>
            <a:pPr marL="4572" lvl="1" indent="0">
              <a:buNone/>
            </a:pPr>
            <a:r>
              <a:rPr lang="es-CO" dirty="0"/>
              <a:t>Delegados</a:t>
            </a:r>
          </a:p>
          <a:p>
            <a:pPr marL="4572" lvl="1" indent="0">
              <a:buNone/>
            </a:pPr>
            <a:endParaRPr lang="es-CO" dirty="0"/>
          </a:p>
          <a:p>
            <a:pPr marL="4572" lvl="1" indent="0">
              <a:buNone/>
            </a:pPr>
            <a:r>
              <a:rPr lang="es-CO" dirty="0"/>
              <a:t>Permite poner unas reglas básicas para la inclusión de nuevos lenguajes</a:t>
            </a:r>
          </a:p>
        </p:txBody>
      </p:sp>
    </p:spTree>
    <p:extLst>
      <p:ext uri="{BB962C8B-B14F-4D97-AF65-F5344CB8AC3E}">
        <p14:creationId xmlns:p14="http://schemas.microsoft.com/office/powerpoint/2010/main" val="321585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3B2F3-09BA-4A1D-A29B-B464200E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Common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 </a:t>
            </a:r>
            <a:r>
              <a:rPr lang="es-CO" dirty="0" err="1"/>
              <a:t>Specification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9D83E-9910-44D4-97D0-2634CFA7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CLS (Common Language Specification) es una especificación de las características comunes que los lenguajes .NET deben tener y que permiten la compatibilidad, puede pensarse que CLS y CTS son los mismo, sin embargo, el CLS es un subconjunto de reglas del CTS. </a:t>
            </a:r>
          </a:p>
        </p:txBody>
      </p:sp>
    </p:spTree>
    <p:extLst>
      <p:ext uri="{BB962C8B-B14F-4D97-AF65-F5344CB8AC3E}">
        <p14:creationId xmlns:p14="http://schemas.microsoft.com/office/powerpoint/2010/main" val="372208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5FE0C-630E-457C-8F39-3A18808B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código administrado?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7DC16-A234-4116-88DE-15980D1D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299981"/>
            <a:ext cx="4827161" cy="3477884"/>
          </a:xfrm>
        </p:spPr>
        <p:txBody>
          <a:bodyPr/>
          <a:lstStyle/>
          <a:p>
            <a:r>
              <a:rPr lang="es-CO" dirty="0"/>
              <a:t>Código Intermedio que permite la ejecución del código de alto nivel</a:t>
            </a:r>
          </a:p>
          <a:p>
            <a:endParaRPr lang="es-CO" dirty="0"/>
          </a:p>
          <a:p>
            <a:r>
              <a:rPr lang="es-CO" dirty="0"/>
              <a:t>Generación del MSIL </a:t>
            </a:r>
          </a:p>
          <a:p>
            <a:r>
              <a:rPr lang="es-CO" dirty="0"/>
              <a:t>(</a:t>
            </a:r>
            <a:r>
              <a:rPr lang="es-CO" dirty="0" err="1"/>
              <a:t>MicroSoft</a:t>
            </a:r>
            <a:r>
              <a:rPr lang="es-CO" dirty="0"/>
              <a:t> </a:t>
            </a:r>
            <a:r>
              <a:rPr lang="es-CO" dirty="0" err="1"/>
              <a:t>Intermediate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)</a:t>
            </a:r>
          </a:p>
        </p:txBody>
      </p:sp>
      <p:pic>
        <p:nvPicPr>
          <p:cNvPr id="3074" name="Picture 2" descr="From C# source code to machine execution">
            <a:extLst>
              <a:ext uri="{FF2B5EF4-FFF2-40B4-BE49-F238E27FC236}">
                <a16:creationId xmlns:a16="http://schemas.microsoft.com/office/drawing/2014/main" id="{130CE7ED-6D4C-4CC4-B857-3A2B3FAE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75" y="1948815"/>
            <a:ext cx="42767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BAEF2-AB64-4B4A-9CF0-363B35F6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E7109-9EED-4D20-871F-D18F9BDF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Conocer que es y que no es .NET</a:t>
            </a:r>
          </a:p>
          <a:p>
            <a:r>
              <a:rPr lang="es-CO" dirty="0"/>
              <a:t>Conocer los componentes propios de .NET</a:t>
            </a:r>
          </a:p>
          <a:p>
            <a:r>
              <a:rPr lang="es-CO" dirty="0"/>
              <a:t>Establecer los diferentes entornos de desarrollo disponibles</a:t>
            </a:r>
          </a:p>
        </p:txBody>
      </p:sp>
    </p:spTree>
    <p:extLst>
      <p:ext uri="{BB962C8B-B14F-4D97-AF65-F5344CB8AC3E}">
        <p14:creationId xmlns:p14="http://schemas.microsoft.com/office/powerpoint/2010/main" val="264478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0120C-DA58-4169-9AF3-BE4B9D38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.NET?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C11BD-F5EE-4811-8C50-B47ED978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90381"/>
            <a:ext cx="10753725" cy="11660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.NET es una plataforma de desarrollo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Permite el desarrollo de aplicaciones para</a:t>
            </a:r>
          </a:p>
          <a:p>
            <a:pPr marL="4572" lvl="1" indent="0">
              <a:buNone/>
            </a:pPr>
            <a:endParaRPr lang="es-ES" dirty="0"/>
          </a:p>
          <a:p>
            <a:pPr marL="4572" lvl="1" indent="0">
              <a:buNone/>
            </a:pPr>
            <a:endParaRPr lang="es-ES" dirty="0"/>
          </a:p>
          <a:p>
            <a:pPr lvl="1"/>
            <a:endParaRPr lang="es-CO" dirty="0"/>
          </a:p>
        </p:txBody>
      </p:sp>
      <p:pic>
        <p:nvPicPr>
          <p:cNvPr id="1026" name="Picture 2" descr="Resultado de imagen para cloud logo">
            <a:extLst>
              <a:ext uri="{FF2B5EF4-FFF2-40B4-BE49-F238E27FC236}">
                <a16:creationId xmlns:a16="http://schemas.microsoft.com/office/drawing/2014/main" id="{A5CFFC8A-0077-4D99-825C-D318A2CF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3" y="3474451"/>
            <a:ext cx="1662485" cy="81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">
            <a:extLst>
              <a:ext uri="{FF2B5EF4-FFF2-40B4-BE49-F238E27FC236}">
                <a16:creationId xmlns:a16="http://schemas.microsoft.com/office/drawing/2014/main" id="{7529AC42-8B6D-4166-AFEF-FCD9B60E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7" y="3244062"/>
            <a:ext cx="1434736" cy="143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inux logo oficial">
            <a:extLst>
              <a:ext uri="{FF2B5EF4-FFF2-40B4-BE49-F238E27FC236}">
                <a16:creationId xmlns:a16="http://schemas.microsoft.com/office/drawing/2014/main" id="{52D2BAB6-D2A7-4EBD-ACCC-9919C2D5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15" y="2856412"/>
            <a:ext cx="15716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ios logo oficial">
            <a:extLst>
              <a:ext uri="{FF2B5EF4-FFF2-40B4-BE49-F238E27FC236}">
                <a16:creationId xmlns:a16="http://schemas.microsoft.com/office/drawing/2014/main" id="{0EC2F222-E8AF-4F68-9208-B9CC7217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19" y="3155362"/>
            <a:ext cx="3069728" cy="12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ndroid logo oficial">
            <a:extLst>
              <a:ext uri="{FF2B5EF4-FFF2-40B4-BE49-F238E27FC236}">
                <a16:creationId xmlns:a16="http://schemas.microsoft.com/office/drawing/2014/main" id="{257627EC-C6AA-4318-BE7B-CBCD3098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291" y="4738979"/>
            <a:ext cx="2069646" cy="15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iot logo oficial">
            <a:extLst>
              <a:ext uri="{FF2B5EF4-FFF2-40B4-BE49-F238E27FC236}">
                <a16:creationId xmlns:a16="http://schemas.microsoft.com/office/drawing/2014/main" id="{1B0EBDAD-CE55-41F2-8ECE-A18A49313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6" y="4845991"/>
            <a:ext cx="2621959" cy="129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01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E1496-6950-466C-A62E-1AB6034B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no es .NET?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F1B8B-9C06-4DC5-93EC-BD949637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Un lenguaje de programación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Un entorno de desarrollo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Un Sistema Operativo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6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41238-745F-4827-A090-0A7C17D7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BB980-6FDF-424D-BF48-B0FE33A5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Es muy costoso –falso (Siempre ha sido gratuito)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Es muy cerrado –falso  (Hoy en día en opensource)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Solo funciona en Windows –falso (Gracias al proyecto .NET Core funciona en cualquier plataforma)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95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7BC9E-4DD4-4097-B898-2CF38C7D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Aspectos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4E9D6-2CA1-4573-B348-A04C4A48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Proporciona: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Varios lenguajes de programación (C#,C++,</a:t>
            </a:r>
            <a:r>
              <a:rPr lang="es-CO" dirty="0" err="1"/>
              <a:t>F#,Visual</a:t>
            </a:r>
            <a:r>
              <a:rPr lang="es-CO" dirty="0"/>
              <a:t> Basic..)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Administración automática de memoria (Recolector de Basura)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Seguridad de Tipos (Garantiza el uso correcto de los datos)</a:t>
            </a:r>
          </a:p>
        </p:txBody>
      </p:sp>
    </p:spTree>
    <p:extLst>
      <p:ext uri="{BB962C8B-B14F-4D97-AF65-F5344CB8AC3E}">
        <p14:creationId xmlns:p14="http://schemas.microsoft.com/office/powerpoint/2010/main" val="154274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3A512-F274-4F27-8D18-79727E2A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1D2EF-406F-4C2C-8E66-7E027260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Tipos de valores definidos por el usuario</a:t>
            </a:r>
          </a:p>
          <a:p>
            <a:r>
              <a:rPr lang="es-ES" b="1" dirty="0"/>
              <a:t>Tipos genéricos</a:t>
            </a:r>
          </a:p>
          <a:p>
            <a:r>
              <a:rPr lang="es-ES" b="1" dirty="0"/>
              <a:t>Reflexión</a:t>
            </a:r>
          </a:p>
          <a:p>
            <a:r>
              <a:rPr lang="es-ES" b="1" dirty="0"/>
              <a:t>Portabilidad del Código</a:t>
            </a:r>
          </a:p>
          <a:p>
            <a:r>
              <a:rPr lang="es-ES" b="1" dirty="0"/>
              <a:t>Multiplataforma</a:t>
            </a:r>
          </a:p>
          <a:p>
            <a:r>
              <a:rPr lang="es-CO" dirty="0"/>
              <a:t>Programación asincrónica</a:t>
            </a:r>
          </a:p>
          <a:p>
            <a:r>
              <a:rPr lang="es-CO" dirty="0" err="1"/>
              <a:t>Language-Integrated</a:t>
            </a:r>
            <a:r>
              <a:rPr lang="es-CO" dirty="0"/>
              <a:t> </a:t>
            </a:r>
            <a:r>
              <a:rPr lang="es-CO" dirty="0" err="1"/>
              <a:t>Query</a:t>
            </a:r>
            <a:r>
              <a:rPr lang="es-CO" dirty="0"/>
              <a:t> (LINQ)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68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5E320-30B9-4FF2-8713-534FBEEE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.NET ¿Open Source?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093DF-9BD1-43CD-B008-4B1ECB3A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Desde 2014 .NET esta completamente abierto y puede ser accedido en </a:t>
            </a:r>
            <a:r>
              <a:rPr lang="es-CO" dirty="0">
                <a:hlinkClick r:id="rId2"/>
              </a:rPr>
              <a:t>https://github.com/Microsoft/dotnet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206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F6283-78E5-4053-8BF9-86802A8E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26" y="-380034"/>
            <a:ext cx="10772775" cy="1658198"/>
          </a:xfrm>
        </p:spPr>
        <p:txBody>
          <a:bodyPr/>
          <a:lstStyle/>
          <a:p>
            <a:r>
              <a:rPr lang="es-CO" dirty="0"/>
              <a:t>Componentes de .NET</a:t>
            </a:r>
          </a:p>
        </p:txBody>
      </p:sp>
      <p:pic>
        <p:nvPicPr>
          <p:cNvPr id="1026" name="Picture 2" descr="Texto alternativo generado por el equipo:&#10;Base Class Library &#10;DataAccess &#10;Security &#10;Cryptography &#10;File 1/0 &#10;Asyncronous &#10;WCF &#10;Th reading &#10;Windows Forms &#10;WPF &#10;Web &#10;Sockets &#10;Etc.etc &#10;Common Language Runtime &#10;ommon Type System &#10;Common Language Specification ">
            <a:extLst>
              <a:ext uri="{FF2B5EF4-FFF2-40B4-BE49-F238E27FC236}">
                <a16:creationId xmlns:a16="http://schemas.microsoft.com/office/drawing/2014/main" id="{8C642820-D3CC-4287-8EAD-A017A6EC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1074925"/>
            <a:ext cx="8172178" cy="4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64069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1690</TotalTime>
  <Words>597</Words>
  <Application>Microsoft Office PowerPoint</Application>
  <PresentationFormat>Panorámica</PresentationFormat>
  <Paragraphs>66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Metropolitano</vt:lpstr>
      <vt:lpstr>Curso de Introducción a .NET</vt:lpstr>
      <vt:lpstr>Objetivos</vt:lpstr>
      <vt:lpstr>¿Qué es .NET?</vt:lpstr>
      <vt:lpstr>¿Qué no es .NET?</vt:lpstr>
      <vt:lpstr>Mitos</vt:lpstr>
      <vt:lpstr>Aspectos básicos</vt:lpstr>
      <vt:lpstr>Características principales</vt:lpstr>
      <vt:lpstr>.NET ¿Open Source?</vt:lpstr>
      <vt:lpstr>Componentes de .NET</vt:lpstr>
      <vt:lpstr>Base Class Library</vt:lpstr>
      <vt:lpstr>Common Language Runtime</vt:lpstr>
      <vt:lpstr>Common Language Runtime</vt:lpstr>
      <vt:lpstr>Common Type System (CTS)</vt:lpstr>
      <vt:lpstr>Common Type System (CTS)</vt:lpstr>
      <vt:lpstr>Common Language Specification</vt:lpstr>
      <vt:lpstr>¿Qué es código administrado?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41</cp:revision>
  <dcterms:created xsi:type="dcterms:W3CDTF">2016-02-08T23:14:20Z</dcterms:created>
  <dcterms:modified xsi:type="dcterms:W3CDTF">2018-06-07T23:40:16Z</dcterms:modified>
</cp:coreProperties>
</file>