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1741F-5D42-4602-AF9A-BF00A917DC2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38FED1E-4030-4E11-83CC-057BE4017306}">
      <dgm:prSet/>
      <dgm:spPr/>
      <dgm:t>
        <a:bodyPr/>
        <a:lstStyle/>
        <a:p>
          <a:r>
            <a:rPr lang="es-CO"/>
            <a:t>Inicio de la Aplicación (Program.cs)</a:t>
          </a:r>
          <a:endParaRPr lang="es-ES"/>
        </a:p>
      </dgm:t>
    </dgm:pt>
    <dgm:pt modelId="{F9643FC5-C9E8-4D61-B4EB-6B8035039B5E}" type="parTrans" cxnId="{55202B72-C7FB-4628-8FC8-4A0FED476F35}">
      <dgm:prSet/>
      <dgm:spPr/>
      <dgm:t>
        <a:bodyPr/>
        <a:lstStyle/>
        <a:p>
          <a:endParaRPr lang="es-CO"/>
        </a:p>
      </dgm:t>
    </dgm:pt>
    <dgm:pt modelId="{1440BC2D-CF42-4B6A-B101-F63B6505A352}" type="sibTrans" cxnId="{55202B72-C7FB-4628-8FC8-4A0FED476F35}">
      <dgm:prSet/>
      <dgm:spPr/>
      <dgm:t>
        <a:bodyPr/>
        <a:lstStyle/>
        <a:p>
          <a:endParaRPr lang="es-CO"/>
        </a:p>
      </dgm:t>
    </dgm:pt>
    <dgm:pt modelId="{BB038E2B-F754-4B7C-98A8-12854614CE91}">
      <dgm:prSet/>
      <dgm:spPr/>
      <dgm:t>
        <a:bodyPr/>
        <a:lstStyle/>
        <a:p>
          <a:r>
            <a:rPr lang="es-CO"/>
            <a:t>Instancia de la clase Startup</a:t>
          </a:r>
          <a:endParaRPr lang="es-ES"/>
        </a:p>
      </dgm:t>
    </dgm:pt>
    <dgm:pt modelId="{D5BB68D4-67BF-4D34-8B2C-EDD5AE5FD961}" type="parTrans" cxnId="{D19B4193-F0FA-46D4-A16F-73D6289C114C}">
      <dgm:prSet/>
      <dgm:spPr/>
      <dgm:t>
        <a:bodyPr/>
        <a:lstStyle/>
        <a:p>
          <a:endParaRPr lang="es-CO"/>
        </a:p>
      </dgm:t>
    </dgm:pt>
    <dgm:pt modelId="{A7DB007E-C13D-438F-8B02-8ACD87801B17}" type="sibTrans" cxnId="{D19B4193-F0FA-46D4-A16F-73D6289C114C}">
      <dgm:prSet/>
      <dgm:spPr/>
      <dgm:t>
        <a:bodyPr/>
        <a:lstStyle/>
        <a:p>
          <a:endParaRPr lang="es-CO"/>
        </a:p>
      </dgm:t>
    </dgm:pt>
    <dgm:pt modelId="{FB04BE53-A9D6-491A-A084-69B0CE1E42D3}">
      <dgm:prSet/>
      <dgm:spPr/>
      <dgm:t>
        <a:bodyPr/>
        <a:lstStyle/>
        <a:p>
          <a:r>
            <a:rPr lang="es-CO" dirty="0"/>
            <a:t>Invocación al método </a:t>
          </a:r>
          <a:r>
            <a:rPr lang="es-CO" dirty="0" err="1"/>
            <a:t>ConfigureServices</a:t>
          </a:r>
          <a:endParaRPr lang="es-ES" dirty="0"/>
        </a:p>
      </dgm:t>
    </dgm:pt>
    <dgm:pt modelId="{E34E037D-A11D-4DF4-A798-21EAE9FBE811}" type="parTrans" cxnId="{3BDF9C38-3E6D-41C3-A885-C74EB77EBDA7}">
      <dgm:prSet/>
      <dgm:spPr/>
      <dgm:t>
        <a:bodyPr/>
        <a:lstStyle/>
        <a:p>
          <a:endParaRPr lang="es-CO"/>
        </a:p>
      </dgm:t>
    </dgm:pt>
    <dgm:pt modelId="{BA72EE64-B970-4D28-AFB9-A121E32C88F7}" type="sibTrans" cxnId="{3BDF9C38-3E6D-41C3-A885-C74EB77EBDA7}">
      <dgm:prSet/>
      <dgm:spPr/>
      <dgm:t>
        <a:bodyPr/>
        <a:lstStyle/>
        <a:p>
          <a:endParaRPr lang="es-CO"/>
        </a:p>
      </dgm:t>
    </dgm:pt>
    <dgm:pt modelId="{C39B6FE8-51D4-4370-BF2F-3C28AE2ACA63}">
      <dgm:prSet/>
      <dgm:spPr/>
      <dgm:t>
        <a:bodyPr/>
        <a:lstStyle/>
        <a:p>
          <a:r>
            <a:rPr lang="es-CO" dirty="0"/>
            <a:t>Invocación al método Configure</a:t>
          </a:r>
          <a:endParaRPr lang="es-ES" dirty="0"/>
        </a:p>
      </dgm:t>
    </dgm:pt>
    <dgm:pt modelId="{57A4C862-6EFB-416A-B8E8-5330B73D9556}" type="parTrans" cxnId="{7E092273-BDD1-4788-9985-6A46B34D2754}">
      <dgm:prSet/>
      <dgm:spPr/>
      <dgm:t>
        <a:bodyPr/>
        <a:lstStyle/>
        <a:p>
          <a:endParaRPr lang="es-CO"/>
        </a:p>
      </dgm:t>
    </dgm:pt>
    <dgm:pt modelId="{017C42A9-137A-4EE7-B6CF-532BF9B1DCC0}" type="sibTrans" cxnId="{7E092273-BDD1-4788-9985-6A46B34D2754}">
      <dgm:prSet/>
      <dgm:spPr/>
      <dgm:t>
        <a:bodyPr/>
        <a:lstStyle/>
        <a:p>
          <a:endParaRPr lang="es-CO"/>
        </a:p>
      </dgm:t>
    </dgm:pt>
    <dgm:pt modelId="{74E583D4-383F-4252-933D-BADAB843BBB9}">
      <dgm:prSet/>
      <dgm:spPr/>
      <dgm:t>
        <a:bodyPr/>
        <a:lstStyle/>
        <a:p>
          <a:r>
            <a:rPr lang="es-CO"/>
            <a:t>Manejo de peticiones</a:t>
          </a:r>
          <a:endParaRPr lang="es-ES"/>
        </a:p>
      </dgm:t>
    </dgm:pt>
    <dgm:pt modelId="{1BFC482C-C3A8-49F4-A49E-A72CBCC6D351}" type="parTrans" cxnId="{D2DF15D2-377D-4445-84F2-5CB32217AE20}">
      <dgm:prSet/>
      <dgm:spPr/>
      <dgm:t>
        <a:bodyPr/>
        <a:lstStyle/>
        <a:p>
          <a:endParaRPr lang="es-CO"/>
        </a:p>
      </dgm:t>
    </dgm:pt>
    <dgm:pt modelId="{906B63B1-72F0-4885-A61F-CD95E3CB76C8}" type="sibTrans" cxnId="{D2DF15D2-377D-4445-84F2-5CB32217AE20}">
      <dgm:prSet/>
      <dgm:spPr/>
      <dgm:t>
        <a:bodyPr/>
        <a:lstStyle/>
        <a:p>
          <a:endParaRPr lang="es-CO"/>
        </a:p>
      </dgm:t>
    </dgm:pt>
    <dgm:pt modelId="{A450727C-8648-4011-BD12-64729D4CB256}">
      <dgm:prSet/>
      <dgm:spPr/>
      <dgm:t>
        <a:bodyPr/>
        <a:lstStyle/>
        <a:p>
          <a:r>
            <a:rPr lang="es-ES" dirty="0"/>
            <a:t>Servicios creados</a:t>
          </a:r>
        </a:p>
      </dgm:t>
    </dgm:pt>
    <dgm:pt modelId="{57EEAF92-C5F8-4FA3-9184-F1A1FEB32570}" type="parTrans" cxnId="{5364A090-5976-43C2-9D53-C350BAC50E71}">
      <dgm:prSet/>
      <dgm:spPr/>
      <dgm:t>
        <a:bodyPr/>
        <a:lstStyle/>
        <a:p>
          <a:endParaRPr lang="es-CO"/>
        </a:p>
      </dgm:t>
    </dgm:pt>
    <dgm:pt modelId="{034D6C5B-7532-4499-90C7-E67FF79EF782}" type="sibTrans" cxnId="{5364A090-5976-43C2-9D53-C350BAC50E71}">
      <dgm:prSet/>
      <dgm:spPr/>
      <dgm:t>
        <a:bodyPr/>
        <a:lstStyle/>
        <a:p>
          <a:endParaRPr lang="es-CO"/>
        </a:p>
      </dgm:t>
    </dgm:pt>
    <dgm:pt modelId="{662F7C3E-2E53-4303-9FD0-8AF386F62E5B}">
      <dgm:prSet/>
      <dgm:spPr/>
      <dgm:t>
        <a:bodyPr/>
        <a:lstStyle/>
        <a:p>
          <a:r>
            <a:rPr lang="es-ES" dirty="0"/>
            <a:t>Pipeline listo</a:t>
          </a:r>
        </a:p>
      </dgm:t>
    </dgm:pt>
    <dgm:pt modelId="{4E48C2F6-AB72-47AF-957F-E3FF061F6F15}" type="parTrans" cxnId="{FC55F6BD-31E6-4A50-9461-5A0FD082772C}">
      <dgm:prSet/>
      <dgm:spPr/>
      <dgm:t>
        <a:bodyPr/>
        <a:lstStyle/>
        <a:p>
          <a:endParaRPr lang="es-CO"/>
        </a:p>
      </dgm:t>
    </dgm:pt>
    <dgm:pt modelId="{3248ECBB-707F-4504-AC6F-7D12050D0109}" type="sibTrans" cxnId="{FC55F6BD-31E6-4A50-9461-5A0FD082772C}">
      <dgm:prSet/>
      <dgm:spPr/>
      <dgm:t>
        <a:bodyPr/>
        <a:lstStyle/>
        <a:p>
          <a:endParaRPr lang="es-CO"/>
        </a:p>
      </dgm:t>
    </dgm:pt>
    <dgm:pt modelId="{955004F1-C5BD-4A70-91A7-74C54C05AFD7}" type="pres">
      <dgm:prSet presAssocID="{15D1741F-5D42-4602-AF9A-BF00A917DC22}" presName="Name0" presStyleCnt="0">
        <dgm:presLayoutVars>
          <dgm:dir/>
          <dgm:resizeHandles val="exact"/>
        </dgm:presLayoutVars>
      </dgm:prSet>
      <dgm:spPr/>
    </dgm:pt>
    <dgm:pt modelId="{84B359BA-25C1-4F9D-BC5B-A85053503220}" type="pres">
      <dgm:prSet presAssocID="{438FED1E-4030-4E11-83CC-057BE4017306}" presName="node" presStyleLbl="node1" presStyleIdx="0" presStyleCnt="5">
        <dgm:presLayoutVars>
          <dgm:bulletEnabled val="1"/>
        </dgm:presLayoutVars>
      </dgm:prSet>
      <dgm:spPr/>
    </dgm:pt>
    <dgm:pt modelId="{FF4F7B20-2C47-46F0-946E-6AC934BA0621}" type="pres">
      <dgm:prSet presAssocID="{1440BC2D-CF42-4B6A-B101-F63B6505A352}" presName="sibTrans" presStyleLbl="sibTrans2D1" presStyleIdx="0" presStyleCnt="4"/>
      <dgm:spPr/>
    </dgm:pt>
    <dgm:pt modelId="{C8BF624E-017A-4D55-BB24-BFE01ED4DF73}" type="pres">
      <dgm:prSet presAssocID="{1440BC2D-CF42-4B6A-B101-F63B6505A352}" presName="connectorText" presStyleLbl="sibTrans2D1" presStyleIdx="0" presStyleCnt="4"/>
      <dgm:spPr/>
    </dgm:pt>
    <dgm:pt modelId="{ED7C2086-B2A9-4F64-97D5-4CFEACD65109}" type="pres">
      <dgm:prSet presAssocID="{BB038E2B-F754-4B7C-98A8-12854614CE91}" presName="node" presStyleLbl="node1" presStyleIdx="1" presStyleCnt="5">
        <dgm:presLayoutVars>
          <dgm:bulletEnabled val="1"/>
        </dgm:presLayoutVars>
      </dgm:prSet>
      <dgm:spPr/>
    </dgm:pt>
    <dgm:pt modelId="{C355C65C-8C7A-47A6-9A79-AFAE805D9280}" type="pres">
      <dgm:prSet presAssocID="{A7DB007E-C13D-438F-8B02-8ACD87801B17}" presName="sibTrans" presStyleLbl="sibTrans2D1" presStyleIdx="1" presStyleCnt="4"/>
      <dgm:spPr/>
    </dgm:pt>
    <dgm:pt modelId="{E962CDE5-A499-4D6F-842A-14C23724A66C}" type="pres">
      <dgm:prSet presAssocID="{A7DB007E-C13D-438F-8B02-8ACD87801B17}" presName="connectorText" presStyleLbl="sibTrans2D1" presStyleIdx="1" presStyleCnt="4"/>
      <dgm:spPr/>
    </dgm:pt>
    <dgm:pt modelId="{7F233DB6-7F44-4903-86B3-F4DC5652A7E3}" type="pres">
      <dgm:prSet presAssocID="{FB04BE53-A9D6-491A-A084-69B0CE1E42D3}" presName="node" presStyleLbl="node1" presStyleIdx="2" presStyleCnt="5">
        <dgm:presLayoutVars>
          <dgm:bulletEnabled val="1"/>
        </dgm:presLayoutVars>
      </dgm:prSet>
      <dgm:spPr/>
    </dgm:pt>
    <dgm:pt modelId="{353FB14F-B7AF-4622-8E36-D15D02850815}" type="pres">
      <dgm:prSet presAssocID="{BA72EE64-B970-4D28-AFB9-A121E32C88F7}" presName="sibTrans" presStyleLbl="sibTrans2D1" presStyleIdx="2" presStyleCnt="4"/>
      <dgm:spPr/>
    </dgm:pt>
    <dgm:pt modelId="{54C6CDE3-A76C-4EC6-A1A9-835296E07955}" type="pres">
      <dgm:prSet presAssocID="{BA72EE64-B970-4D28-AFB9-A121E32C88F7}" presName="connectorText" presStyleLbl="sibTrans2D1" presStyleIdx="2" presStyleCnt="4"/>
      <dgm:spPr/>
    </dgm:pt>
    <dgm:pt modelId="{1B5C18A1-D01F-4A5D-A88F-7EE8F6B7B3DB}" type="pres">
      <dgm:prSet presAssocID="{C39B6FE8-51D4-4370-BF2F-3C28AE2ACA63}" presName="node" presStyleLbl="node1" presStyleIdx="3" presStyleCnt="5">
        <dgm:presLayoutVars>
          <dgm:bulletEnabled val="1"/>
        </dgm:presLayoutVars>
      </dgm:prSet>
      <dgm:spPr/>
    </dgm:pt>
    <dgm:pt modelId="{BED824D7-FE34-4B30-861A-68A3F7AC037C}" type="pres">
      <dgm:prSet presAssocID="{017C42A9-137A-4EE7-B6CF-532BF9B1DCC0}" presName="sibTrans" presStyleLbl="sibTrans2D1" presStyleIdx="3" presStyleCnt="4"/>
      <dgm:spPr/>
    </dgm:pt>
    <dgm:pt modelId="{DD525C82-0AA4-41CA-9867-7E4F7681854C}" type="pres">
      <dgm:prSet presAssocID="{017C42A9-137A-4EE7-B6CF-532BF9B1DCC0}" presName="connectorText" presStyleLbl="sibTrans2D1" presStyleIdx="3" presStyleCnt="4"/>
      <dgm:spPr/>
    </dgm:pt>
    <dgm:pt modelId="{1F854ABD-D6A7-443D-9FAB-335547F3D3B3}" type="pres">
      <dgm:prSet presAssocID="{74E583D4-383F-4252-933D-BADAB843BBB9}" presName="node" presStyleLbl="node1" presStyleIdx="4" presStyleCnt="5">
        <dgm:presLayoutVars>
          <dgm:bulletEnabled val="1"/>
        </dgm:presLayoutVars>
      </dgm:prSet>
      <dgm:spPr/>
    </dgm:pt>
  </dgm:ptLst>
  <dgm:cxnLst>
    <dgm:cxn modelId="{B23B8B0F-B18B-4D6F-B675-AED03CD88744}" type="presOf" srcId="{74E583D4-383F-4252-933D-BADAB843BBB9}" destId="{1F854ABD-D6A7-443D-9FAB-335547F3D3B3}" srcOrd="0" destOrd="0" presId="urn:microsoft.com/office/officeart/2005/8/layout/process1"/>
    <dgm:cxn modelId="{EDC6991A-FD90-4AF7-9869-0224C6A1ABD9}" type="presOf" srcId="{BA72EE64-B970-4D28-AFB9-A121E32C88F7}" destId="{54C6CDE3-A76C-4EC6-A1A9-835296E07955}" srcOrd="1" destOrd="0" presId="urn:microsoft.com/office/officeart/2005/8/layout/process1"/>
    <dgm:cxn modelId="{3BDF9C38-3E6D-41C3-A885-C74EB77EBDA7}" srcId="{15D1741F-5D42-4602-AF9A-BF00A917DC22}" destId="{FB04BE53-A9D6-491A-A084-69B0CE1E42D3}" srcOrd="2" destOrd="0" parTransId="{E34E037D-A11D-4DF4-A798-21EAE9FBE811}" sibTransId="{BA72EE64-B970-4D28-AFB9-A121E32C88F7}"/>
    <dgm:cxn modelId="{B702C03A-CC17-48AD-99B1-4C76C38C3FB1}" type="presOf" srcId="{017C42A9-137A-4EE7-B6CF-532BF9B1DCC0}" destId="{BED824D7-FE34-4B30-861A-68A3F7AC037C}" srcOrd="0" destOrd="0" presId="urn:microsoft.com/office/officeart/2005/8/layout/process1"/>
    <dgm:cxn modelId="{649CF15C-8870-4275-9C7A-CEA9EF91F657}" type="presOf" srcId="{15D1741F-5D42-4602-AF9A-BF00A917DC22}" destId="{955004F1-C5BD-4A70-91A7-74C54C05AFD7}" srcOrd="0" destOrd="0" presId="urn:microsoft.com/office/officeart/2005/8/layout/process1"/>
    <dgm:cxn modelId="{59370A61-5D2E-49F9-9F3A-D4071A1A9E9B}" type="presOf" srcId="{A7DB007E-C13D-438F-8B02-8ACD87801B17}" destId="{E962CDE5-A499-4D6F-842A-14C23724A66C}" srcOrd="1" destOrd="0" presId="urn:microsoft.com/office/officeart/2005/8/layout/process1"/>
    <dgm:cxn modelId="{065F8941-E186-4FC9-BBE0-9BD85C0A908C}" type="presOf" srcId="{438FED1E-4030-4E11-83CC-057BE4017306}" destId="{84B359BA-25C1-4F9D-BC5B-A85053503220}" srcOrd="0" destOrd="0" presId="urn:microsoft.com/office/officeart/2005/8/layout/process1"/>
    <dgm:cxn modelId="{16DA276E-A4D8-4FD1-ADCA-25A64840E7DD}" type="presOf" srcId="{FB04BE53-A9D6-491A-A084-69B0CE1E42D3}" destId="{7F233DB6-7F44-4903-86B3-F4DC5652A7E3}" srcOrd="0" destOrd="0" presId="urn:microsoft.com/office/officeart/2005/8/layout/process1"/>
    <dgm:cxn modelId="{55202B72-C7FB-4628-8FC8-4A0FED476F35}" srcId="{15D1741F-5D42-4602-AF9A-BF00A917DC22}" destId="{438FED1E-4030-4E11-83CC-057BE4017306}" srcOrd="0" destOrd="0" parTransId="{F9643FC5-C9E8-4D61-B4EB-6B8035039B5E}" sibTransId="{1440BC2D-CF42-4B6A-B101-F63B6505A352}"/>
    <dgm:cxn modelId="{7E092273-BDD1-4788-9985-6A46B34D2754}" srcId="{15D1741F-5D42-4602-AF9A-BF00A917DC22}" destId="{C39B6FE8-51D4-4370-BF2F-3C28AE2ACA63}" srcOrd="3" destOrd="0" parTransId="{57A4C862-6EFB-416A-B8E8-5330B73D9556}" sibTransId="{017C42A9-137A-4EE7-B6CF-532BF9B1DCC0}"/>
    <dgm:cxn modelId="{4AA49B57-C4B1-4976-8F25-B61D5CD213F2}" type="presOf" srcId="{A7DB007E-C13D-438F-8B02-8ACD87801B17}" destId="{C355C65C-8C7A-47A6-9A79-AFAE805D9280}" srcOrd="0" destOrd="0" presId="urn:microsoft.com/office/officeart/2005/8/layout/process1"/>
    <dgm:cxn modelId="{AE1D537D-E567-4919-BEAE-4DDF0333FCF8}" type="presOf" srcId="{017C42A9-137A-4EE7-B6CF-532BF9B1DCC0}" destId="{DD525C82-0AA4-41CA-9867-7E4F7681854C}" srcOrd="1" destOrd="0" presId="urn:microsoft.com/office/officeart/2005/8/layout/process1"/>
    <dgm:cxn modelId="{8CACF87D-C670-4519-ADE0-427EFB7E5D48}" type="presOf" srcId="{A450727C-8648-4011-BD12-64729D4CB256}" destId="{7F233DB6-7F44-4903-86B3-F4DC5652A7E3}" srcOrd="0" destOrd="1" presId="urn:microsoft.com/office/officeart/2005/8/layout/process1"/>
    <dgm:cxn modelId="{5364A090-5976-43C2-9D53-C350BAC50E71}" srcId="{FB04BE53-A9D6-491A-A084-69B0CE1E42D3}" destId="{A450727C-8648-4011-BD12-64729D4CB256}" srcOrd="0" destOrd="0" parTransId="{57EEAF92-C5F8-4FA3-9184-F1A1FEB32570}" sibTransId="{034D6C5B-7532-4499-90C7-E67FF79EF782}"/>
    <dgm:cxn modelId="{D19B4193-F0FA-46D4-A16F-73D6289C114C}" srcId="{15D1741F-5D42-4602-AF9A-BF00A917DC22}" destId="{BB038E2B-F754-4B7C-98A8-12854614CE91}" srcOrd="1" destOrd="0" parTransId="{D5BB68D4-67BF-4D34-8B2C-EDD5AE5FD961}" sibTransId="{A7DB007E-C13D-438F-8B02-8ACD87801B17}"/>
    <dgm:cxn modelId="{57D4DC95-3DAF-460E-913D-86AA2FF9CABD}" type="presOf" srcId="{662F7C3E-2E53-4303-9FD0-8AF386F62E5B}" destId="{1B5C18A1-D01F-4A5D-A88F-7EE8F6B7B3DB}" srcOrd="0" destOrd="1" presId="urn:microsoft.com/office/officeart/2005/8/layout/process1"/>
    <dgm:cxn modelId="{797B59A2-E3E9-4B63-9B17-DEA1A8ECFCA4}" type="presOf" srcId="{C39B6FE8-51D4-4370-BF2F-3C28AE2ACA63}" destId="{1B5C18A1-D01F-4A5D-A88F-7EE8F6B7B3DB}" srcOrd="0" destOrd="0" presId="urn:microsoft.com/office/officeart/2005/8/layout/process1"/>
    <dgm:cxn modelId="{96FDCDB6-1856-4879-93E6-1F9C392A8708}" type="presOf" srcId="{1440BC2D-CF42-4B6A-B101-F63B6505A352}" destId="{FF4F7B20-2C47-46F0-946E-6AC934BA0621}" srcOrd="0" destOrd="0" presId="urn:microsoft.com/office/officeart/2005/8/layout/process1"/>
    <dgm:cxn modelId="{FC55F6BD-31E6-4A50-9461-5A0FD082772C}" srcId="{C39B6FE8-51D4-4370-BF2F-3C28AE2ACA63}" destId="{662F7C3E-2E53-4303-9FD0-8AF386F62E5B}" srcOrd="0" destOrd="0" parTransId="{4E48C2F6-AB72-47AF-957F-E3FF061F6F15}" sibTransId="{3248ECBB-707F-4504-AC6F-7D12050D0109}"/>
    <dgm:cxn modelId="{D2DF15D2-377D-4445-84F2-5CB32217AE20}" srcId="{15D1741F-5D42-4602-AF9A-BF00A917DC22}" destId="{74E583D4-383F-4252-933D-BADAB843BBB9}" srcOrd="4" destOrd="0" parTransId="{1BFC482C-C3A8-49F4-A49E-A72CBCC6D351}" sibTransId="{906B63B1-72F0-4885-A61F-CD95E3CB76C8}"/>
    <dgm:cxn modelId="{35D662D3-5190-4540-9F7C-D7B6857B099C}" type="presOf" srcId="{BB038E2B-F754-4B7C-98A8-12854614CE91}" destId="{ED7C2086-B2A9-4F64-97D5-4CFEACD65109}" srcOrd="0" destOrd="0" presId="urn:microsoft.com/office/officeart/2005/8/layout/process1"/>
    <dgm:cxn modelId="{07FD1DDA-4BBF-42A7-928D-67FE82EEF48A}" type="presOf" srcId="{BA72EE64-B970-4D28-AFB9-A121E32C88F7}" destId="{353FB14F-B7AF-4622-8E36-D15D02850815}" srcOrd="0" destOrd="0" presId="urn:microsoft.com/office/officeart/2005/8/layout/process1"/>
    <dgm:cxn modelId="{A85099E6-F738-413E-8CC8-949270AB9E60}" type="presOf" srcId="{1440BC2D-CF42-4B6A-B101-F63B6505A352}" destId="{C8BF624E-017A-4D55-BB24-BFE01ED4DF73}" srcOrd="1" destOrd="0" presId="urn:microsoft.com/office/officeart/2005/8/layout/process1"/>
    <dgm:cxn modelId="{802CA329-C9FD-4B48-A5B5-2BD2AA08C1CA}" type="presParOf" srcId="{955004F1-C5BD-4A70-91A7-74C54C05AFD7}" destId="{84B359BA-25C1-4F9D-BC5B-A85053503220}" srcOrd="0" destOrd="0" presId="urn:microsoft.com/office/officeart/2005/8/layout/process1"/>
    <dgm:cxn modelId="{120E77E1-B099-4FE1-8113-1648D033B498}" type="presParOf" srcId="{955004F1-C5BD-4A70-91A7-74C54C05AFD7}" destId="{FF4F7B20-2C47-46F0-946E-6AC934BA0621}" srcOrd="1" destOrd="0" presId="urn:microsoft.com/office/officeart/2005/8/layout/process1"/>
    <dgm:cxn modelId="{AE2E4EB2-5AA4-4676-A6C2-CE2D14FAE516}" type="presParOf" srcId="{FF4F7B20-2C47-46F0-946E-6AC934BA0621}" destId="{C8BF624E-017A-4D55-BB24-BFE01ED4DF73}" srcOrd="0" destOrd="0" presId="urn:microsoft.com/office/officeart/2005/8/layout/process1"/>
    <dgm:cxn modelId="{52AEB9E8-4F8F-4827-9EF5-1930A2E61CA3}" type="presParOf" srcId="{955004F1-C5BD-4A70-91A7-74C54C05AFD7}" destId="{ED7C2086-B2A9-4F64-97D5-4CFEACD65109}" srcOrd="2" destOrd="0" presId="urn:microsoft.com/office/officeart/2005/8/layout/process1"/>
    <dgm:cxn modelId="{A59472CD-2AA4-4A5A-8AFD-1AA6B5FB36C6}" type="presParOf" srcId="{955004F1-C5BD-4A70-91A7-74C54C05AFD7}" destId="{C355C65C-8C7A-47A6-9A79-AFAE805D9280}" srcOrd="3" destOrd="0" presId="urn:microsoft.com/office/officeart/2005/8/layout/process1"/>
    <dgm:cxn modelId="{22F665F6-B32B-402C-889D-14F39F5D1E7B}" type="presParOf" srcId="{C355C65C-8C7A-47A6-9A79-AFAE805D9280}" destId="{E962CDE5-A499-4D6F-842A-14C23724A66C}" srcOrd="0" destOrd="0" presId="urn:microsoft.com/office/officeart/2005/8/layout/process1"/>
    <dgm:cxn modelId="{3CA60F0B-20D4-4E5C-9D23-0F95FA08DF62}" type="presParOf" srcId="{955004F1-C5BD-4A70-91A7-74C54C05AFD7}" destId="{7F233DB6-7F44-4903-86B3-F4DC5652A7E3}" srcOrd="4" destOrd="0" presId="urn:microsoft.com/office/officeart/2005/8/layout/process1"/>
    <dgm:cxn modelId="{204C3389-E369-427E-BF78-080652F3C08E}" type="presParOf" srcId="{955004F1-C5BD-4A70-91A7-74C54C05AFD7}" destId="{353FB14F-B7AF-4622-8E36-D15D02850815}" srcOrd="5" destOrd="0" presId="urn:microsoft.com/office/officeart/2005/8/layout/process1"/>
    <dgm:cxn modelId="{E028DEB2-8DA8-41C0-B25B-0D4B4A15A2C3}" type="presParOf" srcId="{353FB14F-B7AF-4622-8E36-D15D02850815}" destId="{54C6CDE3-A76C-4EC6-A1A9-835296E07955}" srcOrd="0" destOrd="0" presId="urn:microsoft.com/office/officeart/2005/8/layout/process1"/>
    <dgm:cxn modelId="{67AD402D-06E6-4AD4-92A1-7F9B3A2B36F0}" type="presParOf" srcId="{955004F1-C5BD-4A70-91A7-74C54C05AFD7}" destId="{1B5C18A1-D01F-4A5D-A88F-7EE8F6B7B3DB}" srcOrd="6" destOrd="0" presId="urn:microsoft.com/office/officeart/2005/8/layout/process1"/>
    <dgm:cxn modelId="{31323493-22E3-4C66-AEAF-62A20CB062FD}" type="presParOf" srcId="{955004F1-C5BD-4A70-91A7-74C54C05AFD7}" destId="{BED824D7-FE34-4B30-861A-68A3F7AC037C}" srcOrd="7" destOrd="0" presId="urn:microsoft.com/office/officeart/2005/8/layout/process1"/>
    <dgm:cxn modelId="{0A4AB985-BEFF-4734-BC0D-26182139963B}" type="presParOf" srcId="{BED824D7-FE34-4B30-861A-68A3F7AC037C}" destId="{DD525C82-0AA4-41CA-9867-7E4F7681854C}" srcOrd="0" destOrd="0" presId="urn:microsoft.com/office/officeart/2005/8/layout/process1"/>
    <dgm:cxn modelId="{B4C0C038-82F2-4552-AF56-10AB2FF4D4F0}" type="presParOf" srcId="{955004F1-C5BD-4A70-91A7-74C54C05AFD7}" destId="{1F854ABD-D6A7-443D-9FAB-335547F3D3B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359BA-25C1-4F9D-BC5B-A85053503220}">
      <dsp:nvSpPr>
        <dsp:cNvPr id="0" name=""/>
        <dsp:cNvSpPr/>
      </dsp:nvSpPr>
      <dsp:spPr>
        <a:xfrm>
          <a:off x="5250" y="1348983"/>
          <a:ext cx="1627761" cy="106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Inicio de la Aplicación (Program.cs)</a:t>
          </a:r>
          <a:endParaRPr lang="es-ES" sz="1500" kern="1200"/>
        </a:p>
      </dsp:txBody>
      <dsp:txXfrm>
        <a:off x="36537" y="1380270"/>
        <a:ext cx="1565187" cy="1005644"/>
      </dsp:txXfrm>
    </dsp:sp>
    <dsp:sp modelId="{FF4F7B20-2C47-46F0-946E-6AC934BA0621}">
      <dsp:nvSpPr>
        <dsp:cNvPr id="0" name=""/>
        <dsp:cNvSpPr/>
      </dsp:nvSpPr>
      <dsp:spPr>
        <a:xfrm>
          <a:off x="1795788" y="1681250"/>
          <a:ext cx="345085" cy="403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1795788" y="1761987"/>
        <a:ext cx="241560" cy="242210"/>
      </dsp:txXfrm>
    </dsp:sp>
    <dsp:sp modelId="{ED7C2086-B2A9-4F64-97D5-4CFEACD65109}">
      <dsp:nvSpPr>
        <dsp:cNvPr id="0" name=""/>
        <dsp:cNvSpPr/>
      </dsp:nvSpPr>
      <dsp:spPr>
        <a:xfrm>
          <a:off x="2284116" y="1348983"/>
          <a:ext cx="1627761" cy="106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Instancia de la clase Startup</a:t>
          </a:r>
          <a:endParaRPr lang="es-ES" sz="1500" kern="1200"/>
        </a:p>
      </dsp:txBody>
      <dsp:txXfrm>
        <a:off x="2315403" y="1380270"/>
        <a:ext cx="1565187" cy="1005644"/>
      </dsp:txXfrm>
    </dsp:sp>
    <dsp:sp modelId="{C355C65C-8C7A-47A6-9A79-AFAE805D9280}">
      <dsp:nvSpPr>
        <dsp:cNvPr id="0" name=""/>
        <dsp:cNvSpPr/>
      </dsp:nvSpPr>
      <dsp:spPr>
        <a:xfrm>
          <a:off x="4074653" y="1681250"/>
          <a:ext cx="345085" cy="403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4074653" y="1761987"/>
        <a:ext cx="241560" cy="242210"/>
      </dsp:txXfrm>
    </dsp:sp>
    <dsp:sp modelId="{7F233DB6-7F44-4903-86B3-F4DC5652A7E3}">
      <dsp:nvSpPr>
        <dsp:cNvPr id="0" name=""/>
        <dsp:cNvSpPr/>
      </dsp:nvSpPr>
      <dsp:spPr>
        <a:xfrm>
          <a:off x="4562981" y="1348983"/>
          <a:ext cx="1627761" cy="106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Invocación al método </a:t>
          </a:r>
          <a:r>
            <a:rPr lang="es-CO" sz="1500" kern="1200" dirty="0" err="1"/>
            <a:t>ConfigureServices</a:t>
          </a:r>
          <a:endParaRPr lang="es-E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Servicios creados</a:t>
          </a:r>
        </a:p>
      </dsp:txBody>
      <dsp:txXfrm>
        <a:off x="4594268" y="1380270"/>
        <a:ext cx="1565187" cy="1005644"/>
      </dsp:txXfrm>
    </dsp:sp>
    <dsp:sp modelId="{353FB14F-B7AF-4622-8E36-D15D02850815}">
      <dsp:nvSpPr>
        <dsp:cNvPr id="0" name=""/>
        <dsp:cNvSpPr/>
      </dsp:nvSpPr>
      <dsp:spPr>
        <a:xfrm>
          <a:off x="6353519" y="1681250"/>
          <a:ext cx="345085" cy="403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6353519" y="1761987"/>
        <a:ext cx="241560" cy="242210"/>
      </dsp:txXfrm>
    </dsp:sp>
    <dsp:sp modelId="{1B5C18A1-D01F-4A5D-A88F-7EE8F6B7B3DB}">
      <dsp:nvSpPr>
        <dsp:cNvPr id="0" name=""/>
        <dsp:cNvSpPr/>
      </dsp:nvSpPr>
      <dsp:spPr>
        <a:xfrm>
          <a:off x="6841847" y="1348983"/>
          <a:ext cx="1627761" cy="106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Invocación al método Configure</a:t>
          </a:r>
          <a:endParaRPr lang="es-E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Pipeline listo</a:t>
          </a:r>
        </a:p>
      </dsp:txBody>
      <dsp:txXfrm>
        <a:off x="6873134" y="1380270"/>
        <a:ext cx="1565187" cy="1005644"/>
      </dsp:txXfrm>
    </dsp:sp>
    <dsp:sp modelId="{BED824D7-FE34-4B30-861A-68A3F7AC037C}">
      <dsp:nvSpPr>
        <dsp:cNvPr id="0" name=""/>
        <dsp:cNvSpPr/>
      </dsp:nvSpPr>
      <dsp:spPr>
        <a:xfrm>
          <a:off x="8632384" y="1681250"/>
          <a:ext cx="345085" cy="403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8632384" y="1761987"/>
        <a:ext cx="241560" cy="242210"/>
      </dsp:txXfrm>
    </dsp:sp>
    <dsp:sp modelId="{1F854ABD-D6A7-443D-9FAB-335547F3D3B3}">
      <dsp:nvSpPr>
        <dsp:cNvPr id="0" name=""/>
        <dsp:cNvSpPr/>
      </dsp:nvSpPr>
      <dsp:spPr>
        <a:xfrm>
          <a:off x="9120713" y="1348983"/>
          <a:ext cx="1627761" cy="106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Manejo de peticiones</a:t>
          </a:r>
          <a:endParaRPr lang="es-ES" sz="1500" kern="1200"/>
        </a:p>
      </dsp:txBody>
      <dsp:txXfrm>
        <a:off x="9152000" y="1380270"/>
        <a:ext cx="1565187" cy="1005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7/07/2018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53E249-601C-4204-9CD6-1F9BBB9E2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15040-CD8E-4D66-A19D-2D7068442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4686FF04-C6E5-4A29-A379-7BDC7E15A1C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749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54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1A8FE-90C7-4045-B757-841BF1E9FB4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9F37-35E2-4670-9666-6B01AC5D2A8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95137862-85F5-4433-BE6F-FDFF5F1C5FB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3677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ASPNET MVC Core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7FAD5-CFEC-4DC3-8361-A9FA1B1F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– Clase </a:t>
            </a:r>
            <a:r>
              <a:rPr lang="es-CO" dirty="0" err="1"/>
              <a:t>Program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429E1-7290-41BD-88A5-3249C9F2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3695046" cy="3766185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Program se define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</a:t>
            </a:r>
            <a:r>
              <a:rPr lang="en-US" dirty="0" err="1"/>
              <a:t>Program.cs</a:t>
            </a:r>
            <a:r>
              <a:rPr lang="en-US" dirty="0"/>
              <a:t> que Brinda </a:t>
            </a:r>
            <a:r>
              <a:rPr lang="en-US" dirty="0" err="1"/>
              <a:t>en</a:t>
            </a:r>
            <a:r>
              <a:rPr lang="en-US" dirty="0"/>
              <a:t> punto de </a:t>
            </a:r>
            <a:r>
              <a:rPr lang="en-US" dirty="0" err="1"/>
              <a:t>inicio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, </a:t>
            </a:r>
            <a:r>
              <a:rPr lang="en-US" dirty="0" err="1"/>
              <a:t>conservando</a:t>
            </a:r>
            <a:r>
              <a:rPr lang="en-US" dirty="0"/>
              <a:t> el bien </a:t>
            </a:r>
            <a:r>
              <a:rPr lang="en-US" dirty="0" err="1"/>
              <a:t>conocido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Main </a:t>
            </a:r>
            <a:br>
              <a:rPr lang="en-US" dirty="0"/>
            </a:b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1CC815-F842-4AB5-A65B-07F79E33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569" y="1904047"/>
            <a:ext cx="73914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0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7FAD5-CFEC-4DC3-8361-A9FA1B1F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6" y="-176319"/>
            <a:ext cx="10772775" cy="1658198"/>
          </a:xfrm>
        </p:spPr>
        <p:txBody>
          <a:bodyPr/>
          <a:lstStyle/>
          <a:p>
            <a:r>
              <a:rPr lang="es-CO" dirty="0"/>
              <a:t>Componentes – Clase Startup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429E1-7290-41BD-88A5-3249C9F2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069515" cy="3766185"/>
          </a:xfrm>
        </p:spPr>
        <p:txBody>
          <a:bodyPr/>
          <a:lstStyle/>
          <a:p>
            <a:r>
              <a:rPr lang="es-CO" dirty="0"/>
              <a:t>La Clase </a:t>
            </a:r>
            <a:r>
              <a:rPr lang="es-CO" dirty="0" err="1"/>
              <a:t>Program</a:t>
            </a:r>
            <a:r>
              <a:rPr lang="es-CO" dirty="0"/>
              <a:t> es el punto de inicio, pero si vemos con detalle posee en si un llamado a la Clase Startup, que es la responsable de realizar todas las configuraciones necesarias para el funcionamiento de la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FE03F0-BD5A-4944-B7EF-53A2759D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27" y="1378797"/>
            <a:ext cx="7311273" cy="5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9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AF6DD-EF21-41FF-A925-CAEF15E9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funcionan ambas clases?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1AE089E-4D39-4C97-BD53-2600C41E6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369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88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D8A7E-BEB6-429C-BCD5-62993FA6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– </a:t>
            </a:r>
            <a:r>
              <a:rPr lang="es-CO" dirty="0" err="1"/>
              <a:t>appsettings.json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86C0F7-8656-4D10-92C0-8191E0FA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182727" cy="3766185"/>
          </a:xfrm>
        </p:spPr>
        <p:txBody>
          <a:bodyPr/>
          <a:lstStyle/>
          <a:p>
            <a:r>
              <a:rPr lang="es-CO" dirty="0"/>
              <a:t>Provee diferentes opciones para parametrizar diferentes componentes del proceso ASPNET MVC Core y componentes asociados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DA898C-251B-49E2-93FD-E6095E10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14" y="2011680"/>
            <a:ext cx="6836249" cy="376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4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DAD84-0095-4564-BB98-0103C63B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– Carpetas MVC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43BA4-98FF-4FE9-B5AE-1D639910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3590544" cy="3766185"/>
          </a:xfrm>
        </p:spPr>
        <p:txBody>
          <a:bodyPr>
            <a:normAutofit lnSpcReduction="10000"/>
          </a:bodyPr>
          <a:lstStyle/>
          <a:p>
            <a:r>
              <a:rPr lang="es-CO" dirty="0"/>
              <a:t>Carpeta donde se almacenarán los controladores</a:t>
            </a:r>
          </a:p>
          <a:p>
            <a:endParaRPr lang="es-CO" dirty="0"/>
          </a:p>
          <a:p>
            <a:r>
              <a:rPr lang="es-CO" dirty="0"/>
              <a:t>Carpeta donde se recomiendan se almacenen los modelos</a:t>
            </a:r>
          </a:p>
          <a:p>
            <a:endParaRPr lang="es-CO" dirty="0"/>
          </a:p>
          <a:p>
            <a:r>
              <a:rPr lang="es-CO" dirty="0"/>
              <a:t>Carpeta donde se almacenarán las vistas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042546-1DD9-4A35-95FA-CDE931C0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78353"/>
            <a:ext cx="5596399" cy="41788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0D6D3FB-D243-4D69-8D8B-8D419FFB8940}"/>
              </a:ext>
            </a:extLst>
          </p:cNvPr>
          <p:cNvSpPr/>
          <p:nvPr/>
        </p:nvSpPr>
        <p:spPr>
          <a:xfrm>
            <a:off x="6548846" y="3894772"/>
            <a:ext cx="2220685" cy="39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F06673-31F2-448A-BFD1-3C6B1CCD20C5}"/>
              </a:ext>
            </a:extLst>
          </p:cNvPr>
          <p:cNvSpPr/>
          <p:nvPr/>
        </p:nvSpPr>
        <p:spPr>
          <a:xfrm>
            <a:off x="6548846" y="4291012"/>
            <a:ext cx="2220685" cy="2809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B41F27-DE86-484D-BC75-EFF2EEE59824}"/>
              </a:ext>
            </a:extLst>
          </p:cNvPr>
          <p:cNvSpPr/>
          <p:nvPr/>
        </p:nvSpPr>
        <p:spPr>
          <a:xfrm>
            <a:off x="6548846" y="4571999"/>
            <a:ext cx="2220685" cy="3222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2A624FA-FDFB-46F5-B5B0-CC40EFFF7332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048000" y="2351314"/>
            <a:ext cx="3500846" cy="17427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1F5D0A0-B1AA-450B-B268-830F7C45E76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79224" y="3847896"/>
            <a:ext cx="2969622" cy="5836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767C838-40BC-460A-90D8-30D7CECF98FA}"/>
              </a:ext>
            </a:extLst>
          </p:cNvPr>
          <p:cNvCxnSpPr>
            <a:cxnSpLocks/>
          </p:cNvCxnSpPr>
          <p:nvPr/>
        </p:nvCxnSpPr>
        <p:spPr>
          <a:xfrm flipH="1">
            <a:off x="3735977" y="4728754"/>
            <a:ext cx="2812869" cy="3222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202E-E1EE-4CF1-9BD1-E5CB2E6D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– Carpeta </a:t>
            </a:r>
            <a:r>
              <a:rPr lang="es-CO" dirty="0" err="1"/>
              <a:t>wwwroot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93F2BB-E5E5-48C6-B179-8C1BAEF5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4443984" cy="3766185"/>
          </a:xfrm>
        </p:spPr>
        <p:txBody>
          <a:bodyPr/>
          <a:lstStyle/>
          <a:p>
            <a:r>
              <a:rPr lang="es-CO" dirty="0"/>
              <a:t>Carpeta donde se recomienda almacenar los archivos </a:t>
            </a:r>
            <a:r>
              <a:rPr lang="es-CO" dirty="0" err="1"/>
              <a:t>css</a:t>
            </a:r>
            <a:r>
              <a:rPr lang="es-CO" dirty="0"/>
              <a:t>, </a:t>
            </a:r>
            <a:r>
              <a:rPr lang="es-CO" dirty="0" err="1"/>
              <a:t>js</a:t>
            </a:r>
            <a:r>
              <a:rPr lang="es-CO" dirty="0"/>
              <a:t>, imágenes y cualquier otro archivo estático que contenga la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21FFE7-9A10-49A5-8357-7A7465799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799" y="1881187"/>
            <a:ext cx="4066767" cy="427734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9E39186-FEE2-40CF-8F27-1CD974231664}"/>
              </a:ext>
            </a:extLst>
          </p:cNvPr>
          <p:cNvSpPr/>
          <p:nvPr/>
        </p:nvSpPr>
        <p:spPr>
          <a:xfrm>
            <a:off x="6374674" y="3196046"/>
            <a:ext cx="2394857" cy="1436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99A54F-B971-4F36-990B-3D2273096C78}"/>
              </a:ext>
            </a:extLst>
          </p:cNvPr>
          <p:cNvCxnSpPr>
            <a:cxnSpLocks/>
          </p:cNvCxnSpPr>
          <p:nvPr/>
        </p:nvCxnSpPr>
        <p:spPr>
          <a:xfrm flipH="1" flipV="1">
            <a:off x="4702764" y="3100251"/>
            <a:ext cx="1654497" cy="6531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3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B01310-3433-4D97-B77C-B84DDA26D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Ejecución de la Aplicación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D654DA8-3678-43ED-87B9-6B1F26B34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99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79D56-DC1C-45AA-B101-25821200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Ejecución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0CC875-2745-4335-B8FC-F2736790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Visual Studio, presione F5 o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140570-9FBA-4F29-8D8C-EB82A173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389" y="1787026"/>
            <a:ext cx="4489079" cy="1292614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2B654CD-47C0-455E-B6A0-2DCD3765FEBF}"/>
              </a:ext>
            </a:extLst>
          </p:cNvPr>
          <p:cNvCxnSpPr>
            <a:cxnSpLocks/>
          </p:cNvCxnSpPr>
          <p:nvPr/>
        </p:nvCxnSpPr>
        <p:spPr>
          <a:xfrm>
            <a:off x="4728754" y="2157731"/>
            <a:ext cx="2708366" cy="1152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3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11EF-75AF-4058-8834-C64EE2CD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Ejecución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6703C6-7797-4ED6-9820-443D9555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posible que obtenga un mensaje como el siguiente (depende de las configuraciones)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0AF419-8E1A-4061-98F6-71058A52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0" y="3093855"/>
            <a:ext cx="4629150" cy="2028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9D408A6-425A-4C36-9CCD-00F1CBBF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13" y="2489154"/>
            <a:ext cx="3933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9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EA66D-CE65-4D8A-A35F-9038BEE3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Ejecución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CEE91-7CC4-49AB-A3FC-74DAE58C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8B76C6-3C72-4211-90F8-9268F1D1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9" y="1690915"/>
            <a:ext cx="8934994" cy="48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2C567-6D70-40D8-A5D6-157EE477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88AD8-3F30-40B0-AB3F-5C282EAB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 MVC es una </a:t>
            </a:r>
            <a:r>
              <a:rPr lang="es-CO" dirty="0" err="1"/>
              <a:t>tecnologia</a:t>
            </a:r>
            <a:r>
              <a:rPr lang="en-US" dirty="0"/>
              <a:t> que le </a:t>
            </a:r>
            <a:r>
              <a:rPr lang="en-US" dirty="0" err="1"/>
              <a:t>permite</a:t>
            </a:r>
            <a:r>
              <a:rPr lang="en-US" dirty="0"/>
              <a:t> a los </a:t>
            </a:r>
            <a:r>
              <a:rPr lang="en-US" dirty="0" err="1"/>
              <a:t>desarrolladores</a:t>
            </a:r>
            <a:r>
              <a:rPr lang="en-US" dirty="0"/>
              <a:t> web </a:t>
            </a:r>
            <a:r>
              <a:rPr lang="en-US" dirty="0" err="1"/>
              <a:t>construir</a:t>
            </a:r>
            <a:r>
              <a:rPr lang="en-US" dirty="0"/>
              <a:t> aplicaciones </a:t>
            </a:r>
            <a:r>
              <a:rPr lang="en-US" dirty="0" err="1"/>
              <a:t>haciendo</a:t>
            </a:r>
            <a:r>
              <a:rPr lang="en-US" dirty="0"/>
              <a:t> </a:t>
            </a:r>
            <a:r>
              <a:rPr lang="en-US" dirty="0" err="1"/>
              <a:t>enfasis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limpia</a:t>
            </a:r>
            <a:r>
              <a:rPr lang="en-US" dirty="0"/>
              <a:t>, </a:t>
            </a:r>
            <a:r>
              <a:rPr lang="en-US" dirty="0" err="1"/>
              <a:t>siguiendo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probados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industria</a:t>
            </a:r>
            <a:r>
              <a:rPr lang="en-US" dirty="0"/>
              <a:t> y </a:t>
            </a:r>
            <a:r>
              <a:rPr lang="en-US" dirty="0" err="1"/>
              <a:t>facilitando</a:t>
            </a:r>
            <a:r>
              <a:rPr lang="en-US" dirty="0"/>
              <a:t> la “</a:t>
            </a:r>
            <a:r>
              <a:rPr lang="en-US" dirty="0" err="1"/>
              <a:t>testeabilidad</a:t>
            </a:r>
            <a:r>
              <a:rPr lang="en-US" dirty="0"/>
              <a:t>”</a:t>
            </a:r>
          </a:p>
          <a:p>
            <a:br>
              <a:rPr lang="en-US" dirty="0"/>
            </a:br>
            <a:r>
              <a:rPr lang="en-US" dirty="0"/>
              <a:t>ASP.NET Core MVC es un framework de aplicaciones web construido por Microsoft que </a:t>
            </a:r>
            <a:r>
              <a:rPr lang="es-CO" dirty="0"/>
              <a:t>combina</a:t>
            </a:r>
            <a:r>
              <a:rPr lang="en-US" dirty="0"/>
              <a:t> la </a:t>
            </a:r>
            <a:r>
              <a:rPr lang="es-CO" dirty="0"/>
              <a:t>efectividad</a:t>
            </a:r>
            <a:r>
              <a:rPr lang="en-US" dirty="0"/>
              <a:t> y el </a:t>
            </a:r>
            <a:r>
              <a:rPr lang="en-US" dirty="0" err="1"/>
              <a:t>orden</a:t>
            </a:r>
            <a:r>
              <a:rPr lang="en-US" dirty="0"/>
              <a:t> de la </a:t>
            </a:r>
            <a:r>
              <a:rPr lang="en-US" dirty="0" err="1"/>
              <a:t>arquitectura</a:t>
            </a:r>
            <a:r>
              <a:rPr lang="en-US" dirty="0"/>
              <a:t> MVC, ideas and </a:t>
            </a:r>
            <a:r>
              <a:rPr lang="en-US" dirty="0" err="1"/>
              <a:t>técnicas</a:t>
            </a:r>
            <a:r>
              <a:rPr lang="en-US" dirty="0"/>
              <a:t> del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ágil</a:t>
            </a:r>
            <a:r>
              <a:rPr lang="en-US" dirty="0"/>
              <a:t> y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potencia</a:t>
            </a:r>
            <a:r>
              <a:rPr lang="en-US"/>
              <a:t> del BCL de .NET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8204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423D0-22FB-4D9F-8C57-4A720ABC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B0408-B632-43DE-B9AB-8636E8A4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Un Controlador es una clase que hereda de la clase </a:t>
            </a:r>
            <a:r>
              <a:rPr lang="es-CO" dirty="0" err="1">
                <a:solidFill>
                  <a:srgbClr val="00B050"/>
                </a:solidFill>
              </a:rPr>
              <a:t>Controller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cumple tres funciones básicas: 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CO" dirty="0">
                <a:solidFill>
                  <a:schemeClr val="tx1"/>
                </a:solidFill>
              </a:rPr>
              <a:t>Mediante las Acciones (Métodos) escucha los HTTP </a:t>
            </a:r>
            <a:r>
              <a:rPr lang="es-CO" dirty="0" err="1">
                <a:solidFill>
                  <a:schemeClr val="tx1"/>
                </a:solidFill>
              </a:rPr>
              <a:t>Request</a:t>
            </a:r>
            <a:endParaRPr lang="es-CO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CO" dirty="0">
                <a:solidFill>
                  <a:schemeClr val="tx1"/>
                </a:solidFill>
              </a:rPr>
              <a:t>Al llamarse una acción, construye el modelo, realiza los procesos definidos (mediante servicios inyectados) y..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>
                <a:solidFill>
                  <a:schemeClr val="tx1"/>
                </a:solidFill>
              </a:rPr>
              <a:t>Retorna una Vista</a:t>
            </a:r>
          </a:p>
          <a:p>
            <a:pPr marL="0" indent="0">
              <a:buNone/>
            </a:pPr>
            <a:endParaRPr lang="es-CO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chemeClr val="tx1"/>
                </a:solidFill>
              </a:rPr>
              <a:t>Es importante aclarar que el controlador no debe realizar en si mismo procesos de lógica de negocio pues esta función debe ser delegada a Servicios </a:t>
            </a:r>
          </a:p>
        </p:txBody>
      </p:sp>
    </p:spTree>
    <p:extLst>
      <p:ext uri="{BB962C8B-B14F-4D97-AF65-F5344CB8AC3E}">
        <p14:creationId xmlns:p14="http://schemas.microsoft.com/office/powerpoint/2010/main" val="144987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EBB5C-C67A-48BE-9198-66BD4F17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040AB-1962-417E-9922-A63D634D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Sobre la carpeta </a:t>
            </a:r>
            <a:r>
              <a:rPr lang="es-CO" dirty="0" err="1"/>
              <a:t>Controllers</a:t>
            </a:r>
            <a:r>
              <a:rPr lang="es-CO" dirty="0"/>
              <a:t> de clic derecho y seleccione la opción agregar &gt; Controlador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A5C381-A047-4F5B-9B48-F87AB3C9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77" y="2527336"/>
            <a:ext cx="7240769" cy="35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0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EBB5C-C67A-48BE-9198-66BD4F17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040AB-1962-417E-9922-A63D634D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3607961" cy="3766185"/>
          </a:xfrm>
        </p:spPr>
        <p:txBody>
          <a:bodyPr/>
          <a:lstStyle/>
          <a:p>
            <a:r>
              <a:rPr lang="es-CO" dirty="0"/>
              <a:t>Seleccione la plantilla “en blanco”  y de clic en Agregar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41C33B-8470-4B59-9507-27AEE9A6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51" y="1628774"/>
            <a:ext cx="6548525" cy="45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35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EBB5C-C67A-48BE-9198-66BD4F17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040AB-1962-417E-9922-A63D634D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Proporcione un nombre para el controlador (debe conservar la terminación </a:t>
            </a:r>
            <a:r>
              <a:rPr lang="es-CO" dirty="0" err="1"/>
              <a:t>Controller</a:t>
            </a:r>
            <a:r>
              <a:rPr lang="es-CO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7D7DF9-D3E7-45EF-BD1D-FAF1BC131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42" y="2986254"/>
            <a:ext cx="6944066" cy="14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2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AD36E-F508-4F5C-AA3D-DBC7EFDD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8C56C-613B-4AA9-B84E-9CF8A257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3703755" cy="3766185"/>
          </a:xfrm>
        </p:spPr>
        <p:txBody>
          <a:bodyPr/>
          <a:lstStyle/>
          <a:p>
            <a:r>
              <a:rPr lang="es-CO" dirty="0"/>
              <a:t>Este es el contenido por defecto de un Controlador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BEE8AF-6A26-49C5-B069-C76EDC0C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467" y="1753236"/>
            <a:ext cx="72771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72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69472-36F9-4B82-9FFA-A9E4BE4D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6D55E-6040-4BAC-B63B-7951B59DF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Los modelos son Clases, simplemente Clases que cumplen la función de representar los datos que la aplicación gestionará.</a:t>
            </a:r>
          </a:p>
          <a:p>
            <a:endParaRPr lang="es-CO" dirty="0"/>
          </a:p>
          <a:p>
            <a:r>
              <a:rPr lang="es-CO" dirty="0"/>
              <a:t>En ASPNET MVC Core se puede realizar varias configuraciones a un modelo, las cuales veremos posteriormente</a:t>
            </a:r>
          </a:p>
        </p:txBody>
      </p:sp>
    </p:spTree>
    <p:extLst>
      <p:ext uri="{BB962C8B-B14F-4D97-AF65-F5344CB8AC3E}">
        <p14:creationId xmlns:p14="http://schemas.microsoft.com/office/powerpoint/2010/main" val="431961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D6939-CC9D-4E62-9AF3-B42F4CE8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932A7-4BE9-4D35-B325-BFED3EF5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la carpeta </a:t>
            </a:r>
            <a:r>
              <a:rPr lang="es-CO" dirty="0" err="1"/>
              <a:t>Models</a:t>
            </a:r>
            <a:r>
              <a:rPr lang="es-CO" dirty="0"/>
              <a:t> agregue un nuevo elemento (nueva clase)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1F07C9-6962-459A-A0DC-78E68070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592161"/>
            <a:ext cx="9839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35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D6939-CC9D-4E62-9AF3-B42F4CE8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932A7-4BE9-4D35-B325-BFED3EF5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3224784" cy="3766185"/>
          </a:xfrm>
        </p:spPr>
        <p:txBody>
          <a:bodyPr/>
          <a:lstStyle/>
          <a:p>
            <a:r>
              <a:rPr lang="es-CO" dirty="0"/>
              <a:t>Llame la clase </a:t>
            </a:r>
            <a:r>
              <a:rPr lang="es-CO" dirty="0" err="1"/>
              <a:t>MyTask</a:t>
            </a:r>
            <a:r>
              <a:rPr lang="es-CO" dirty="0"/>
              <a:t> y agregue el siguiente contenido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BAC426-E6DB-4F62-9DFB-E32084EA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823" y="426544"/>
            <a:ext cx="6046198" cy="59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10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27EB0-71DF-47FC-9C14-CB322962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Definir un </a:t>
            </a:r>
            <a:r>
              <a:rPr lang="es-CO" dirty="0" err="1"/>
              <a:t>DbContext</a:t>
            </a:r>
            <a:r>
              <a:rPr lang="es-CO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E8D64-DE86-4A84-8795-28034107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034681" cy="3766185"/>
          </a:xfrm>
        </p:spPr>
        <p:txBody>
          <a:bodyPr/>
          <a:lstStyle/>
          <a:p>
            <a:r>
              <a:rPr lang="es-CO" dirty="0"/>
              <a:t>El </a:t>
            </a:r>
            <a:r>
              <a:rPr lang="es-CO" dirty="0" err="1"/>
              <a:t>DbContext</a:t>
            </a:r>
            <a:r>
              <a:rPr lang="es-CO" dirty="0"/>
              <a:t> es un objeto de .NET que permite el almacenamiento de la información en bases de datos, es solo una forma de hacerlo, pero es la mas usada.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740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66EA7-E11B-45AE-8106-EE31DB3F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DE1DC4-4981-41C8-B514-3B069EAB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90" y="1715375"/>
            <a:ext cx="7164498" cy="38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3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20CFF-6692-4DF8-89F4-34AF0ACB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Ventajas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BA53F-0746-41BC-B763-0E10F65F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Basado en la arquitectura MVC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Extensible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Control detallado del HTML y del HTTP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err="1"/>
              <a:t>Testeabilidad</a:t>
            </a: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Cuenta con un poderoso y sencillo sistemas de rutas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API Moderno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Cross-Platform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ASP.NET Core MVC es Open Source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509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D1C4F4-518F-4D79-AF5E-99CD5AB50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Primera Web en ASPNET MVC Core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EB9C74F-9A86-45F7-ABE6-B2808E127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968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D230F-6008-49EC-A79B-73275129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Pasos a seguir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B50E9-38D8-4EA0-9EAD-CBAB3749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Creación del proyecto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54ED50-E8C8-494C-AD51-E8A58292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84" y="232001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313F0-01E3-4A17-87CF-20783A56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BB45D-94C2-4A94-9548-024AF9DD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CB5C60-4686-456A-97C7-1F7B1BD2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938" y="795337"/>
            <a:ext cx="74866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C1240-106F-4BA0-AE7D-50DDF641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2DA20A-DFDB-451C-A7E2-FB35ED08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B4600F-5F2B-49BF-B652-F77A55E8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67" y="1162969"/>
            <a:ext cx="9518469" cy="519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2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8DD3C-CDC0-41A9-9C2E-84329136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C966D-81B5-45BF-AA4E-750A2C08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CEF882-94E7-432E-BE2E-2CAD971E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228" y="2096870"/>
            <a:ext cx="4468858" cy="35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574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5150</TotalTime>
  <Words>553</Words>
  <Application>Microsoft Office PowerPoint</Application>
  <PresentationFormat>Panorámica</PresentationFormat>
  <Paragraphs>73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Metropolitano</vt:lpstr>
      <vt:lpstr>ASPNET MVC Core </vt:lpstr>
      <vt:lpstr>¿Qué es?</vt:lpstr>
      <vt:lpstr>Historia</vt:lpstr>
      <vt:lpstr>Ventajas</vt:lpstr>
      <vt:lpstr>Primera Web en ASPNET MVC Core</vt:lpstr>
      <vt:lpstr>Pasos a seguir</vt:lpstr>
      <vt:lpstr>Presentación de PowerPoint</vt:lpstr>
      <vt:lpstr>Presentación de PowerPoint</vt:lpstr>
      <vt:lpstr>Presentación de PowerPoint</vt:lpstr>
      <vt:lpstr>Componentes – Clase Program</vt:lpstr>
      <vt:lpstr>Componentes – Clase Startup</vt:lpstr>
      <vt:lpstr>¿Cómo funcionan ambas clases?</vt:lpstr>
      <vt:lpstr>Componentes – appsettings.json</vt:lpstr>
      <vt:lpstr>Componentes – Carpetas MVC</vt:lpstr>
      <vt:lpstr>Componentes – Carpeta wwwroot</vt:lpstr>
      <vt:lpstr>Ejecución de la Aplicación</vt:lpstr>
      <vt:lpstr>Ejecución de la Aplicación</vt:lpstr>
      <vt:lpstr>Ejecución de la Aplicación</vt:lpstr>
      <vt:lpstr>Ejecución de la Aplicación</vt:lpstr>
      <vt:lpstr>Controladores</vt:lpstr>
      <vt:lpstr>Definir un controlador</vt:lpstr>
      <vt:lpstr>Definir un controlador</vt:lpstr>
      <vt:lpstr>Definir un controlador</vt:lpstr>
      <vt:lpstr>Definir un controlador</vt:lpstr>
      <vt:lpstr>Modelos</vt:lpstr>
      <vt:lpstr>Definir un Modelo</vt:lpstr>
      <vt:lpstr>Definir un Modelo</vt:lpstr>
      <vt:lpstr>Definir un DbContext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92</cp:revision>
  <dcterms:created xsi:type="dcterms:W3CDTF">2016-02-08T23:14:20Z</dcterms:created>
  <dcterms:modified xsi:type="dcterms:W3CDTF">2018-07-07T13:25:07Z</dcterms:modified>
</cp:coreProperties>
</file>