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54DF-3EE8-B356-97C6-0DF283D4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57C2-856C-7A5E-0C38-621B250A5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9BBA-43B7-8E51-81DC-13677449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CA2A-FE0D-670C-60A3-AA1F29E9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1A00-195B-104E-F047-BF604C55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6B9B-C8B1-F285-6E2A-01287430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F415-30ED-A7E6-6383-2ADB9839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27FE-ABB9-AC4D-6046-6D168796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269A-3DC7-704D-B65A-E91C3597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AB1A-41E7-D579-1059-B737A2E8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82BED-7867-996B-E811-FFA5653A5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613B8-FDF8-2F77-3A0E-14B3F0BB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A7E5-2E08-D2BB-10F4-A513EC31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E05F-0BF9-4E10-2C8D-D0D8524D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50BC-296E-F793-FBB6-A5B9491B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2D1-EE55-B8A9-A915-FAC57C0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F288-DA98-F6B0-98CD-062FFD4F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2325-DAE7-78D6-2829-F90F747B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6BD4-8716-0B13-3290-E5B8B340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D411-E43C-BD44-8914-0B4BEF1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E21E-B2EF-85E6-0906-B311E2B8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541F-F8F6-7757-29A8-BD7EF27F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B5D2-5813-572F-AD58-13B40BB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9117-1F5C-CF19-4306-9616C48F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EF70-694C-3BCE-A73C-F6A001AB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4DA6-701D-A410-0CEC-9667C83A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789E-1E63-0F67-90E1-62C098C82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675A-A0BA-1EA9-67B6-E41A71A1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837EE-AEA4-DD2A-505A-F922B34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20E64-DCC8-EC9F-0CB4-68735BC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A453-5574-AE06-2BCF-5D593AAE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C319-0B39-8A23-67F3-7BEEEE41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D506-198F-5EAD-8BD2-B4A844F3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0736-48AB-D024-534D-B554A00B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37198-DE6C-B64D-FFFA-DDC1D413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D641-AE65-3084-56A6-58B09320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1C58D-4D4A-9E29-F3FA-AAFE8826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C9F06-CD48-AFC9-CD41-97E54C22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0E2C9-E208-1742-8A2C-F7BE8DFA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D8E2-683F-D149-B421-35C12480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1B1F-C356-AD84-76F2-0E9E7FC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16767-489D-F359-9689-0037DF79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52BE-E44E-FAB8-A8D5-4D15B043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A75F5-4CC8-93B2-5DDA-CF7ACEF9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48BC-01FD-160F-CCE6-5FA430E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E6DB-D9BA-5941-C5A3-E68B1450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1F4-3F18-F0D6-C522-409FBB6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D8D3-C524-8FEB-C467-EC6F145D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AF949-F1CC-B077-61F2-C2C1188D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EFD6-A713-8272-9D9A-22D2D14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5B636-45BC-4349-3655-E145230D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A71D-38F9-1D27-88A4-EF6F888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DD45-5DBC-8AD1-15BD-BFD3F55F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0CB39-9975-AA9F-8BA4-C9E7C90A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C4346-CE97-9CAB-240C-F22E3AE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4221-42DE-68F1-8DBD-63B42D9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D9CB-8D1A-1498-3AE0-668FC26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E8BB-8CBF-D432-D350-49C684A9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027AB-397F-1B8B-8F1E-BFC70B8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0A27-EA46-6C6B-925B-437B757D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EDFB-CA80-C47C-EBE8-4F982AE3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58238-C50A-4570-B72C-8DFD5165E99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390D-A42A-7690-1FCE-D05AD1743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1AC0-AB03-F7C6-9A5D-D4B8D6F9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62471-6B7A-4EB1-8EBA-838E011D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34FB2E-4541-A58C-72D8-FBDCB6FC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9: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Vyshnavi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Dharani, Jayant,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Nandni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5B253-BDCF-3C30-29C5-F751C6CC4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3999" y="2266535"/>
            <a:ext cx="8506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Parenting Navigator</a:t>
            </a:r>
          </a:p>
        </p:txBody>
      </p:sp>
    </p:spTree>
    <p:extLst>
      <p:ext uri="{BB962C8B-B14F-4D97-AF65-F5344CB8AC3E}">
        <p14:creationId xmlns:p14="http://schemas.microsoft.com/office/powerpoint/2010/main" val="36908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C95D-A7B4-46FE-9196-54AA7EF3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Programming Language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CA43-8DAD-662F-036D-14BB1538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Frontend Technologies:</a:t>
            </a:r>
          </a:p>
          <a:p>
            <a:r>
              <a:rPr lang="en-US" dirty="0"/>
              <a:t> HTML,</a:t>
            </a:r>
          </a:p>
          <a:p>
            <a:r>
              <a:rPr lang="en-US" dirty="0"/>
              <a:t> CSS (Bootstrap),</a:t>
            </a:r>
          </a:p>
          <a:p>
            <a:r>
              <a:rPr lang="en-US" dirty="0"/>
              <a:t> JavaScript</a:t>
            </a:r>
          </a:p>
          <a:p>
            <a:pPr marL="0" indent="0">
              <a:buNone/>
            </a:pPr>
            <a:r>
              <a:rPr lang="en-US" dirty="0"/>
              <a:t>Backend Technologies:</a:t>
            </a:r>
          </a:p>
          <a:p>
            <a:r>
              <a:rPr lang="en-US" dirty="0"/>
              <a:t>Firebase Realtime Database</a:t>
            </a:r>
          </a:p>
          <a:p>
            <a:r>
              <a:rPr lang="en-US" dirty="0"/>
              <a:t>Firebase Authentication</a:t>
            </a:r>
          </a:p>
          <a:p>
            <a:r>
              <a:rPr lang="en-US" dirty="0"/>
              <a:t>Firebase Hosting</a:t>
            </a:r>
          </a:p>
          <a:p>
            <a:r>
              <a:rPr lang="en-US" dirty="0"/>
              <a:t>Firebase Cloud Storage (for file uploads)</a:t>
            </a:r>
          </a:p>
        </p:txBody>
      </p:sp>
    </p:spTree>
    <p:extLst>
      <p:ext uri="{BB962C8B-B14F-4D97-AF65-F5344CB8AC3E}">
        <p14:creationId xmlns:p14="http://schemas.microsoft.com/office/powerpoint/2010/main" val="14440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37C8-77AC-9869-992F-593764CE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CBF52D-A2EB-105A-2E62-065D3AC42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9"/>
            <a:ext cx="898515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(Login/Logout):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sign up and log in securely using Firebase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sessions are managed, and only authenticated users can access app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Dashboard: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upcoming events, tasks, and notifications fetched in real-time from Firebase.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logged-in user sees a personalized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 Feature: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 can add, view, and manage events such as medical appointments,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dynamically stored in Firebase and displayed on the calendar.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 Health Tracking: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child health data such as sleep schedules, feeding habits,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dynamically stored and retrieved from Firebase for easy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9AEF-E6D1-339E-8711-6F4F8A4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AF5B-3BF5-7AC0-C5AB-B58FA080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Medical Records: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Parents can upload and manage medical records such as vaccination details and doctor visits.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Records are stored in Firebase Cloud Storage.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9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Development Tips: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Offers valuable parenting tips on child development, dynamically fetched from Firebase and displayed for parents to read.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9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Emergency Contact: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Allows parents to store and manage emergency contacts, which can be updated and retrieved from Firebase.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9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Feedback System: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Parents can submit feedback, which is stored in Firebase and can be reviewed by admins for improvements or follow-ups.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9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Connect with Parents: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Parents can view and chat with other parents.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900" dirty="0">
                <a:latin typeface="Arial" panose="020B0604020202020204" pitchFamily="34" charset="0"/>
              </a:rPr>
              <a:t>The chat functionality is supported by Firebase and updates in real-time.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9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latin typeface="Arial" panose="020B0604020202020204" pitchFamily="34" charset="0"/>
              </a:rPr>
              <a:t>Admin Dashboard: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latin typeface="Arial" panose="020B0604020202020204" pitchFamily="34" charset="0"/>
              </a:rPr>
              <a:t>Provides admins with the ability to perform CRUD (Create, Read, Update, Delete) operations for managing users, feedback, tasks, health tracking, and development tips.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65CC-5901-A0E5-8B87-7B4ACD3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be Implemented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55579E-BA58-50FD-64A5-4F2CB3AB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98571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Messaging with Nearby Child Doctors: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parents to search for nearby child doctors and initiate a conversation for medical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Doctor availability and contact information will be displayed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 Child Behavior Tracking: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 will be able to track patterns in their child’s mood, eating habits, and playtime.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 will be stored in Firebase and updated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 Activeness Monitoring: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 will input their child’s activity levels (e.g., playtime, screen time) and receive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suggestions on improving activeness.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will be visualized with charts and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Insights Based on Child’s Sleep and Diet: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will provide health insights by analyzing the child’s sleep and diet patterns.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will store the data and generate real-time health tips based on the child’s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33D-CF0A-38E2-A10C-E626FD28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be Implemented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D49AE-9582-22C1-9AEC-256F70B84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8"/>
            <a:ext cx="921181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Health Monitoring Analytics: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detailed health analytics to provide trends and graphs that showcase 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factors like sleep quality and diet affect the child’s overall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Doctor Notifications: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will automatically notify nearby doctors if the child’s health data or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signs of concern, allowing the doctor to proactively contact the 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Parenting Communities (Improved):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the existing parent connection feature by allowing parents to form or 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around specific topics like age groups, health issues, or community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and Weekly Reports: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detailed reports on the child’s activity, behavior, sleep patterns, and health.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reports can be shared with doctors or used by parents for better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Notification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push notifications and in-app alerts to remind parents about tasks,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checks, and scheduled chats with doctors or other parents.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6E94-13A7-8DDE-E949-3D5CC9C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327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Parenting Navigator</vt:lpstr>
      <vt:lpstr> Programming Language and Technology Used</vt:lpstr>
      <vt:lpstr>Features Implemented</vt:lpstr>
      <vt:lpstr>Features Implemented</vt:lpstr>
      <vt:lpstr>Features to be Implemented</vt:lpstr>
      <vt:lpstr>Features to be Implemented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pn</dc:creator>
  <cp:lastModifiedBy>Bandi, Saivihari Reddy</cp:lastModifiedBy>
  <cp:revision>2</cp:revision>
  <dcterms:created xsi:type="dcterms:W3CDTF">2024-10-18T08:21:08Z</dcterms:created>
  <dcterms:modified xsi:type="dcterms:W3CDTF">2024-10-18T08:29:59Z</dcterms:modified>
</cp:coreProperties>
</file>