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E7517-8331-4A7C-91B5-585A9B0658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E55AE-61F5-4800-9311-51AC6C8C0C9B}">
      <dgm:prSet/>
      <dgm:spPr/>
      <dgm:t>
        <a:bodyPr/>
        <a:lstStyle/>
        <a:p>
          <a:r>
            <a:rPr lang="en-US"/>
            <a:t>Frontend Technologies:</a:t>
          </a:r>
        </a:p>
      </dgm:t>
    </dgm:pt>
    <dgm:pt modelId="{9AA4604F-5F9F-427B-BA0B-8696F298C017}" type="parTrans" cxnId="{4A69C1A1-F7B7-4E79-9AAF-C76AD9C4607F}">
      <dgm:prSet/>
      <dgm:spPr/>
      <dgm:t>
        <a:bodyPr/>
        <a:lstStyle/>
        <a:p>
          <a:endParaRPr lang="en-US"/>
        </a:p>
      </dgm:t>
    </dgm:pt>
    <dgm:pt modelId="{710B1570-AE77-47D1-9567-1C91E5CC75EE}" type="sibTrans" cxnId="{4A69C1A1-F7B7-4E79-9AAF-C76AD9C4607F}">
      <dgm:prSet/>
      <dgm:spPr/>
      <dgm:t>
        <a:bodyPr/>
        <a:lstStyle/>
        <a:p>
          <a:endParaRPr lang="en-US"/>
        </a:p>
      </dgm:t>
    </dgm:pt>
    <dgm:pt modelId="{C40BEECF-9242-41C0-BF5F-BEF46B88D5DD}">
      <dgm:prSet/>
      <dgm:spPr/>
      <dgm:t>
        <a:bodyPr/>
        <a:lstStyle/>
        <a:p>
          <a:r>
            <a:rPr lang="en-US"/>
            <a:t>HTML,</a:t>
          </a:r>
        </a:p>
      </dgm:t>
    </dgm:pt>
    <dgm:pt modelId="{D28E88D3-F4B4-4DAE-9DFF-77E7989D8C91}" type="parTrans" cxnId="{E2D6996B-1D2E-41B8-B577-DBA53B4D4410}">
      <dgm:prSet/>
      <dgm:spPr/>
      <dgm:t>
        <a:bodyPr/>
        <a:lstStyle/>
        <a:p>
          <a:endParaRPr lang="en-US"/>
        </a:p>
      </dgm:t>
    </dgm:pt>
    <dgm:pt modelId="{5277F917-F6DF-4B11-9F72-CDC7C985D60A}" type="sibTrans" cxnId="{E2D6996B-1D2E-41B8-B577-DBA53B4D4410}">
      <dgm:prSet/>
      <dgm:spPr/>
      <dgm:t>
        <a:bodyPr/>
        <a:lstStyle/>
        <a:p>
          <a:endParaRPr lang="en-US"/>
        </a:p>
      </dgm:t>
    </dgm:pt>
    <dgm:pt modelId="{C7FCDFFD-1542-4D7F-8AF8-C77D55CF1D56}">
      <dgm:prSet/>
      <dgm:spPr/>
      <dgm:t>
        <a:bodyPr/>
        <a:lstStyle/>
        <a:p>
          <a:r>
            <a:rPr lang="en-US"/>
            <a:t>CSS (Bootstrap),</a:t>
          </a:r>
        </a:p>
      </dgm:t>
    </dgm:pt>
    <dgm:pt modelId="{37680439-30D6-4E12-806F-BF2CE2141F52}" type="parTrans" cxnId="{5DA4BAAF-84F5-4306-BCCC-215DBEE51C11}">
      <dgm:prSet/>
      <dgm:spPr/>
      <dgm:t>
        <a:bodyPr/>
        <a:lstStyle/>
        <a:p>
          <a:endParaRPr lang="en-US"/>
        </a:p>
      </dgm:t>
    </dgm:pt>
    <dgm:pt modelId="{47E5520F-855C-4620-BF84-BDFAAA1C11FD}" type="sibTrans" cxnId="{5DA4BAAF-84F5-4306-BCCC-215DBEE51C11}">
      <dgm:prSet/>
      <dgm:spPr/>
      <dgm:t>
        <a:bodyPr/>
        <a:lstStyle/>
        <a:p>
          <a:endParaRPr lang="en-US"/>
        </a:p>
      </dgm:t>
    </dgm:pt>
    <dgm:pt modelId="{FA20A064-6AD2-4D80-85F1-A79BD5319225}">
      <dgm:prSet/>
      <dgm:spPr/>
      <dgm:t>
        <a:bodyPr/>
        <a:lstStyle/>
        <a:p>
          <a:r>
            <a:rPr lang="en-US"/>
            <a:t>JavaScript</a:t>
          </a:r>
        </a:p>
      </dgm:t>
    </dgm:pt>
    <dgm:pt modelId="{CFFCFC4E-96A8-4F07-A4DD-97A6EE0A7283}" type="parTrans" cxnId="{4068A013-1C87-4A4D-9219-C3A662364BC8}">
      <dgm:prSet/>
      <dgm:spPr/>
      <dgm:t>
        <a:bodyPr/>
        <a:lstStyle/>
        <a:p>
          <a:endParaRPr lang="en-US"/>
        </a:p>
      </dgm:t>
    </dgm:pt>
    <dgm:pt modelId="{965AEB34-D1C9-445D-A20E-25EB00A95518}" type="sibTrans" cxnId="{4068A013-1C87-4A4D-9219-C3A662364BC8}">
      <dgm:prSet/>
      <dgm:spPr/>
      <dgm:t>
        <a:bodyPr/>
        <a:lstStyle/>
        <a:p>
          <a:endParaRPr lang="en-US"/>
        </a:p>
      </dgm:t>
    </dgm:pt>
    <dgm:pt modelId="{9315032F-DA78-469B-9AE7-AF376492953A}">
      <dgm:prSet/>
      <dgm:spPr/>
      <dgm:t>
        <a:bodyPr/>
        <a:lstStyle/>
        <a:p>
          <a:r>
            <a:rPr lang="en-US"/>
            <a:t>Backend Technologies:</a:t>
          </a:r>
        </a:p>
      </dgm:t>
    </dgm:pt>
    <dgm:pt modelId="{3575C69C-D39B-4E55-82D1-275429BC8FE1}" type="parTrans" cxnId="{FC2DE2E9-0363-405D-8B19-F8EB6545D4A3}">
      <dgm:prSet/>
      <dgm:spPr/>
      <dgm:t>
        <a:bodyPr/>
        <a:lstStyle/>
        <a:p>
          <a:endParaRPr lang="en-US"/>
        </a:p>
      </dgm:t>
    </dgm:pt>
    <dgm:pt modelId="{04190578-7C13-468A-B21E-2063DD3F2C9B}" type="sibTrans" cxnId="{FC2DE2E9-0363-405D-8B19-F8EB6545D4A3}">
      <dgm:prSet/>
      <dgm:spPr/>
      <dgm:t>
        <a:bodyPr/>
        <a:lstStyle/>
        <a:p>
          <a:endParaRPr lang="en-US"/>
        </a:p>
      </dgm:t>
    </dgm:pt>
    <dgm:pt modelId="{B2587D7E-634F-4094-9B75-FC93A7D084E5}">
      <dgm:prSet/>
      <dgm:spPr/>
      <dgm:t>
        <a:bodyPr/>
        <a:lstStyle/>
        <a:p>
          <a:r>
            <a:rPr lang="en-US"/>
            <a:t>Firebase Realtime Database</a:t>
          </a:r>
        </a:p>
      </dgm:t>
    </dgm:pt>
    <dgm:pt modelId="{C888955F-FEBD-414F-AECA-C4A6D4BFBBC1}" type="parTrans" cxnId="{5202143D-DE3E-4397-9972-CA28EC5B5A9D}">
      <dgm:prSet/>
      <dgm:spPr/>
      <dgm:t>
        <a:bodyPr/>
        <a:lstStyle/>
        <a:p>
          <a:endParaRPr lang="en-US"/>
        </a:p>
      </dgm:t>
    </dgm:pt>
    <dgm:pt modelId="{320F71A1-8329-4873-9F4D-424A9CF5AE6B}" type="sibTrans" cxnId="{5202143D-DE3E-4397-9972-CA28EC5B5A9D}">
      <dgm:prSet/>
      <dgm:spPr/>
      <dgm:t>
        <a:bodyPr/>
        <a:lstStyle/>
        <a:p>
          <a:endParaRPr lang="en-US"/>
        </a:p>
      </dgm:t>
    </dgm:pt>
    <dgm:pt modelId="{C00E828C-2219-4510-84A2-EE0AA58D73AD}">
      <dgm:prSet/>
      <dgm:spPr/>
      <dgm:t>
        <a:bodyPr/>
        <a:lstStyle/>
        <a:p>
          <a:r>
            <a:rPr lang="en-US"/>
            <a:t>Firebase Authentication</a:t>
          </a:r>
        </a:p>
      </dgm:t>
    </dgm:pt>
    <dgm:pt modelId="{5CEF346A-B85E-4014-9ADB-517AB3E3D22D}" type="parTrans" cxnId="{BA05228F-F2EC-4EFF-ACED-AC1CD197032E}">
      <dgm:prSet/>
      <dgm:spPr/>
      <dgm:t>
        <a:bodyPr/>
        <a:lstStyle/>
        <a:p>
          <a:endParaRPr lang="en-US"/>
        </a:p>
      </dgm:t>
    </dgm:pt>
    <dgm:pt modelId="{B77E7D4B-E477-4975-83CF-D6192C8BF2FB}" type="sibTrans" cxnId="{BA05228F-F2EC-4EFF-ACED-AC1CD197032E}">
      <dgm:prSet/>
      <dgm:spPr/>
      <dgm:t>
        <a:bodyPr/>
        <a:lstStyle/>
        <a:p>
          <a:endParaRPr lang="en-US"/>
        </a:p>
      </dgm:t>
    </dgm:pt>
    <dgm:pt modelId="{F37AD73F-C483-4152-8B46-15EAD2C717CF}">
      <dgm:prSet/>
      <dgm:spPr/>
      <dgm:t>
        <a:bodyPr/>
        <a:lstStyle/>
        <a:p>
          <a:r>
            <a:rPr lang="en-US"/>
            <a:t>Firebase Hosting</a:t>
          </a:r>
        </a:p>
      </dgm:t>
    </dgm:pt>
    <dgm:pt modelId="{C9F3D084-C6A0-4DE9-94AD-DE7A1A7A2363}" type="parTrans" cxnId="{91B33CCD-F81F-428C-8489-7297FBB99BEA}">
      <dgm:prSet/>
      <dgm:spPr/>
      <dgm:t>
        <a:bodyPr/>
        <a:lstStyle/>
        <a:p>
          <a:endParaRPr lang="en-US"/>
        </a:p>
      </dgm:t>
    </dgm:pt>
    <dgm:pt modelId="{3DB9F3BA-4C1A-461D-AC93-812F50324604}" type="sibTrans" cxnId="{91B33CCD-F81F-428C-8489-7297FBB99BEA}">
      <dgm:prSet/>
      <dgm:spPr/>
      <dgm:t>
        <a:bodyPr/>
        <a:lstStyle/>
        <a:p>
          <a:endParaRPr lang="en-US"/>
        </a:p>
      </dgm:t>
    </dgm:pt>
    <dgm:pt modelId="{6117FAFB-7943-4470-9651-67AB2F0D0BE6}">
      <dgm:prSet/>
      <dgm:spPr/>
      <dgm:t>
        <a:bodyPr/>
        <a:lstStyle/>
        <a:p>
          <a:r>
            <a:rPr lang="en-US"/>
            <a:t>Firebase Cloud Storage (for file uploads)</a:t>
          </a:r>
        </a:p>
      </dgm:t>
    </dgm:pt>
    <dgm:pt modelId="{D0B93F80-89FA-45D4-88BE-13F17BC8289C}" type="parTrans" cxnId="{C1883588-88B9-463B-944A-8C17132F1834}">
      <dgm:prSet/>
      <dgm:spPr/>
      <dgm:t>
        <a:bodyPr/>
        <a:lstStyle/>
        <a:p>
          <a:endParaRPr lang="en-US"/>
        </a:p>
      </dgm:t>
    </dgm:pt>
    <dgm:pt modelId="{141D5970-1A8E-4F54-AA71-D4B092FF05E7}" type="sibTrans" cxnId="{C1883588-88B9-463B-944A-8C17132F1834}">
      <dgm:prSet/>
      <dgm:spPr/>
      <dgm:t>
        <a:bodyPr/>
        <a:lstStyle/>
        <a:p>
          <a:endParaRPr lang="en-US"/>
        </a:p>
      </dgm:t>
    </dgm:pt>
    <dgm:pt modelId="{3B0816B0-BA57-4972-8D5B-B02FA253B318}" type="pres">
      <dgm:prSet presAssocID="{C2BE7517-8331-4A7C-91B5-585A9B065870}" presName="linear" presStyleCnt="0">
        <dgm:presLayoutVars>
          <dgm:animLvl val="lvl"/>
          <dgm:resizeHandles val="exact"/>
        </dgm:presLayoutVars>
      </dgm:prSet>
      <dgm:spPr/>
    </dgm:pt>
    <dgm:pt modelId="{1118BA5C-8F25-4F05-9D60-6BFD9E5FEDDA}" type="pres">
      <dgm:prSet presAssocID="{B50E55AE-61F5-4800-9311-51AC6C8C0C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74D4FC-7219-49DC-B670-3ED968266F30}" type="pres">
      <dgm:prSet presAssocID="{B50E55AE-61F5-4800-9311-51AC6C8C0C9B}" presName="childText" presStyleLbl="revTx" presStyleIdx="0" presStyleCnt="2">
        <dgm:presLayoutVars>
          <dgm:bulletEnabled val="1"/>
        </dgm:presLayoutVars>
      </dgm:prSet>
      <dgm:spPr/>
    </dgm:pt>
    <dgm:pt modelId="{F8443F16-6F18-417A-A276-C535E354E217}" type="pres">
      <dgm:prSet presAssocID="{9315032F-DA78-469B-9AE7-AF37649295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7C0A4A-A866-450D-9CE1-2095755C16D6}" type="pres">
      <dgm:prSet presAssocID="{9315032F-DA78-469B-9AE7-AF37649295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0737204-968D-4411-BCE8-6CA0D1565D4A}" type="presOf" srcId="{C00E828C-2219-4510-84A2-EE0AA58D73AD}" destId="{DA7C0A4A-A866-450D-9CE1-2095755C16D6}" srcOrd="0" destOrd="1" presId="urn:microsoft.com/office/officeart/2005/8/layout/vList2"/>
    <dgm:cxn modelId="{931B2110-E4F4-4397-89EC-34746706E978}" type="presOf" srcId="{C7FCDFFD-1542-4D7F-8AF8-C77D55CF1D56}" destId="{4D74D4FC-7219-49DC-B670-3ED968266F30}" srcOrd="0" destOrd="1" presId="urn:microsoft.com/office/officeart/2005/8/layout/vList2"/>
    <dgm:cxn modelId="{4068A013-1C87-4A4D-9219-C3A662364BC8}" srcId="{B50E55AE-61F5-4800-9311-51AC6C8C0C9B}" destId="{FA20A064-6AD2-4D80-85F1-A79BD5319225}" srcOrd="2" destOrd="0" parTransId="{CFFCFC4E-96A8-4F07-A4DD-97A6EE0A7283}" sibTransId="{965AEB34-D1C9-445D-A20E-25EB00A95518}"/>
    <dgm:cxn modelId="{3917CF26-C5ED-4469-B03E-63A97A63B7A0}" type="presOf" srcId="{FA20A064-6AD2-4D80-85F1-A79BD5319225}" destId="{4D74D4FC-7219-49DC-B670-3ED968266F30}" srcOrd="0" destOrd="2" presId="urn:microsoft.com/office/officeart/2005/8/layout/vList2"/>
    <dgm:cxn modelId="{81E85A38-A84B-4F2A-AEFC-2D8B3B60F2D6}" type="presOf" srcId="{C2BE7517-8331-4A7C-91B5-585A9B065870}" destId="{3B0816B0-BA57-4972-8D5B-B02FA253B318}" srcOrd="0" destOrd="0" presId="urn:microsoft.com/office/officeart/2005/8/layout/vList2"/>
    <dgm:cxn modelId="{5202143D-DE3E-4397-9972-CA28EC5B5A9D}" srcId="{9315032F-DA78-469B-9AE7-AF376492953A}" destId="{B2587D7E-634F-4094-9B75-FC93A7D084E5}" srcOrd="0" destOrd="0" parTransId="{C888955F-FEBD-414F-AECA-C4A6D4BFBBC1}" sibTransId="{320F71A1-8329-4873-9F4D-424A9CF5AE6B}"/>
    <dgm:cxn modelId="{E2D6996B-1D2E-41B8-B577-DBA53B4D4410}" srcId="{B50E55AE-61F5-4800-9311-51AC6C8C0C9B}" destId="{C40BEECF-9242-41C0-BF5F-BEF46B88D5DD}" srcOrd="0" destOrd="0" parTransId="{D28E88D3-F4B4-4DAE-9DFF-77E7989D8C91}" sibTransId="{5277F917-F6DF-4B11-9F72-CDC7C985D60A}"/>
    <dgm:cxn modelId="{3D7E534C-FFF9-427D-B223-386BECF67469}" type="presOf" srcId="{9315032F-DA78-469B-9AE7-AF376492953A}" destId="{F8443F16-6F18-417A-A276-C535E354E217}" srcOrd="0" destOrd="0" presId="urn:microsoft.com/office/officeart/2005/8/layout/vList2"/>
    <dgm:cxn modelId="{477DD854-DD38-46E0-94A0-0BD15ECCA568}" type="presOf" srcId="{6117FAFB-7943-4470-9651-67AB2F0D0BE6}" destId="{DA7C0A4A-A866-450D-9CE1-2095755C16D6}" srcOrd="0" destOrd="3" presId="urn:microsoft.com/office/officeart/2005/8/layout/vList2"/>
    <dgm:cxn modelId="{7D5A0D80-644E-4600-B604-324331D3D756}" type="presOf" srcId="{C40BEECF-9242-41C0-BF5F-BEF46B88D5DD}" destId="{4D74D4FC-7219-49DC-B670-3ED968266F30}" srcOrd="0" destOrd="0" presId="urn:microsoft.com/office/officeart/2005/8/layout/vList2"/>
    <dgm:cxn modelId="{C1883588-88B9-463B-944A-8C17132F1834}" srcId="{9315032F-DA78-469B-9AE7-AF376492953A}" destId="{6117FAFB-7943-4470-9651-67AB2F0D0BE6}" srcOrd="3" destOrd="0" parTransId="{D0B93F80-89FA-45D4-88BE-13F17BC8289C}" sibTransId="{141D5970-1A8E-4F54-AA71-D4B092FF05E7}"/>
    <dgm:cxn modelId="{BA05228F-F2EC-4EFF-ACED-AC1CD197032E}" srcId="{9315032F-DA78-469B-9AE7-AF376492953A}" destId="{C00E828C-2219-4510-84A2-EE0AA58D73AD}" srcOrd="1" destOrd="0" parTransId="{5CEF346A-B85E-4014-9ADB-517AB3E3D22D}" sibTransId="{B77E7D4B-E477-4975-83CF-D6192C8BF2FB}"/>
    <dgm:cxn modelId="{4A69C1A1-F7B7-4E79-9AAF-C76AD9C4607F}" srcId="{C2BE7517-8331-4A7C-91B5-585A9B065870}" destId="{B50E55AE-61F5-4800-9311-51AC6C8C0C9B}" srcOrd="0" destOrd="0" parTransId="{9AA4604F-5F9F-427B-BA0B-8696F298C017}" sibTransId="{710B1570-AE77-47D1-9567-1C91E5CC75EE}"/>
    <dgm:cxn modelId="{5DA4BAAF-84F5-4306-BCCC-215DBEE51C11}" srcId="{B50E55AE-61F5-4800-9311-51AC6C8C0C9B}" destId="{C7FCDFFD-1542-4D7F-8AF8-C77D55CF1D56}" srcOrd="1" destOrd="0" parTransId="{37680439-30D6-4E12-806F-BF2CE2141F52}" sibTransId="{47E5520F-855C-4620-BF84-BDFAAA1C11FD}"/>
    <dgm:cxn modelId="{91B33CCD-F81F-428C-8489-7297FBB99BEA}" srcId="{9315032F-DA78-469B-9AE7-AF376492953A}" destId="{F37AD73F-C483-4152-8B46-15EAD2C717CF}" srcOrd="2" destOrd="0" parTransId="{C9F3D084-C6A0-4DE9-94AD-DE7A1A7A2363}" sibTransId="{3DB9F3BA-4C1A-461D-AC93-812F50324604}"/>
    <dgm:cxn modelId="{D372BED0-6B2D-40DC-8238-73C7ADE5E8E5}" type="presOf" srcId="{B50E55AE-61F5-4800-9311-51AC6C8C0C9B}" destId="{1118BA5C-8F25-4F05-9D60-6BFD9E5FEDDA}" srcOrd="0" destOrd="0" presId="urn:microsoft.com/office/officeart/2005/8/layout/vList2"/>
    <dgm:cxn modelId="{FC2DE2E9-0363-405D-8B19-F8EB6545D4A3}" srcId="{C2BE7517-8331-4A7C-91B5-585A9B065870}" destId="{9315032F-DA78-469B-9AE7-AF376492953A}" srcOrd="1" destOrd="0" parTransId="{3575C69C-D39B-4E55-82D1-275429BC8FE1}" sibTransId="{04190578-7C13-468A-B21E-2063DD3F2C9B}"/>
    <dgm:cxn modelId="{CA48FCEE-AEA9-42A4-9988-A9A7741FF722}" type="presOf" srcId="{B2587D7E-634F-4094-9B75-FC93A7D084E5}" destId="{DA7C0A4A-A866-450D-9CE1-2095755C16D6}" srcOrd="0" destOrd="0" presId="urn:microsoft.com/office/officeart/2005/8/layout/vList2"/>
    <dgm:cxn modelId="{E5C95CF6-5DE8-4020-A6D7-569ACB9FA2EB}" type="presOf" srcId="{F37AD73F-C483-4152-8B46-15EAD2C717CF}" destId="{DA7C0A4A-A866-450D-9CE1-2095755C16D6}" srcOrd="0" destOrd="2" presId="urn:microsoft.com/office/officeart/2005/8/layout/vList2"/>
    <dgm:cxn modelId="{F12ECDAF-B277-465B-A39B-0CEEF2BB6636}" type="presParOf" srcId="{3B0816B0-BA57-4972-8D5B-B02FA253B318}" destId="{1118BA5C-8F25-4F05-9D60-6BFD9E5FEDDA}" srcOrd="0" destOrd="0" presId="urn:microsoft.com/office/officeart/2005/8/layout/vList2"/>
    <dgm:cxn modelId="{58594C1A-9E53-4123-8DDB-9D502F8E25F6}" type="presParOf" srcId="{3B0816B0-BA57-4972-8D5B-B02FA253B318}" destId="{4D74D4FC-7219-49DC-B670-3ED968266F30}" srcOrd="1" destOrd="0" presId="urn:microsoft.com/office/officeart/2005/8/layout/vList2"/>
    <dgm:cxn modelId="{396F970B-7C6A-4F78-B9E7-73AEF1EB7B1B}" type="presParOf" srcId="{3B0816B0-BA57-4972-8D5B-B02FA253B318}" destId="{F8443F16-6F18-417A-A276-C535E354E217}" srcOrd="2" destOrd="0" presId="urn:microsoft.com/office/officeart/2005/8/layout/vList2"/>
    <dgm:cxn modelId="{E3FBA614-9296-4C9C-8D2C-3EFC4CC263F6}" type="presParOf" srcId="{3B0816B0-BA57-4972-8D5B-B02FA253B318}" destId="{DA7C0A4A-A866-450D-9CE1-2095755C16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8BA5C-8F25-4F05-9D60-6BFD9E5FEDDA}">
      <dsp:nvSpPr>
        <dsp:cNvPr id="0" name=""/>
        <dsp:cNvSpPr/>
      </dsp:nvSpPr>
      <dsp:spPr>
        <a:xfrm>
          <a:off x="0" y="28452"/>
          <a:ext cx="660533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Frontend Technologies:</a:t>
          </a:r>
        </a:p>
      </dsp:txBody>
      <dsp:txXfrm>
        <a:off x="37467" y="65919"/>
        <a:ext cx="6530397" cy="692586"/>
      </dsp:txXfrm>
    </dsp:sp>
    <dsp:sp modelId="{4D74D4FC-7219-49DC-B670-3ED968266F30}">
      <dsp:nvSpPr>
        <dsp:cNvPr id="0" name=""/>
        <dsp:cNvSpPr/>
      </dsp:nvSpPr>
      <dsp:spPr>
        <a:xfrm>
          <a:off x="0" y="795972"/>
          <a:ext cx="6605331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7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HTML,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CSS (Bootstrap),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JavaScript</a:t>
          </a:r>
        </a:p>
      </dsp:txBody>
      <dsp:txXfrm>
        <a:off x="0" y="795972"/>
        <a:ext cx="6605331" cy="1291680"/>
      </dsp:txXfrm>
    </dsp:sp>
    <dsp:sp modelId="{F8443F16-6F18-417A-A276-C535E354E217}">
      <dsp:nvSpPr>
        <dsp:cNvPr id="0" name=""/>
        <dsp:cNvSpPr/>
      </dsp:nvSpPr>
      <dsp:spPr>
        <a:xfrm>
          <a:off x="0" y="2087653"/>
          <a:ext cx="660533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Backend Technologies:</a:t>
          </a:r>
        </a:p>
      </dsp:txBody>
      <dsp:txXfrm>
        <a:off x="37467" y="2125120"/>
        <a:ext cx="6530397" cy="692586"/>
      </dsp:txXfrm>
    </dsp:sp>
    <dsp:sp modelId="{DA7C0A4A-A866-450D-9CE1-2095755C16D6}">
      <dsp:nvSpPr>
        <dsp:cNvPr id="0" name=""/>
        <dsp:cNvSpPr/>
      </dsp:nvSpPr>
      <dsp:spPr>
        <a:xfrm>
          <a:off x="0" y="2855173"/>
          <a:ext cx="660533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7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Firebase Realtime Database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Firebase Authentication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Firebase Hosting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Firebase Cloud Storage (for file uploads)</a:t>
          </a:r>
        </a:p>
      </dsp:txBody>
      <dsp:txXfrm>
        <a:off x="0" y="2855173"/>
        <a:ext cx="6605331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199DC7-A76E-4D53-978D-FE9964B4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ED6C1-4644-4EF9-95B6-C79E5FFEE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5B253-BDCF-3C30-29C5-F751C6CC4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65759" y="2166364"/>
            <a:ext cx="11471565" cy="1739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Parenting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4FB2E-4541-A58C-72D8-FBDCB6FC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Group 9: Vyshnavi, Dharani, Jayant, Nandni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4C95D-A7B4-46FE-9196-54AA7EF3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 Programming Language and Technology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13DD231-6C01-44C1-7C47-77AB050A46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1668" y="1126067"/>
          <a:ext cx="6605331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37C8-77AC-9869-992F-593764CE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Features Implemented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4CBF52D-A2EB-105A-2E62-065D3AC42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1668" y="1126067"/>
            <a:ext cx="6605331" cy="460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Authentication (Login/Logout):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 can sign up and log in securely using Firebase Authentication.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User sessions are managed, and only authenticated users can access app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Dynamic Dashboard: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Displays upcoming events, tasks, and notifications fetched in real-time from Firebase.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Each logged-in user sees a personalized dashboard.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Calendar Feature: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Parents can add, view, and manage events such as medical appointments,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dynamically stored in Firebase and displayed on the calendar.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Child Health Tracking: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Track child health data such as sleep schedules, feeding habits, and more.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 is dynamically stored and retrieved from Firebase for easy updates.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5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9AEF-E6D1-339E-8711-6F4F8A48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Features Implemented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AF5B-3BF5-7AC0-C5AB-B58FA080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" panose="020B0604020202020204" pitchFamily="34" charset="0"/>
              </a:rPr>
              <a:t>Medical Records: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Parents can upload and manage medical records such as vaccination details and doctor visits.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Records are stored in Firebase Cloud Storage.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" panose="020B0604020202020204" pitchFamily="34" charset="0"/>
              </a:rPr>
              <a:t>Development Tips: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Offers valuable parenting tips on child development, dynamically fetched from Firebase and displayed for parents to read.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" panose="020B0604020202020204" pitchFamily="34" charset="0"/>
              </a:rPr>
              <a:t>Emergency Contact: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Allows parents to store and manage emergency contacts, which can be updated and retrieved from Firebase.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" panose="020B0604020202020204" pitchFamily="34" charset="0"/>
              </a:rPr>
              <a:t>Feedback System: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Parents can submit feedback, which is stored in Firebase and can be reviewed by admins for improvements or follow-ups..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" panose="020B0604020202020204" pitchFamily="34" charset="0"/>
              </a:rPr>
              <a:t>Admin Dashboard: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</a:rPr>
              <a:t>Provides admins with the ability to perform CRUD (Create, Read, Update, Delete) operations for managing users, feedback, tasks, health tracking, and development tips.</a:t>
            </a:r>
          </a:p>
          <a:p>
            <a:endParaRPr lang="en-US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65CC-5901-A0E5-8B87-7B4ACD39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Features to be Implemented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EE55579E-BA58-50FD-64A5-4F2CB3AB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1668" y="1126067"/>
            <a:ext cx="6605331" cy="460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Messaging with Nearby Child Doctors: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Allow parents to search for nearby child doctors and initiate a conversation for medical advice.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Doctor availability and contact information will be displayed dynamically.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Usual Child Behavior Tracking: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Parents will be able to track patterns in their child’s mood, eating habits, and playtime.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data will be stored in Firebase and updated dynamically.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Child Activeness Monitoring: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Parents will input their child’s activity levels (e.g., playtime, screen time) and receive insights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suggestions on improving activeness.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 will be visualized with charts and tables.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 Insights Based on Child’s Sleep and Diet: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system will provide health insights by analyzing the child’s sleep and diet patterns.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Firebase will store the data and generate real-time health tips based on the child’s habits.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733D-CF0A-38E2-A10C-E626FD2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Features to be Implemented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37D49AE-9582-22C1-9AEC-256F70B84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1668" y="1126067"/>
            <a:ext cx="6605331" cy="460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Advanced Health Monitoring Analytics: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 detailed health analytics to provide trends and graphs that showcase how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various factors like sleep quality and diet affect the child’s overall health.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Automated Doctor Notifications: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system will automatically notify nearby doctors if the child’s health data or behavior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shows signs of concern, allowing the doctor to proactively contact the parent.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Parenting Communities (Improved):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 the existing parent connection feature by allowing parents to form or join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groups around specific topics like age groups, health issues, or community events.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Daily and Weekly Reports: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Generate detailed reports on the child’s activity, behavior, sleep patterns, and health.</a:t>
            </a: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reports can be shared with doctors or used by parents for better monitoring.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Notification System: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 push notifications and in-app alerts to remind parents about tasks,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 checks, and scheduled chats with doctors or other parents.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199DC7-A76E-4D53-978D-FE9964B4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D6C1-4644-4EF9-95B6-C79E5FFEE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6E94-13A7-8DDE-E949-3D5CC9C8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6636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327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E758E4-DA96-402C-91C1-7DE29B4E2AE9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</TotalTime>
  <Words>616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Parenting Guide</vt:lpstr>
      <vt:lpstr> Programming Language and Technology Used</vt:lpstr>
      <vt:lpstr>Features Implemented</vt:lpstr>
      <vt:lpstr>Features Implemented</vt:lpstr>
      <vt:lpstr>Features to be Implemented</vt:lpstr>
      <vt:lpstr>Features to be Implemented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pn</dc:creator>
  <cp:lastModifiedBy>Bandi, Saivihari Reddy</cp:lastModifiedBy>
  <cp:revision>4</cp:revision>
  <dcterms:created xsi:type="dcterms:W3CDTF">2024-10-18T08:21:08Z</dcterms:created>
  <dcterms:modified xsi:type="dcterms:W3CDTF">2024-10-18T08:34:15Z</dcterms:modified>
</cp:coreProperties>
</file>