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6953-9425-FBDC-4403-6F6BC78A5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F8C41-CFE1-4C15-86D6-94480935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87D4-8597-E780-AECE-0DD95311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E2383-2C3B-712B-9B03-56228613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EF56-BE0C-CBFF-3F24-141C90B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AF1A-A182-198B-3F28-216E74C9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DB665-8605-B40D-4F39-20EB948C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0BAE7-F969-5ADD-57B3-21B64C7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A5ED-0B70-28DD-BF2D-1AC6B004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9A0F-ECFE-6453-C80A-1B2603AA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31B87-D2FF-6D76-7414-AE5E57344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0B109-3C22-97F5-3414-27C3E331F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3E76-C17E-0F26-5D7F-1C25E376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9363-E152-F608-51A6-99F551FE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B9F7-3FBC-7C35-4EBD-FDCF35D8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17D7-2935-6083-3E6B-82562B6D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E41C-D816-BB55-AAE5-E2D6AF87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32613-8F67-AFB0-CDF3-DD6A016D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C4BE-FF41-910D-F578-BA849C99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A6893-D537-3EFE-8540-A66F66B2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4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0AD5-9CD2-18F3-392F-2BEBABA1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CECE3-FF55-A610-BA35-8130A2C7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D0B4E-9A85-80B8-C341-ECC599B7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C058-C3F0-6159-2071-DADD3614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FAFA-251F-0206-3937-82B4B8A7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0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1DDA-3321-F54C-90A4-33E74FC7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0DBC-E156-4CAC-091C-B5D0BFCA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A16B3-4A96-861F-B71E-F47B3C578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E20A-E043-3834-274B-E3517AF1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23BA-FB07-7E7F-D394-BE7121CE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6C523-5554-DCE0-83E6-751345ED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60D4-F430-BB57-B707-EF66C5EA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0CF6A-0B1B-4820-07DB-37341D83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DFA4A-FC4A-4F83-C125-0687BD18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379C4-5C5D-3DF0-D74D-B1BC394AF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471FE-8562-2ECC-CB8F-67E62AEE5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D7A0A-7018-31D2-1979-94CCC102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1A0DF-CFE3-FB42-3C63-ECF5D61A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D283C-7F45-5055-E657-10DC05F2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4CE4-D911-4C4E-5BE9-935CFAC2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F0E12-27F4-A9B3-2C0E-B961DFC8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6CF71-61AE-4460-63C7-A7923C3C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F3953-3E9F-EFAA-F540-C9C2330F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8537D-12CD-7B0C-5F4D-1276C86D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5234B-FC2D-B69F-AC22-4E57707E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3C2BE-60FB-DA6D-5841-5F9DCAED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5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9071-AC57-35CF-72CE-00152BF3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C4D5-AB07-951B-99C6-63DF5957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11AC4-78A7-73DE-D670-E9224C70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C4B0-F624-3A0E-7097-2D2ADB41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BF0D8-5601-29B3-1044-7A916625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0F2A-3441-9B34-71B4-E511A9DB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9E49-26BC-BDC4-B555-8E4FB1B1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34BE3-7319-B7D1-1619-89CE61722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73988-F167-73E1-0E4B-2811C212E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A1D2C-9367-B500-4B92-31913A91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F79B6-6ECD-F761-3045-AD18B2A7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5626-83C7-9BE5-E13A-D28106B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C33E3-4966-31A0-EA3B-2EE0CC79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D6168-AFF8-84F1-2E74-0740D2C0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654D-7ACF-3B43-BFB3-2C590D1D1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71D-7734-4E63-A5DB-1CD677A7CCE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01336-049D-B20D-22CF-8A562240F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9BF9B-79E8-EE1B-1F32-47935E9C9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2BC2A-845C-4DE5-9A99-0C65A5B6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8396-F92D-E85D-8746-0D129E592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Parenting Guide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2C043-D994-B548-15A6-AD16A1CB0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 9: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Vyshnavi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Dharani, Jayant,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Nandni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179F-9135-A876-F0D5-1EE67246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15FF-1EA1-251F-0AB6-B300FCCE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Frontend Technologies:</a:t>
            </a:r>
          </a:p>
          <a:p>
            <a:r>
              <a:rPr lang="en-US" dirty="0"/>
              <a:t>- HTML</a:t>
            </a:r>
          </a:p>
          <a:p>
            <a:r>
              <a:rPr lang="en-US" dirty="0"/>
              <a:t>- CSS (Bootstrap)</a:t>
            </a:r>
          </a:p>
          <a:p>
            <a:r>
              <a:rPr lang="en-US" dirty="0"/>
              <a:t>- JavaScript</a:t>
            </a:r>
          </a:p>
          <a:p>
            <a:endParaRPr lang="en-US" dirty="0"/>
          </a:p>
          <a:p>
            <a:r>
              <a:rPr lang="en-US" dirty="0"/>
              <a:t>Backend Technologies:</a:t>
            </a:r>
          </a:p>
          <a:p>
            <a:r>
              <a:rPr lang="en-US" dirty="0"/>
              <a:t>- Firebase Realtime Database</a:t>
            </a:r>
          </a:p>
          <a:p>
            <a:r>
              <a:rPr lang="en-US" dirty="0"/>
              <a:t>- Firebase Authentication</a:t>
            </a:r>
          </a:p>
          <a:p>
            <a:r>
              <a:rPr lang="en-US" dirty="0"/>
              <a:t>- Firebase Hosting</a:t>
            </a:r>
          </a:p>
          <a:p>
            <a:r>
              <a:rPr lang="en-US" dirty="0"/>
              <a:t>- Firebase Cloud Storage (for file uploads)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606-6EF1-3C11-1927-C7F981C8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Features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F7ED-07D8-48B2-2278-994E06A2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User Authentication</a:t>
            </a:r>
          </a:p>
          <a:p>
            <a:r>
              <a:rPr lang="en-US" dirty="0"/>
              <a:t>2. Landing Page with Introduction</a:t>
            </a:r>
          </a:p>
          <a:p>
            <a:r>
              <a:rPr lang="en-US" dirty="0"/>
              <a:t>3. Loader Animation for Navigation</a:t>
            </a:r>
          </a:p>
          <a:p>
            <a:r>
              <a:rPr lang="en-US" dirty="0"/>
              <a:t>4. Text-to-Speech Functionality for Accessibility</a:t>
            </a:r>
          </a:p>
          <a:p>
            <a:r>
              <a:rPr lang="en-US" dirty="0"/>
              <a:t>5. Document Upload and Storage</a:t>
            </a:r>
          </a:p>
          <a:p>
            <a:r>
              <a:rPr lang="en-US" dirty="0"/>
              <a:t>6. Friend Requests and Social Connections</a:t>
            </a:r>
          </a:p>
          <a:p>
            <a:r>
              <a:rPr lang="en-US" dirty="0"/>
              <a:t>7. Messaging System between Parents</a:t>
            </a:r>
          </a:p>
          <a:p>
            <a:r>
              <a:rPr lang="en-US" dirty="0"/>
              <a:t>8. Help Dashboard for Support</a:t>
            </a:r>
          </a:p>
          <a:p>
            <a:r>
              <a:rPr lang="en-US" dirty="0"/>
              <a:t>9. Health Records 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4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0F80-F3D8-E822-4881-0B2CF242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Features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2589-4CEA-0621-43B5-FD2AF95D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 Calendar Integration for Events</a:t>
            </a:r>
          </a:p>
          <a:p>
            <a:r>
              <a:rPr lang="en-US" dirty="0"/>
              <a:t>11. Emergency Contact Information</a:t>
            </a:r>
          </a:p>
          <a:p>
            <a:r>
              <a:rPr lang="en-US" dirty="0"/>
              <a:t>12. Development Tips for Parents</a:t>
            </a:r>
          </a:p>
          <a:p>
            <a:r>
              <a:rPr lang="en-US" dirty="0"/>
              <a:t>13. Notifications and Alerts System</a:t>
            </a:r>
          </a:p>
          <a:p>
            <a:r>
              <a:rPr lang="en-US" dirty="0"/>
              <a:t>14. Profile Management and Customization</a:t>
            </a:r>
          </a:p>
          <a:p>
            <a:r>
              <a:rPr lang="en-US" dirty="0"/>
              <a:t>15. Feedback Collection from Users</a:t>
            </a:r>
          </a:p>
          <a:p>
            <a:r>
              <a:rPr lang="en-US" dirty="0"/>
              <a:t>16. Health Tracking and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2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EFBE-EC5B-4908-242F-00070CB7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Vercel</a:t>
            </a:r>
            <a:r>
              <a:rPr lang="en-US" dirty="0"/>
              <a:t> Link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A534-E48A-DD17-F285-602A7624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https://parentnav.vercel.app/index.html</a:t>
            </a:r>
          </a:p>
        </p:txBody>
      </p:sp>
    </p:spTree>
    <p:extLst>
      <p:ext uri="{BB962C8B-B14F-4D97-AF65-F5344CB8AC3E}">
        <p14:creationId xmlns:p14="http://schemas.microsoft.com/office/powerpoint/2010/main" val="345250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2C06-31D1-2323-6399-643A3FFB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482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Parenting Guide</vt:lpstr>
      <vt:lpstr>Technologies Used</vt:lpstr>
      <vt:lpstr>Implemented Features (1 of 2)</vt:lpstr>
      <vt:lpstr>Implemented Features (2 of 2)</vt:lpstr>
      <vt:lpstr>Vercel Link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Bandi, Saivihari Reddy</dc:creator>
  <cp:lastModifiedBy>Bandi, Saivihari Reddy</cp:lastModifiedBy>
  <cp:revision>2</cp:revision>
  <dcterms:created xsi:type="dcterms:W3CDTF">2024-11-09T01:44:25Z</dcterms:created>
  <dcterms:modified xsi:type="dcterms:W3CDTF">2024-11-09T02:12:57Z</dcterms:modified>
</cp:coreProperties>
</file>