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ADEC-D8CC-02A9-E35B-E8971875B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872F2-F9D5-C3ED-82AD-2AFFF5F6E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AF04-0A1A-5B4F-DF94-906BFCE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F18B-8E0D-4540-C014-22B6EA96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67E7-A66D-F0FD-6260-CD0448EA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96C9-FB0E-9188-9FEF-E3C45159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96FAE-C613-750A-3622-6FC01C976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CC2C-9B4C-A5E3-A6E3-753A555A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845F-9120-A04D-4933-350CF6CA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1498-E1C7-A00E-7DE4-B7165EDC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60E5E-97D2-85EB-30D5-78D72FC3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1AB5A-654F-8F4B-EF6E-9FEACF9EB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CB9C-C7E5-D127-C497-3F7E979D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BAFD-DEDF-99EA-5881-5BA909C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5764-5354-296C-6F27-F2BBF999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0004-EF98-5627-DA17-3F2513CC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11B1-2B45-DD48-7951-A11B3A44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EAC3-CCEB-349D-D947-93FBA6BA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A3EF-354F-0590-4B47-2CF3C67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5863-513A-DCC1-CAB2-49941823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74AB-5491-6DE1-FDF5-34FCAEFC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BA14-C7E0-8432-4693-287BDD250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425-E1FF-10A1-CE41-C3137B00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B7C4-59E5-F881-EC97-C9DF5B55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185B-F615-16B4-F54F-9D17DE63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8A3E-BD55-A69A-6863-DA651C3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37EE-525D-8403-5267-4DE4050A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43955-DF69-46BA-1722-90C9E1BD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D406-22F0-D934-4A3B-A5F09D1D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8E66-BCF5-82AE-B14D-603280C3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391FB-3A94-338A-BC9D-A7A784E1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96D4-585D-6E24-3339-254ED38C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C47A-C610-C2E3-5975-843AB6D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9709-FBB8-E883-C238-563427BD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B4D5F-19B2-83C2-4C0A-065ADE28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DBE88-AE01-1518-6FF6-F154EBD2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0BD5E-FB32-7309-3BBD-A206D0EA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2972-08BD-0BC6-FD81-F3556D07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AB6D7-CB47-1587-67AC-BC4F68EA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D85B-D12B-2F09-ED23-3D307E11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1A8E7-4816-9D6F-7E4F-AC777F80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9B89A-ACBC-CF65-DE7F-47B84EBE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7507D-C1AA-15F4-AB61-624C6C0D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CA575-4116-A800-68B9-B1AD8F51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75A5E-A83E-4418-4A1D-5624F855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38EEB-AF86-BD76-0A6D-D3450186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A495-2C30-A5D8-28C0-F589DF40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A17F-0760-905C-BB3A-E555C793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C652-6512-FF01-FF3B-3600E010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139BF-8171-425A-157D-9150F500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79752-0040-528F-CFC0-2372A1D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8C60-FA49-DC4F-1AF9-7FD458E0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36F6-6B4F-FD0E-99D8-42965300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48FD5-4F4F-BE1D-6D3E-9ACE95006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1F14-B2D9-2740-9C23-A45910DAD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192C6-778E-3DD1-075A-FF7A8A7C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7F0C3-B7B0-38BF-EC1D-93A7B83A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3543F-9B7F-4511-E656-985A2ED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929D1-F1EC-D0CF-78C2-37A75E63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57E9-07A8-019C-40AD-EA792FB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37DE-7127-9A68-BEF4-1ADD0A377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177D-A542-4632-8C0A-7FAD95E12E4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9BB8-C2C4-B012-C411-7023E9ED1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3BFE-C127-D7CA-DA1F-7FC2016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ADD2-D5B9-4296-89AF-ADF1824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8DF8-645F-2E00-F405-D55CB8EC2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1"/>
            <a:ext cx="9144000" cy="1600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0342-5072-4E0E-FCB9-A92F7607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" y="102871"/>
            <a:ext cx="11327130" cy="6172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ED325-385E-FB34-86A0-4043ABB9EBEE}"/>
              </a:ext>
            </a:extLst>
          </p:cNvPr>
          <p:cNvSpPr/>
          <p:nvPr/>
        </p:nvSpPr>
        <p:spPr>
          <a:xfrm>
            <a:off x="4949190" y="708660"/>
            <a:ext cx="2937510" cy="765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25733-B8BC-BF5C-16FA-F03BD062DC3A}"/>
              </a:ext>
            </a:extLst>
          </p:cNvPr>
          <p:cNvSpPr/>
          <p:nvPr/>
        </p:nvSpPr>
        <p:spPr>
          <a:xfrm>
            <a:off x="1697356" y="2991803"/>
            <a:ext cx="2366010" cy="788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the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F29B5-21D7-AB97-0C53-DAF4DF0704D2}"/>
              </a:ext>
            </a:extLst>
          </p:cNvPr>
          <p:cNvSpPr/>
          <p:nvPr/>
        </p:nvSpPr>
        <p:spPr>
          <a:xfrm>
            <a:off x="1543050" y="4274820"/>
            <a:ext cx="2503170" cy="97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execution will 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955D68-3A35-3CA7-CC57-F3C1B9C9509B}"/>
              </a:ext>
            </a:extLst>
          </p:cNvPr>
          <p:cNvCxnSpPr>
            <a:endCxn id="6" idx="0"/>
          </p:cNvCxnSpPr>
          <p:nvPr/>
        </p:nvCxnSpPr>
        <p:spPr>
          <a:xfrm>
            <a:off x="2794635" y="3503295"/>
            <a:ext cx="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D617D-7F9C-9321-3493-F555F3C4A011}"/>
              </a:ext>
            </a:extLst>
          </p:cNvPr>
          <p:cNvCxnSpPr>
            <a:cxnSpLocks/>
          </p:cNvCxnSpPr>
          <p:nvPr/>
        </p:nvCxnSpPr>
        <p:spPr>
          <a:xfrm>
            <a:off x="6400800" y="1805940"/>
            <a:ext cx="0" cy="41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798E2-F8E1-5DC9-ED53-9730D63DE03F}"/>
              </a:ext>
            </a:extLst>
          </p:cNvPr>
          <p:cNvSpPr/>
          <p:nvPr/>
        </p:nvSpPr>
        <p:spPr>
          <a:xfrm>
            <a:off x="7639052" y="2931796"/>
            <a:ext cx="3028948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6B53BF-943E-1111-FF9D-3FDF2823F733}"/>
              </a:ext>
            </a:extLst>
          </p:cNvPr>
          <p:cNvSpPr/>
          <p:nvPr/>
        </p:nvSpPr>
        <p:spPr>
          <a:xfrm>
            <a:off x="4683442" y="4274820"/>
            <a:ext cx="1274445" cy="971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692EF3-9884-EFF9-8D4E-92C11119A6EF}"/>
              </a:ext>
            </a:extLst>
          </p:cNvPr>
          <p:cNvSpPr/>
          <p:nvPr/>
        </p:nvSpPr>
        <p:spPr>
          <a:xfrm>
            <a:off x="6417945" y="4274820"/>
            <a:ext cx="1148715" cy="971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63C45-557C-B5AE-05B4-E12DA08B8CF8}"/>
              </a:ext>
            </a:extLst>
          </p:cNvPr>
          <p:cNvSpPr/>
          <p:nvPr/>
        </p:nvSpPr>
        <p:spPr>
          <a:xfrm>
            <a:off x="8145782" y="4274814"/>
            <a:ext cx="1251583" cy="971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the file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AF7B44-432D-A674-571C-292C07A719F7}"/>
              </a:ext>
            </a:extLst>
          </p:cNvPr>
          <p:cNvSpPr/>
          <p:nvPr/>
        </p:nvSpPr>
        <p:spPr>
          <a:xfrm>
            <a:off x="9938385" y="4274803"/>
            <a:ext cx="1148714" cy="971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to screen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447208-B6F6-0014-10D5-F387845738F3}"/>
              </a:ext>
            </a:extLst>
          </p:cNvPr>
          <p:cNvSpPr/>
          <p:nvPr/>
        </p:nvSpPr>
        <p:spPr>
          <a:xfrm>
            <a:off x="5440685" y="1805940"/>
            <a:ext cx="1943094" cy="691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select the option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6D293D-E23B-6EB9-1370-CD1D965846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17945" y="1474474"/>
            <a:ext cx="0" cy="54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E380C5-6FEF-6279-DD30-D9007645B2B6}"/>
              </a:ext>
            </a:extLst>
          </p:cNvPr>
          <p:cNvCxnSpPr/>
          <p:nvPr/>
        </p:nvCxnSpPr>
        <p:spPr>
          <a:xfrm>
            <a:off x="6417945" y="2497455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D4E817-D863-824E-C13E-E3C09304DC58}"/>
              </a:ext>
            </a:extLst>
          </p:cNvPr>
          <p:cNvCxnSpPr/>
          <p:nvPr/>
        </p:nvCxnSpPr>
        <p:spPr>
          <a:xfrm flipH="1">
            <a:off x="2994660" y="2720340"/>
            <a:ext cx="3423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73388A-A6C0-8437-DEAA-5DD2BC43C682}"/>
              </a:ext>
            </a:extLst>
          </p:cNvPr>
          <p:cNvCxnSpPr/>
          <p:nvPr/>
        </p:nvCxnSpPr>
        <p:spPr>
          <a:xfrm>
            <a:off x="2994660" y="2720340"/>
            <a:ext cx="0" cy="27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1856A8-DDD7-67FE-4A6E-A3A3A5526854}"/>
              </a:ext>
            </a:extLst>
          </p:cNvPr>
          <p:cNvCxnSpPr/>
          <p:nvPr/>
        </p:nvCxnSpPr>
        <p:spPr>
          <a:xfrm>
            <a:off x="6298884" y="2720340"/>
            <a:ext cx="268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6433D2-6A0F-0D6F-366A-55C1B049EE55}"/>
              </a:ext>
            </a:extLst>
          </p:cNvPr>
          <p:cNvCxnSpPr/>
          <p:nvPr/>
        </p:nvCxnSpPr>
        <p:spPr>
          <a:xfrm>
            <a:off x="8979219" y="2720340"/>
            <a:ext cx="0" cy="2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24696D-82BA-9A00-9736-983448F5F85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53526" y="3703321"/>
            <a:ext cx="0" cy="32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91C542-E439-3F77-D261-64D9CFDD6314}"/>
              </a:ext>
            </a:extLst>
          </p:cNvPr>
          <p:cNvCxnSpPr>
            <a:cxnSpLocks/>
          </p:cNvCxnSpPr>
          <p:nvPr/>
        </p:nvCxnSpPr>
        <p:spPr>
          <a:xfrm flipH="1" flipV="1">
            <a:off x="5394960" y="3989070"/>
            <a:ext cx="3758566" cy="3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DCCDCB-5455-3FA2-7BB1-DD2A2F51A7F3}"/>
              </a:ext>
            </a:extLst>
          </p:cNvPr>
          <p:cNvCxnSpPr/>
          <p:nvPr/>
        </p:nvCxnSpPr>
        <p:spPr>
          <a:xfrm>
            <a:off x="5415915" y="4051934"/>
            <a:ext cx="0" cy="27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5E8DE-DC78-E0A6-8FFE-24423EF37C61}"/>
              </a:ext>
            </a:extLst>
          </p:cNvPr>
          <p:cNvCxnSpPr/>
          <p:nvPr/>
        </p:nvCxnSpPr>
        <p:spPr>
          <a:xfrm>
            <a:off x="7109460" y="4006212"/>
            <a:ext cx="0" cy="32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E1680B-1C76-59E1-F53B-F768DCD1E395}"/>
              </a:ext>
            </a:extLst>
          </p:cNvPr>
          <p:cNvCxnSpPr>
            <a:endCxn id="27" idx="0"/>
          </p:cNvCxnSpPr>
          <p:nvPr/>
        </p:nvCxnSpPr>
        <p:spPr>
          <a:xfrm>
            <a:off x="8771573" y="4023355"/>
            <a:ext cx="1" cy="25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8C2620-F73C-2069-742C-6FDBE3D23093}"/>
              </a:ext>
            </a:extLst>
          </p:cNvPr>
          <p:cNvCxnSpPr/>
          <p:nvPr/>
        </p:nvCxnSpPr>
        <p:spPr>
          <a:xfrm>
            <a:off x="9153526" y="4006212"/>
            <a:ext cx="1495424" cy="1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2AADFD1-C303-ADF6-9EBA-94ADC01E0395}"/>
              </a:ext>
            </a:extLst>
          </p:cNvPr>
          <p:cNvCxnSpPr/>
          <p:nvPr/>
        </p:nvCxnSpPr>
        <p:spPr>
          <a:xfrm>
            <a:off x="10668000" y="4023355"/>
            <a:ext cx="0" cy="30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2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popuri</dc:creator>
  <cp:lastModifiedBy>lokesh popuri</cp:lastModifiedBy>
  <cp:revision>1</cp:revision>
  <dcterms:created xsi:type="dcterms:W3CDTF">2023-09-20T23:32:01Z</dcterms:created>
  <dcterms:modified xsi:type="dcterms:W3CDTF">2023-09-20T23:48:27Z</dcterms:modified>
</cp:coreProperties>
</file>