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92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07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56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0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61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211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621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1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02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59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02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01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6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1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61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882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Estudio previo</a:t>
            </a:r>
            <a:br>
              <a:rPr lang="es-ES" dirty="0" smtClean="0"/>
            </a:br>
            <a:r>
              <a:rPr lang="es-ES" dirty="0" smtClean="0"/>
              <a:t>			</a:t>
            </a:r>
            <a:r>
              <a:rPr lang="es-ES" sz="2400" dirty="0" smtClean="0"/>
              <a:t>fase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Alverto</a:t>
            </a:r>
            <a:r>
              <a:rPr lang="es-ES" dirty="0" smtClean="0"/>
              <a:t> </a:t>
            </a:r>
            <a:r>
              <a:rPr lang="es-ES" dirty="0" err="1" smtClean="0"/>
              <a:t>Sapiña</a:t>
            </a:r>
            <a:r>
              <a:rPr lang="es-ES" dirty="0" smtClean="0"/>
              <a:t> Mora</a:t>
            </a:r>
          </a:p>
          <a:p>
            <a:r>
              <a:rPr lang="es-ES" dirty="0" smtClean="0"/>
              <a:t>Jorge </a:t>
            </a:r>
            <a:r>
              <a:rPr lang="es-ES" dirty="0" err="1" smtClean="0"/>
              <a:t>Nuñez</a:t>
            </a:r>
            <a:r>
              <a:rPr lang="es-ES" dirty="0" smtClean="0"/>
              <a:t> González</a:t>
            </a:r>
            <a:endParaRPr lang="es-ES" dirty="0"/>
          </a:p>
          <a:p>
            <a:r>
              <a:rPr lang="es-ES" dirty="0" smtClean="0"/>
              <a:t>Pablo Requena González</a:t>
            </a:r>
          </a:p>
          <a:p>
            <a:r>
              <a:rPr lang="es-ES" dirty="0" smtClean="0"/>
              <a:t>Marcos </a:t>
            </a:r>
            <a:r>
              <a:rPr lang="es-ES" dirty="0" err="1" smtClean="0"/>
              <a:t>Gonzalez</a:t>
            </a:r>
            <a:r>
              <a:rPr lang="es-ES" dirty="0" smtClean="0"/>
              <a:t> </a:t>
            </a:r>
            <a:r>
              <a:rPr lang="es-ES" dirty="0" err="1" smtClean="0"/>
              <a:t>Verdú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60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0. </a:t>
            </a:r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ES" dirty="0" err="1" smtClean="0"/>
              <a:t>Introduccion</a:t>
            </a:r>
            <a:endParaRPr lang="es-ES" dirty="0" smtClean="0"/>
          </a:p>
          <a:p>
            <a:pPr marL="914400" lvl="1" indent="-457200">
              <a:buAutoNum type="arabicPeriod"/>
            </a:pPr>
            <a:r>
              <a:rPr lang="es-ES" dirty="0" smtClean="0"/>
              <a:t>¿Qué es el rendimiento?</a:t>
            </a:r>
          </a:p>
          <a:p>
            <a:pPr marL="914400" lvl="1" indent="-457200">
              <a:buAutoNum type="arabicPeriod"/>
            </a:pPr>
            <a:r>
              <a:rPr lang="es-ES" dirty="0" smtClean="0"/>
              <a:t>¿Por qué es importante el rendimiento?</a:t>
            </a:r>
          </a:p>
          <a:p>
            <a:pPr marL="457200" indent="-457200">
              <a:buAutoNum type="arabicPeriod"/>
            </a:pPr>
            <a:r>
              <a:rPr lang="es-ES" dirty="0" smtClean="0"/>
              <a:t>Métricas para la evaluación del rendimiento.</a:t>
            </a:r>
          </a:p>
          <a:p>
            <a:pPr marL="457200" indent="-457200">
              <a:buAutoNum type="arabicPeriod"/>
            </a:pPr>
            <a:r>
              <a:rPr lang="es-ES" dirty="0" smtClean="0"/>
              <a:t>Programas de pruebas (</a:t>
            </a:r>
            <a:r>
              <a:rPr lang="es-ES" dirty="0" err="1" smtClean="0"/>
              <a:t>benchmark</a:t>
            </a:r>
            <a:r>
              <a:rPr lang="es-ES" dirty="0" smtClean="0"/>
              <a:t>).</a:t>
            </a:r>
          </a:p>
          <a:p>
            <a:pPr marL="457200" indent="-457200">
              <a:buAutoNum type="arabicPeriod"/>
            </a:pPr>
            <a:r>
              <a:rPr lang="es-ES" dirty="0" smtClean="0"/>
              <a:t>Evaluación de los resultados.</a:t>
            </a:r>
          </a:p>
          <a:p>
            <a:pPr marL="457200" indent="-457200">
              <a:buAutoNum type="arabicPeriod"/>
            </a:pPr>
            <a:r>
              <a:rPr lang="es-ES" dirty="0" smtClean="0"/>
              <a:t>Enlaces externos</a:t>
            </a:r>
          </a:p>
        </p:txBody>
      </p:sp>
    </p:spTree>
    <p:extLst>
      <p:ext uri="{BB962C8B-B14F-4D97-AF65-F5344CB8AC3E}">
        <p14:creationId xmlns:p14="http://schemas.microsoft.com/office/powerpoint/2010/main" val="287131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dirty="0" err="1" smtClean="0"/>
              <a:t>Introduccion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el rendimiento?</a:t>
            </a:r>
          </a:p>
          <a:p>
            <a:pPr lvl="1"/>
            <a:r>
              <a:rPr lang="es-ES" dirty="0" smtClean="0"/>
              <a:t>Distintos puntos de vista:</a:t>
            </a:r>
          </a:p>
          <a:p>
            <a:pPr lvl="3"/>
            <a:r>
              <a:rPr lang="es-ES" dirty="0" smtClean="0"/>
              <a:t>Tiempo de respuesta: el tiempo de ejecución.</a:t>
            </a:r>
          </a:p>
          <a:p>
            <a:pPr lvl="3"/>
            <a:r>
              <a:rPr lang="es-ES" dirty="0" smtClean="0"/>
              <a:t>Productividad: numero de tareas completadas en una unidad de tiempo.</a:t>
            </a:r>
          </a:p>
          <a:p>
            <a:pPr lvl="3"/>
            <a:endParaRPr lang="es-ES" dirty="0"/>
          </a:p>
          <a:p>
            <a:r>
              <a:rPr lang="es-ES" dirty="0" smtClean="0"/>
              <a:t>¿Porqué es importante el rendimiento?</a:t>
            </a:r>
          </a:p>
          <a:p>
            <a:pPr lvl="1"/>
            <a:r>
              <a:rPr lang="es-ES" dirty="0" smtClean="0"/>
              <a:t>Optimizar los recursos.</a:t>
            </a:r>
          </a:p>
          <a:p>
            <a:pPr lvl="1"/>
            <a:r>
              <a:rPr lang="es-ES" dirty="0" smtClean="0"/>
              <a:t>Equilibrio entre los tiempo de respuesta y productividad.</a:t>
            </a:r>
          </a:p>
        </p:txBody>
      </p:sp>
    </p:spTree>
    <p:extLst>
      <p:ext uri="{BB962C8B-B14F-4D97-AF65-F5344CB8AC3E}">
        <p14:creationId xmlns:p14="http://schemas.microsoft.com/office/powerpoint/2010/main" val="255504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Métricas </a:t>
            </a:r>
            <a:r>
              <a:rPr lang="es-ES" dirty="0"/>
              <a:t>para la evaluación del rendimiento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458310"/>
          </a:xfrm>
        </p:spPr>
        <p:txBody>
          <a:bodyPr/>
          <a:lstStyle/>
          <a:p>
            <a:r>
              <a:rPr lang="es-ES" dirty="0" smtClean="0"/>
              <a:t>MIPS</a:t>
            </a:r>
            <a:r>
              <a:rPr lang="es-ES" dirty="0"/>
              <a:t>: Millones de instrucciones por segundo </a:t>
            </a:r>
            <a:endParaRPr lang="es-ES" dirty="0" smtClean="0"/>
          </a:p>
          <a:p>
            <a:r>
              <a:rPr lang="es-ES" dirty="0" smtClean="0"/>
              <a:t>MFLOPS</a:t>
            </a:r>
            <a:r>
              <a:rPr lang="es-ES" dirty="0"/>
              <a:t>: Millones de operaciones en coma flotante por segundo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01683"/>
              </p:ext>
            </p:extLst>
          </p:nvPr>
        </p:nvGraphicFramePr>
        <p:xfrm>
          <a:off x="840828" y="2396412"/>
          <a:ext cx="8124496" cy="15531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43669"/>
                <a:gridCol w="4680827"/>
              </a:tblGrid>
              <a:tr h="37831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Componentes del rendimiento</a:t>
                      </a:r>
                      <a:endParaRPr lang="es-E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Unidad de medida</a:t>
                      </a:r>
                      <a:endParaRPr lang="es-E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22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Velocidad de la CPU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ciclos por segundo, memoria caché y cantidad de núcleos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94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Tiempo de ciclo de reloj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Segundos por ciclo de reloj 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94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Ciclos por instrucción (CPI)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medio de ciclos por instrucción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94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instrucciones 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instrucciones ejecutadas por el programa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41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¿De qué factores depende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/>
              <a:t>Velocidad de la CPU. Viene dada por tres factores: </a:t>
            </a:r>
          </a:p>
          <a:p>
            <a:pPr lvl="2"/>
            <a:r>
              <a:rPr lang="es-ES" dirty="0"/>
              <a:t>La </a:t>
            </a:r>
            <a:r>
              <a:rPr lang="es-ES" dirty="0" smtClean="0"/>
              <a:t>frecuencia (número </a:t>
            </a:r>
            <a:r>
              <a:rPr lang="es-ES" dirty="0"/>
              <a:t>de ciclos por </a:t>
            </a:r>
            <a:r>
              <a:rPr lang="es-ES" dirty="0" smtClean="0"/>
              <a:t>segundo)</a:t>
            </a:r>
            <a:endParaRPr lang="es-ES" dirty="0"/>
          </a:p>
          <a:p>
            <a:pPr lvl="2"/>
            <a:r>
              <a:rPr lang="es-ES" dirty="0"/>
              <a:t>La memoria caché, que es la memoria que se utiliza para que el procesador almacene instrucciones, así el tiempo de espera será menor, y la información más accesible (a coste temporal).</a:t>
            </a:r>
          </a:p>
          <a:p>
            <a:pPr lvl="2"/>
            <a:r>
              <a:rPr lang="es-ES" dirty="0"/>
              <a:t>La cantidad de núcleos que tenga.</a:t>
            </a:r>
          </a:p>
          <a:p>
            <a:pPr lvl="1"/>
            <a:r>
              <a:rPr lang="es-ES" dirty="0"/>
              <a:t>Periodo de la CPU: el tiempo que dura un  ciclo.</a:t>
            </a:r>
          </a:p>
          <a:p>
            <a:pPr lvl="1"/>
            <a:r>
              <a:rPr lang="es-ES" dirty="0"/>
              <a:t>Ciclos por instrucción (CPI)</a:t>
            </a:r>
          </a:p>
          <a:p>
            <a:pPr lvl="1"/>
            <a:r>
              <a:rPr lang="es-ES" dirty="0"/>
              <a:t>Nº de instrucciones por programa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23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87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03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3232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278</Words>
  <Application>Microsoft Office PowerPoint</Application>
  <PresentationFormat>Personalizado</PresentationFormat>
  <Paragraphs>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Sector</vt:lpstr>
      <vt:lpstr>Estudio previo    fase i</vt:lpstr>
      <vt:lpstr>0. Indice</vt:lpstr>
      <vt:lpstr>1. Introduccion</vt:lpstr>
      <vt:lpstr>2. Métricas para la evaluación del rendimiento </vt:lpstr>
      <vt:lpstr>¿De qué factores depende?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previo    fase i</dc:title>
  <dc:creator>PabloPC</dc:creator>
  <cp:lastModifiedBy>Giru</cp:lastModifiedBy>
  <cp:revision>4</cp:revision>
  <dcterms:created xsi:type="dcterms:W3CDTF">2015-02-07T11:27:55Z</dcterms:created>
  <dcterms:modified xsi:type="dcterms:W3CDTF">2015-02-08T17:11:09Z</dcterms:modified>
</cp:coreProperties>
</file>