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-126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69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92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079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356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901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61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211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621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1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02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59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02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01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1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62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10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61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1D16FF-6FEA-4AFD-B5E3-43EFF96BF98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480772-D486-4F41-889C-43613DE27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882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Estudio previo</a:t>
            </a:r>
            <a:br>
              <a:rPr lang="es-ES" dirty="0" smtClean="0"/>
            </a:br>
            <a:r>
              <a:rPr lang="es-ES" dirty="0" smtClean="0"/>
              <a:t>			</a:t>
            </a:r>
            <a:r>
              <a:rPr lang="es-ES" sz="2400" dirty="0" smtClean="0"/>
              <a:t>fase 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Alverto</a:t>
            </a:r>
            <a:r>
              <a:rPr lang="es-ES" dirty="0" smtClean="0"/>
              <a:t> </a:t>
            </a:r>
            <a:r>
              <a:rPr lang="es-ES" dirty="0" err="1" smtClean="0"/>
              <a:t>Sapiña</a:t>
            </a:r>
            <a:r>
              <a:rPr lang="es-ES" dirty="0" smtClean="0"/>
              <a:t> Mora</a:t>
            </a:r>
          </a:p>
          <a:p>
            <a:r>
              <a:rPr lang="es-ES" dirty="0" smtClean="0"/>
              <a:t>Jorge </a:t>
            </a:r>
            <a:r>
              <a:rPr lang="es-ES" dirty="0" err="1" smtClean="0"/>
              <a:t>Nuñez</a:t>
            </a:r>
            <a:r>
              <a:rPr lang="es-ES" dirty="0" smtClean="0"/>
              <a:t> González</a:t>
            </a:r>
            <a:endParaRPr lang="es-ES" dirty="0"/>
          </a:p>
          <a:p>
            <a:r>
              <a:rPr lang="es-ES" dirty="0" smtClean="0"/>
              <a:t>Pablo Requena González</a:t>
            </a:r>
          </a:p>
          <a:p>
            <a:r>
              <a:rPr lang="es-ES" dirty="0" smtClean="0"/>
              <a:t>Marcos </a:t>
            </a:r>
            <a:r>
              <a:rPr lang="es-ES" dirty="0" err="1" smtClean="0"/>
              <a:t>Gonzalez</a:t>
            </a:r>
            <a:r>
              <a:rPr lang="es-ES" dirty="0" smtClean="0"/>
              <a:t> </a:t>
            </a:r>
            <a:r>
              <a:rPr lang="es-ES" dirty="0" err="1" smtClean="0"/>
              <a:t>Verdú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60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0. </a:t>
            </a:r>
            <a:r>
              <a:rPr lang="es-ES" dirty="0" err="1" smtClean="0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s-ES" dirty="0" err="1" smtClean="0"/>
              <a:t>Introduccion</a:t>
            </a:r>
            <a:endParaRPr lang="es-ES" dirty="0" smtClean="0"/>
          </a:p>
          <a:p>
            <a:pPr marL="914400" lvl="1" indent="-457200">
              <a:buAutoNum type="arabicPeriod"/>
            </a:pPr>
            <a:r>
              <a:rPr lang="es-ES" dirty="0" smtClean="0"/>
              <a:t>¿Qué es el rendimiento?</a:t>
            </a:r>
          </a:p>
          <a:p>
            <a:pPr marL="914400" lvl="1" indent="-457200">
              <a:buAutoNum type="arabicPeriod"/>
            </a:pPr>
            <a:r>
              <a:rPr lang="es-ES" dirty="0" smtClean="0"/>
              <a:t>¿Por qué es importante el rendimiento?</a:t>
            </a:r>
          </a:p>
          <a:p>
            <a:pPr marL="457200" indent="-457200">
              <a:buAutoNum type="arabicPeriod"/>
            </a:pPr>
            <a:r>
              <a:rPr lang="es-ES" dirty="0" smtClean="0"/>
              <a:t>Métricas para la evaluación del rendimiento.</a:t>
            </a:r>
          </a:p>
          <a:p>
            <a:pPr marL="457200" indent="-457200">
              <a:buAutoNum type="arabicPeriod"/>
            </a:pPr>
            <a:r>
              <a:rPr lang="es-ES" dirty="0" smtClean="0"/>
              <a:t>Programas de pruebas (</a:t>
            </a:r>
            <a:r>
              <a:rPr lang="es-ES" dirty="0" err="1" smtClean="0"/>
              <a:t>benchmark</a:t>
            </a:r>
            <a:r>
              <a:rPr lang="es-ES" dirty="0" smtClean="0"/>
              <a:t>).</a:t>
            </a:r>
          </a:p>
          <a:p>
            <a:pPr marL="457200" indent="-457200">
              <a:buAutoNum type="arabicPeriod"/>
            </a:pPr>
            <a:r>
              <a:rPr lang="es-ES" dirty="0" smtClean="0"/>
              <a:t>Evaluación de los resultados.</a:t>
            </a:r>
          </a:p>
          <a:p>
            <a:pPr marL="457200" indent="-457200">
              <a:buAutoNum type="arabicPeriod"/>
            </a:pPr>
            <a:r>
              <a:rPr lang="es-ES" dirty="0" smtClean="0"/>
              <a:t>Enlaces externos</a:t>
            </a:r>
          </a:p>
        </p:txBody>
      </p:sp>
    </p:spTree>
    <p:extLst>
      <p:ext uri="{BB962C8B-B14F-4D97-AF65-F5344CB8AC3E}">
        <p14:creationId xmlns:p14="http://schemas.microsoft.com/office/powerpoint/2010/main" val="287131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</a:t>
            </a:r>
            <a:r>
              <a:rPr lang="es-ES" dirty="0" err="1" smtClean="0"/>
              <a:t>Introduccion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es el rendimiento?</a:t>
            </a:r>
          </a:p>
          <a:p>
            <a:pPr lvl="1"/>
            <a:r>
              <a:rPr lang="es-ES" dirty="0" smtClean="0"/>
              <a:t>Distintos puntos de vista:</a:t>
            </a:r>
          </a:p>
          <a:p>
            <a:pPr lvl="3"/>
            <a:r>
              <a:rPr lang="es-ES" dirty="0" smtClean="0"/>
              <a:t>Tiempo de respuesta: el tiempo de ejecución.</a:t>
            </a:r>
          </a:p>
          <a:p>
            <a:pPr lvl="3"/>
            <a:r>
              <a:rPr lang="es-ES" dirty="0" smtClean="0"/>
              <a:t>Productividad: numero de tareas completadas en una unidad de tiempo.</a:t>
            </a:r>
          </a:p>
          <a:p>
            <a:pPr lvl="3"/>
            <a:endParaRPr lang="es-ES" dirty="0"/>
          </a:p>
          <a:p>
            <a:r>
              <a:rPr lang="es-ES" dirty="0" smtClean="0"/>
              <a:t>¿Porqué es importante el rendimiento?</a:t>
            </a:r>
          </a:p>
          <a:p>
            <a:pPr lvl="1"/>
            <a:r>
              <a:rPr lang="es-ES" dirty="0" smtClean="0"/>
              <a:t>Optimizar los recursos.</a:t>
            </a:r>
          </a:p>
          <a:p>
            <a:pPr lvl="1"/>
            <a:r>
              <a:rPr lang="es-ES" dirty="0" smtClean="0"/>
              <a:t>Equilibrio entre los tiempo de respuesta y </a:t>
            </a:r>
            <a:r>
              <a:rPr lang="es-ES" dirty="0" smtClean="0"/>
              <a:t>productividad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504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41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234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87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03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3232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</TotalTime>
  <Words>107</Words>
  <Application>Microsoft Office PowerPoint</Application>
  <PresentationFormat>Personalizado</PresentationFormat>
  <Paragraphs>22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Sector</vt:lpstr>
      <vt:lpstr>Estudio previo    fase i</vt:lpstr>
      <vt:lpstr>0. Indice</vt:lpstr>
      <vt:lpstr>1. Introduccion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previo    fase i</dc:title>
  <dc:creator>PabloPC</dc:creator>
  <cp:lastModifiedBy>Pablo</cp:lastModifiedBy>
  <cp:revision>3</cp:revision>
  <dcterms:created xsi:type="dcterms:W3CDTF">2015-02-07T11:27:55Z</dcterms:created>
  <dcterms:modified xsi:type="dcterms:W3CDTF">2015-02-08T11:55:26Z</dcterms:modified>
</cp:coreProperties>
</file>