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5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8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7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9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5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0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A471-9676-4A93-8E0D-B9035BC9C9CE}" type="datetimeFigureOut">
              <a:rPr lang="es-ES" smtClean="0"/>
              <a:t>22/11/2015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5388"/>
            <a:ext cx="9144000" cy="23876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Práctica 3</a:t>
            </a:r>
            <a:b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</a:br>
            <a:r>
              <a:rPr lang="es-ES" sz="4400" b="1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Paralelización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0376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Pablo Requena González</a:t>
            </a:r>
          </a:p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Marcos González Verdú</a:t>
            </a:r>
          </a:p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Vicente Martín 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Rueda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40"/>
            <a:ext cx="12192000" cy="6429375"/>
          </a:xfrm>
        </p:spPr>
      </p:pic>
    </p:spTree>
    <p:extLst>
      <p:ext uri="{BB962C8B-B14F-4D97-AF65-F5344CB8AC3E}">
        <p14:creationId xmlns:p14="http://schemas.microsoft.com/office/powerpoint/2010/main" val="179141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53897"/>
              </p:ext>
            </p:extLst>
          </p:nvPr>
        </p:nvGraphicFramePr>
        <p:xfrm>
          <a:off x="0" y="2"/>
          <a:ext cx="12341218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000"/>
                <a:gridCol w="787124"/>
                <a:gridCol w="798407"/>
                <a:gridCol w="798407"/>
                <a:gridCol w="798407"/>
                <a:gridCol w="798407"/>
                <a:gridCol w="798407"/>
                <a:gridCol w="823357"/>
                <a:gridCol w="823357"/>
                <a:gridCol w="823357"/>
                <a:gridCol w="848897"/>
                <a:gridCol w="797817"/>
                <a:gridCol w="738917"/>
                <a:gridCol w="823357"/>
              </a:tblGrid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i5-M460 2,53GHz 4GB RAM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Tamaño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s-E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 smtClean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fea.jpg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500x667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0,208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0,212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0,204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0,48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0,42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0,46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0,46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0,48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pajaro4k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4096x2160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5,492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5,284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5,208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5,504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12,66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12,01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11,86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19,96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12,97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12,21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12,14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12,54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car8k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7680x4320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21,4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20,468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20,592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20,712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48,82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45,36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44,552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41,326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49,11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46,24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45,84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47,92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earth8k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8192x4320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25,388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25,652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26,856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28,539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50,77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50,77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49,11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57,078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51,31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49,8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48,38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51,3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Total Programa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 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52,504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51,616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52,868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54,956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112,73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108,61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105,992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118,784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113,863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108,713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106,826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112,237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75054" y="365125"/>
            <a:ext cx="3278746" cy="1325563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Tiempos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.</a:t>
            </a: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33"/>
            <a:ext cx="8035569" cy="5791746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68491"/>
              </p:ext>
            </p:extLst>
          </p:nvPr>
        </p:nvGraphicFramePr>
        <p:xfrm>
          <a:off x="8332629" y="2263507"/>
          <a:ext cx="3618965" cy="3210016"/>
        </p:xfrm>
        <a:graphic>
          <a:graphicData uri="http://schemas.openxmlformats.org/drawingml/2006/table">
            <a:tbl>
              <a:tblPr firstRow="1" firstCol="1" bandRow="1"/>
              <a:tblGrid>
                <a:gridCol w="808462"/>
                <a:gridCol w="910279"/>
                <a:gridCol w="1001020"/>
                <a:gridCol w="899204"/>
              </a:tblGrid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Ciclos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i5-M460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SDRAM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2,53Ghz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i7-3630QM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GB DDR3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2,40GHz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GB 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2.40GHz x8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46" y="365125"/>
            <a:ext cx="3979572" cy="3305354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Que vamos a paralelizar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9246" y="4134119"/>
            <a:ext cx="3630769" cy="227466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Las llamadas del calculo de las medias del color.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0"/>
            <a:ext cx="761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¿Qué es </a:t>
            </a:r>
            <a:r>
              <a:rPr lang="es-ES" b="1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OpenMP</a:t>
            </a:r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?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Es una API para la programación multiproceso.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Permite añadir concurrencia en C/C++ y Fortran.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Estable, portable y escalable.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Desde 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PC’s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 de casa a supercomputadores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Introducción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Nuestro problema es un “Pixelizador” que pasa a paleta de 16 colores.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Introducción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Problemas a resolver: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Primero: Leer y Escribir imágenes en C++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Segundo: Conseguir el efecto de 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pixelización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Tercero: Pasar a paleta de 16 colores. </a:t>
            </a:r>
          </a:p>
        </p:txBody>
      </p:sp>
    </p:spTree>
    <p:extLst>
      <p:ext uri="{BB962C8B-B14F-4D97-AF65-F5344CB8AC3E}">
        <p14:creationId xmlns:p14="http://schemas.microsoft.com/office/powerpoint/2010/main" val="2255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Como lo hacemos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Leer Imagen.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Calcularemos la media por cada sector de la imagen.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El color medio se pasa a 16 colores.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El color resultante se aplica al sector.</a:t>
            </a:r>
          </a:p>
        </p:txBody>
      </p:sp>
    </p:spTree>
    <p:extLst>
      <p:ext uri="{BB962C8B-B14F-4D97-AF65-F5344CB8AC3E}">
        <p14:creationId xmlns:p14="http://schemas.microsoft.com/office/powerpoint/2010/main" val="28190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" y="128787"/>
            <a:ext cx="12159649" cy="6413679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2351" y="262094"/>
            <a:ext cx="4094408" cy="132556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8192x4320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560" y="390883"/>
            <a:ext cx="2961068" cy="1325563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100x100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25" y="0"/>
            <a:ext cx="761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tes.unice.fr/site/aristidi/pgplot/fig/col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9" y="133011"/>
            <a:ext cx="8731875" cy="64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229</Words>
  <Application>Microsoft Office PowerPoint</Application>
  <PresentationFormat>Panorámica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Liberation Sans</vt:lpstr>
      <vt:lpstr>Orbitron</vt:lpstr>
      <vt:lpstr>Times New Roman</vt:lpstr>
      <vt:lpstr>Tema de Office</vt:lpstr>
      <vt:lpstr>Práctica 3 Paralelización</vt:lpstr>
      <vt:lpstr>Introducción</vt:lpstr>
      <vt:lpstr>Introducción</vt:lpstr>
      <vt:lpstr>Presentación de PowerPoint</vt:lpstr>
      <vt:lpstr>Presentación de PowerPoint</vt:lpstr>
      <vt:lpstr>Como lo hacemos</vt:lpstr>
      <vt:lpstr>8192x4320</vt:lpstr>
      <vt:lpstr>100x100</vt:lpstr>
      <vt:lpstr>Presentación de PowerPoint</vt:lpstr>
      <vt:lpstr>Presentación de PowerPoint</vt:lpstr>
      <vt:lpstr>Presentación de PowerPoint</vt:lpstr>
      <vt:lpstr>Tiempos</vt:lpstr>
      <vt:lpstr>Que vamos a paralelizar</vt:lpstr>
      <vt:lpstr>¿Qué es OpenMP?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3 Paralización</dc:title>
  <dc:creator>Pablo Requena</dc:creator>
  <cp:lastModifiedBy>Pablo Requena</cp:lastModifiedBy>
  <cp:revision>15</cp:revision>
  <dcterms:created xsi:type="dcterms:W3CDTF">2015-11-16T12:08:29Z</dcterms:created>
  <dcterms:modified xsi:type="dcterms:W3CDTF">2015-11-22T09:38:23Z</dcterms:modified>
</cp:coreProperties>
</file>