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4" r:id="rId9"/>
    <p:sldId id="263" r:id="rId10"/>
    <p:sldId id="267" r:id="rId11"/>
    <p:sldId id="270" r:id="rId12"/>
    <p:sldId id="261" r:id="rId13"/>
    <p:sldId id="262" r:id="rId14"/>
    <p:sldId id="265" r:id="rId15"/>
    <p:sldId id="26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B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29" autoAdjust="0"/>
    <p:restoredTop sz="94660"/>
  </p:normalViewPr>
  <p:slideViewPr>
    <p:cSldViewPr>
      <p:cViewPr varScale="1">
        <p:scale>
          <a:sx n="102" d="100"/>
          <a:sy n="102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DEC49-C978-435B-9552-27CB18643D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1F49006-2728-48F1-9183-93A9FF35D701}">
      <dgm:prSet phldrT="[Texto]"/>
      <dgm:spPr/>
      <dgm:t>
        <a:bodyPr/>
        <a:lstStyle/>
        <a:p>
          <a:r>
            <a:rPr lang="es-ES" smtClean="0"/>
            <a:t>Maestro</a:t>
          </a:r>
          <a:endParaRPr lang="es-ES" dirty="0" smtClean="0"/>
        </a:p>
        <a:p>
          <a:r>
            <a:rPr lang="es-ES" dirty="0" smtClean="0"/>
            <a:t>Nodo 0</a:t>
          </a:r>
          <a:endParaRPr lang="es-ES" dirty="0"/>
        </a:p>
      </dgm:t>
    </dgm:pt>
    <dgm:pt modelId="{C7AE20D4-19D8-4450-9878-34AC6551B33C}" type="parTrans" cxnId="{B5B27D60-5B99-4889-BF6C-4181083A73D6}">
      <dgm:prSet/>
      <dgm:spPr/>
      <dgm:t>
        <a:bodyPr/>
        <a:lstStyle/>
        <a:p>
          <a:endParaRPr lang="es-ES"/>
        </a:p>
      </dgm:t>
    </dgm:pt>
    <dgm:pt modelId="{E15DBFAC-6268-409D-8B6E-971B76C645F7}" type="sibTrans" cxnId="{B5B27D60-5B99-4889-BF6C-4181083A73D6}">
      <dgm:prSet/>
      <dgm:spPr/>
      <dgm:t>
        <a:bodyPr/>
        <a:lstStyle/>
        <a:p>
          <a:endParaRPr lang="es-ES"/>
        </a:p>
      </dgm:t>
    </dgm:pt>
    <dgm:pt modelId="{92D0F01C-4217-4071-8CBE-FC60A525ACBD}">
      <dgm:prSet phldrT="[Texto]"/>
      <dgm:spPr/>
      <dgm:t>
        <a:bodyPr/>
        <a:lstStyle/>
        <a:p>
          <a:r>
            <a:rPr lang="es-ES" smtClean="0"/>
            <a:t>Esclavo</a:t>
          </a:r>
          <a:endParaRPr lang="es-ES" dirty="0" smtClean="0"/>
        </a:p>
        <a:p>
          <a:r>
            <a:rPr lang="es-ES" dirty="0" smtClean="0"/>
            <a:t>Nodo 1</a:t>
          </a:r>
          <a:endParaRPr lang="es-ES" dirty="0"/>
        </a:p>
      </dgm:t>
    </dgm:pt>
    <dgm:pt modelId="{E914DA75-F195-4027-B9CF-034D671B08BC}" type="parTrans" cxnId="{690D0BE9-5082-48C1-AF19-2440F8E5667E}">
      <dgm:prSet/>
      <dgm:spPr/>
      <dgm:t>
        <a:bodyPr/>
        <a:lstStyle/>
        <a:p>
          <a:endParaRPr lang="es-ES"/>
        </a:p>
      </dgm:t>
    </dgm:pt>
    <dgm:pt modelId="{5ABD75A1-D071-4EE4-A476-9E63AA7C3092}" type="sibTrans" cxnId="{690D0BE9-5082-48C1-AF19-2440F8E5667E}">
      <dgm:prSet/>
      <dgm:spPr/>
      <dgm:t>
        <a:bodyPr/>
        <a:lstStyle/>
        <a:p>
          <a:endParaRPr lang="es-ES"/>
        </a:p>
      </dgm:t>
    </dgm:pt>
    <dgm:pt modelId="{B515E08C-E084-494A-A564-E915B7623B48}">
      <dgm:prSet phldrT="[Texto]"/>
      <dgm:spPr/>
      <dgm:t>
        <a:bodyPr/>
        <a:lstStyle/>
        <a:p>
          <a:r>
            <a:rPr lang="es-ES" smtClean="0"/>
            <a:t>Esclavo</a:t>
          </a:r>
          <a:endParaRPr lang="es-ES" dirty="0" smtClean="0"/>
        </a:p>
        <a:p>
          <a:r>
            <a:rPr lang="es-ES" dirty="0" smtClean="0"/>
            <a:t>Nodo 2</a:t>
          </a:r>
          <a:endParaRPr lang="es-ES" dirty="0"/>
        </a:p>
      </dgm:t>
    </dgm:pt>
    <dgm:pt modelId="{7D38C5B4-C6E2-45BC-A5DD-96615C2AEE40}" type="parTrans" cxnId="{43B5F8C5-2FC7-4BC3-B12E-DBD5CCB5B181}">
      <dgm:prSet/>
      <dgm:spPr/>
      <dgm:t>
        <a:bodyPr/>
        <a:lstStyle/>
        <a:p>
          <a:endParaRPr lang="es-ES"/>
        </a:p>
      </dgm:t>
    </dgm:pt>
    <dgm:pt modelId="{2AEF7CD9-A3B3-4680-8F0A-5301A1FA5EC7}" type="sibTrans" cxnId="{43B5F8C5-2FC7-4BC3-B12E-DBD5CCB5B181}">
      <dgm:prSet/>
      <dgm:spPr/>
      <dgm:t>
        <a:bodyPr/>
        <a:lstStyle/>
        <a:p>
          <a:endParaRPr lang="es-ES"/>
        </a:p>
      </dgm:t>
    </dgm:pt>
    <dgm:pt modelId="{0305CDFF-B926-4384-8AB8-CB14509F2650}" type="pres">
      <dgm:prSet presAssocID="{C59DEC49-C978-435B-9552-27CB18643D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D17157B-A597-473C-AE4E-933C1FB1587E}" type="pres">
      <dgm:prSet presAssocID="{31F49006-2728-48F1-9183-93A9FF35D701}" presName="hierRoot1" presStyleCnt="0">
        <dgm:presLayoutVars>
          <dgm:hierBranch val="init"/>
        </dgm:presLayoutVars>
      </dgm:prSet>
      <dgm:spPr/>
    </dgm:pt>
    <dgm:pt modelId="{77993454-AF4B-4AED-90A7-2D73B7E7E8AF}" type="pres">
      <dgm:prSet presAssocID="{31F49006-2728-48F1-9183-93A9FF35D701}" presName="rootComposite1" presStyleCnt="0"/>
      <dgm:spPr/>
    </dgm:pt>
    <dgm:pt modelId="{B3D8585A-BB12-4EFC-9ECD-26101DB8AF3F}" type="pres">
      <dgm:prSet presAssocID="{31F49006-2728-48F1-9183-93A9FF35D7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FB67EEF-9C25-4488-930D-2F2EE0F0EB40}" type="pres">
      <dgm:prSet presAssocID="{31F49006-2728-48F1-9183-93A9FF35D70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4A83547B-4242-45B0-AF7F-6FF5C3DE2491}" type="pres">
      <dgm:prSet presAssocID="{31F49006-2728-48F1-9183-93A9FF35D701}" presName="hierChild2" presStyleCnt="0"/>
      <dgm:spPr/>
    </dgm:pt>
    <dgm:pt modelId="{D0C2B73C-9B8F-41FE-BAC5-980D398D860F}" type="pres">
      <dgm:prSet presAssocID="{E914DA75-F195-4027-B9CF-034D671B08B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B2537112-345B-4E57-96D5-C0C92529BF46}" type="pres">
      <dgm:prSet presAssocID="{92D0F01C-4217-4071-8CBE-FC60A525ACBD}" presName="hierRoot2" presStyleCnt="0">
        <dgm:presLayoutVars>
          <dgm:hierBranch val="init"/>
        </dgm:presLayoutVars>
      </dgm:prSet>
      <dgm:spPr/>
    </dgm:pt>
    <dgm:pt modelId="{F44746F4-E0D3-4093-8894-C1BD37B86D4B}" type="pres">
      <dgm:prSet presAssocID="{92D0F01C-4217-4071-8CBE-FC60A525ACBD}" presName="rootComposite" presStyleCnt="0"/>
      <dgm:spPr/>
    </dgm:pt>
    <dgm:pt modelId="{D95D9ECD-8392-4B86-8FFC-38C0F9D1B9A4}" type="pres">
      <dgm:prSet presAssocID="{92D0F01C-4217-4071-8CBE-FC60A525ACB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8CF565-07CB-4DC6-B7B8-191FE6789368}" type="pres">
      <dgm:prSet presAssocID="{92D0F01C-4217-4071-8CBE-FC60A525ACBD}" presName="rootConnector" presStyleLbl="node2" presStyleIdx="0" presStyleCnt="2"/>
      <dgm:spPr/>
      <dgm:t>
        <a:bodyPr/>
        <a:lstStyle/>
        <a:p>
          <a:endParaRPr lang="es-ES"/>
        </a:p>
      </dgm:t>
    </dgm:pt>
    <dgm:pt modelId="{4D991906-5611-4378-97EE-4EAA90E31EE0}" type="pres">
      <dgm:prSet presAssocID="{92D0F01C-4217-4071-8CBE-FC60A525ACBD}" presName="hierChild4" presStyleCnt="0"/>
      <dgm:spPr/>
    </dgm:pt>
    <dgm:pt modelId="{88DA2FDB-FD6E-4DF5-8574-89092CE62A27}" type="pres">
      <dgm:prSet presAssocID="{92D0F01C-4217-4071-8CBE-FC60A525ACBD}" presName="hierChild5" presStyleCnt="0"/>
      <dgm:spPr/>
    </dgm:pt>
    <dgm:pt modelId="{C0DCBC8A-E8CA-49CD-8AB1-334EFE079CE8}" type="pres">
      <dgm:prSet presAssocID="{7D38C5B4-C6E2-45BC-A5DD-96615C2AEE40}" presName="Name37" presStyleLbl="parChTrans1D2" presStyleIdx="1" presStyleCnt="2"/>
      <dgm:spPr/>
      <dgm:t>
        <a:bodyPr/>
        <a:lstStyle/>
        <a:p>
          <a:endParaRPr lang="es-ES"/>
        </a:p>
      </dgm:t>
    </dgm:pt>
    <dgm:pt modelId="{DCCFB2BA-66A7-4D62-B16D-72785D7B3C83}" type="pres">
      <dgm:prSet presAssocID="{B515E08C-E084-494A-A564-E915B7623B48}" presName="hierRoot2" presStyleCnt="0">
        <dgm:presLayoutVars>
          <dgm:hierBranch val="init"/>
        </dgm:presLayoutVars>
      </dgm:prSet>
      <dgm:spPr/>
    </dgm:pt>
    <dgm:pt modelId="{FBB7016E-594B-4CBC-ADB4-D13798A52AC6}" type="pres">
      <dgm:prSet presAssocID="{B515E08C-E084-494A-A564-E915B7623B48}" presName="rootComposite" presStyleCnt="0"/>
      <dgm:spPr/>
    </dgm:pt>
    <dgm:pt modelId="{CA3B0541-AC92-43B6-B3EC-BBF0A4F49E39}" type="pres">
      <dgm:prSet presAssocID="{B515E08C-E084-494A-A564-E915B7623B4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185441-2618-412C-BCA7-94A40AD141C3}" type="pres">
      <dgm:prSet presAssocID="{B515E08C-E084-494A-A564-E915B7623B48}" presName="rootConnector" presStyleLbl="node2" presStyleIdx="1" presStyleCnt="2"/>
      <dgm:spPr/>
      <dgm:t>
        <a:bodyPr/>
        <a:lstStyle/>
        <a:p>
          <a:endParaRPr lang="es-ES"/>
        </a:p>
      </dgm:t>
    </dgm:pt>
    <dgm:pt modelId="{F5C02FA9-D591-4CC9-8F79-153AD5A22047}" type="pres">
      <dgm:prSet presAssocID="{B515E08C-E084-494A-A564-E915B7623B48}" presName="hierChild4" presStyleCnt="0"/>
      <dgm:spPr/>
    </dgm:pt>
    <dgm:pt modelId="{12C39F25-30AB-4E34-B6C3-0EF3F200A686}" type="pres">
      <dgm:prSet presAssocID="{B515E08C-E084-494A-A564-E915B7623B48}" presName="hierChild5" presStyleCnt="0"/>
      <dgm:spPr/>
    </dgm:pt>
    <dgm:pt modelId="{B28C1347-5CCF-49DB-A9E5-722E431DDF76}" type="pres">
      <dgm:prSet presAssocID="{31F49006-2728-48F1-9183-93A9FF35D701}" presName="hierChild3" presStyleCnt="0"/>
      <dgm:spPr/>
    </dgm:pt>
  </dgm:ptLst>
  <dgm:cxnLst>
    <dgm:cxn modelId="{F89C4579-0C04-4306-9768-5F0E92D3AAC0}" type="presOf" srcId="{7D38C5B4-C6E2-45BC-A5DD-96615C2AEE40}" destId="{C0DCBC8A-E8CA-49CD-8AB1-334EFE079CE8}" srcOrd="0" destOrd="0" presId="urn:microsoft.com/office/officeart/2005/8/layout/orgChart1"/>
    <dgm:cxn modelId="{690D0BE9-5082-48C1-AF19-2440F8E5667E}" srcId="{31F49006-2728-48F1-9183-93A9FF35D701}" destId="{92D0F01C-4217-4071-8CBE-FC60A525ACBD}" srcOrd="0" destOrd="0" parTransId="{E914DA75-F195-4027-B9CF-034D671B08BC}" sibTransId="{5ABD75A1-D071-4EE4-A476-9E63AA7C3092}"/>
    <dgm:cxn modelId="{89261C80-A950-4251-A70B-636973750EB6}" type="presOf" srcId="{31F49006-2728-48F1-9183-93A9FF35D701}" destId="{B3D8585A-BB12-4EFC-9ECD-26101DB8AF3F}" srcOrd="0" destOrd="0" presId="urn:microsoft.com/office/officeart/2005/8/layout/orgChart1"/>
    <dgm:cxn modelId="{B6146CFD-9506-4AEF-A001-EFEC06B547A6}" type="presOf" srcId="{92D0F01C-4217-4071-8CBE-FC60A525ACBD}" destId="{D95D9ECD-8392-4B86-8FFC-38C0F9D1B9A4}" srcOrd="0" destOrd="0" presId="urn:microsoft.com/office/officeart/2005/8/layout/orgChart1"/>
    <dgm:cxn modelId="{9B0A71F3-9D47-4FA2-B18E-61976EC024E3}" type="presOf" srcId="{92D0F01C-4217-4071-8CBE-FC60A525ACBD}" destId="{D58CF565-07CB-4DC6-B7B8-191FE6789368}" srcOrd="1" destOrd="0" presId="urn:microsoft.com/office/officeart/2005/8/layout/orgChart1"/>
    <dgm:cxn modelId="{8D3AE835-5727-40C7-B0D2-204CADFED921}" type="presOf" srcId="{E914DA75-F195-4027-B9CF-034D671B08BC}" destId="{D0C2B73C-9B8F-41FE-BAC5-980D398D860F}" srcOrd="0" destOrd="0" presId="urn:microsoft.com/office/officeart/2005/8/layout/orgChart1"/>
    <dgm:cxn modelId="{B5B27D60-5B99-4889-BF6C-4181083A73D6}" srcId="{C59DEC49-C978-435B-9552-27CB18643DD7}" destId="{31F49006-2728-48F1-9183-93A9FF35D701}" srcOrd="0" destOrd="0" parTransId="{C7AE20D4-19D8-4450-9878-34AC6551B33C}" sibTransId="{E15DBFAC-6268-409D-8B6E-971B76C645F7}"/>
    <dgm:cxn modelId="{3CE93500-741C-4999-AD4B-EB983DC88F93}" type="presOf" srcId="{B515E08C-E084-494A-A564-E915B7623B48}" destId="{CA3B0541-AC92-43B6-B3EC-BBF0A4F49E39}" srcOrd="0" destOrd="0" presId="urn:microsoft.com/office/officeart/2005/8/layout/orgChart1"/>
    <dgm:cxn modelId="{037BF26F-0249-4FB9-8E1D-9980BF67E091}" type="presOf" srcId="{31F49006-2728-48F1-9183-93A9FF35D701}" destId="{BFB67EEF-9C25-4488-930D-2F2EE0F0EB40}" srcOrd="1" destOrd="0" presId="urn:microsoft.com/office/officeart/2005/8/layout/orgChart1"/>
    <dgm:cxn modelId="{43B5F8C5-2FC7-4BC3-B12E-DBD5CCB5B181}" srcId="{31F49006-2728-48F1-9183-93A9FF35D701}" destId="{B515E08C-E084-494A-A564-E915B7623B48}" srcOrd="1" destOrd="0" parTransId="{7D38C5B4-C6E2-45BC-A5DD-96615C2AEE40}" sibTransId="{2AEF7CD9-A3B3-4680-8F0A-5301A1FA5EC7}"/>
    <dgm:cxn modelId="{9A9A105E-2BAA-4605-970A-D4EBEEC3F416}" type="presOf" srcId="{B515E08C-E084-494A-A564-E915B7623B48}" destId="{B0185441-2618-412C-BCA7-94A40AD141C3}" srcOrd="1" destOrd="0" presId="urn:microsoft.com/office/officeart/2005/8/layout/orgChart1"/>
    <dgm:cxn modelId="{D747C19C-574B-4CEF-8A25-7C532C5BBE37}" type="presOf" srcId="{C59DEC49-C978-435B-9552-27CB18643DD7}" destId="{0305CDFF-B926-4384-8AB8-CB14509F2650}" srcOrd="0" destOrd="0" presId="urn:microsoft.com/office/officeart/2005/8/layout/orgChart1"/>
    <dgm:cxn modelId="{9779C9B5-5D17-41C3-A74F-44B489BC661C}" type="presParOf" srcId="{0305CDFF-B926-4384-8AB8-CB14509F2650}" destId="{2D17157B-A597-473C-AE4E-933C1FB1587E}" srcOrd="0" destOrd="0" presId="urn:microsoft.com/office/officeart/2005/8/layout/orgChart1"/>
    <dgm:cxn modelId="{16F9E7FA-4786-4D45-9FB5-41E72F722AC9}" type="presParOf" srcId="{2D17157B-A597-473C-AE4E-933C1FB1587E}" destId="{77993454-AF4B-4AED-90A7-2D73B7E7E8AF}" srcOrd="0" destOrd="0" presId="urn:microsoft.com/office/officeart/2005/8/layout/orgChart1"/>
    <dgm:cxn modelId="{314AA3B9-993E-408C-B5CF-A62E72A180A8}" type="presParOf" srcId="{77993454-AF4B-4AED-90A7-2D73B7E7E8AF}" destId="{B3D8585A-BB12-4EFC-9ECD-26101DB8AF3F}" srcOrd="0" destOrd="0" presId="urn:microsoft.com/office/officeart/2005/8/layout/orgChart1"/>
    <dgm:cxn modelId="{A7D34ED9-301B-4892-B4A1-CAAF240EF780}" type="presParOf" srcId="{77993454-AF4B-4AED-90A7-2D73B7E7E8AF}" destId="{BFB67EEF-9C25-4488-930D-2F2EE0F0EB40}" srcOrd="1" destOrd="0" presId="urn:microsoft.com/office/officeart/2005/8/layout/orgChart1"/>
    <dgm:cxn modelId="{B8E58619-6629-4A23-8122-DF9760D41772}" type="presParOf" srcId="{2D17157B-A597-473C-AE4E-933C1FB1587E}" destId="{4A83547B-4242-45B0-AF7F-6FF5C3DE2491}" srcOrd="1" destOrd="0" presId="urn:microsoft.com/office/officeart/2005/8/layout/orgChart1"/>
    <dgm:cxn modelId="{52CBB82A-9D9F-4413-89E3-C36E49A9FF57}" type="presParOf" srcId="{4A83547B-4242-45B0-AF7F-6FF5C3DE2491}" destId="{D0C2B73C-9B8F-41FE-BAC5-980D398D860F}" srcOrd="0" destOrd="0" presId="urn:microsoft.com/office/officeart/2005/8/layout/orgChart1"/>
    <dgm:cxn modelId="{1E86B83D-B4CA-40D8-AEB3-EE35764A892B}" type="presParOf" srcId="{4A83547B-4242-45B0-AF7F-6FF5C3DE2491}" destId="{B2537112-345B-4E57-96D5-C0C92529BF46}" srcOrd="1" destOrd="0" presId="urn:microsoft.com/office/officeart/2005/8/layout/orgChart1"/>
    <dgm:cxn modelId="{C809DCF4-A718-4678-9593-BAA718FDC93F}" type="presParOf" srcId="{B2537112-345B-4E57-96D5-C0C92529BF46}" destId="{F44746F4-E0D3-4093-8894-C1BD37B86D4B}" srcOrd="0" destOrd="0" presId="urn:microsoft.com/office/officeart/2005/8/layout/orgChart1"/>
    <dgm:cxn modelId="{F7DC4FA4-6BB4-4787-AD35-69826C54EE89}" type="presParOf" srcId="{F44746F4-E0D3-4093-8894-C1BD37B86D4B}" destId="{D95D9ECD-8392-4B86-8FFC-38C0F9D1B9A4}" srcOrd="0" destOrd="0" presId="urn:microsoft.com/office/officeart/2005/8/layout/orgChart1"/>
    <dgm:cxn modelId="{81EC2643-346F-4FBE-BAD2-DF17333BED0E}" type="presParOf" srcId="{F44746F4-E0D3-4093-8894-C1BD37B86D4B}" destId="{D58CF565-07CB-4DC6-B7B8-191FE6789368}" srcOrd="1" destOrd="0" presId="urn:microsoft.com/office/officeart/2005/8/layout/orgChart1"/>
    <dgm:cxn modelId="{A89148E9-D357-4C2D-9425-853E7CFB1FC9}" type="presParOf" srcId="{B2537112-345B-4E57-96D5-C0C92529BF46}" destId="{4D991906-5611-4378-97EE-4EAA90E31EE0}" srcOrd="1" destOrd="0" presId="urn:microsoft.com/office/officeart/2005/8/layout/orgChart1"/>
    <dgm:cxn modelId="{1ADE7272-BC77-4A47-8AAE-0B2F1660461C}" type="presParOf" srcId="{B2537112-345B-4E57-96D5-C0C92529BF46}" destId="{88DA2FDB-FD6E-4DF5-8574-89092CE62A27}" srcOrd="2" destOrd="0" presId="urn:microsoft.com/office/officeart/2005/8/layout/orgChart1"/>
    <dgm:cxn modelId="{69E69245-D39B-40C2-B8CB-4F955F0CB0C1}" type="presParOf" srcId="{4A83547B-4242-45B0-AF7F-6FF5C3DE2491}" destId="{C0DCBC8A-E8CA-49CD-8AB1-334EFE079CE8}" srcOrd="2" destOrd="0" presId="urn:microsoft.com/office/officeart/2005/8/layout/orgChart1"/>
    <dgm:cxn modelId="{BE426650-0040-4344-9539-12006F58DE27}" type="presParOf" srcId="{4A83547B-4242-45B0-AF7F-6FF5C3DE2491}" destId="{DCCFB2BA-66A7-4D62-B16D-72785D7B3C83}" srcOrd="3" destOrd="0" presId="urn:microsoft.com/office/officeart/2005/8/layout/orgChart1"/>
    <dgm:cxn modelId="{785E753A-1C2F-4440-96B3-BEC91C0C4468}" type="presParOf" srcId="{DCCFB2BA-66A7-4D62-B16D-72785D7B3C83}" destId="{FBB7016E-594B-4CBC-ADB4-D13798A52AC6}" srcOrd="0" destOrd="0" presId="urn:microsoft.com/office/officeart/2005/8/layout/orgChart1"/>
    <dgm:cxn modelId="{9C882CF3-56AE-4593-9BA0-A16E2C4836D1}" type="presParOf" srcId="{FBB7016E-594B-4CBC-ADB4-D13798A52AC6}" destId="{CA3B0541-AC92-43B6-B3EC-BBF0A4F49E39}" srcOrd="0" destOrd="0" presId="urn:microsoft.com/office/officeart/2005/8/layout/orgChart1"/>
    <dgm:cxn modelId="{E570FC28-5DD0-47EC-8980-FE33FD5A829D}" type="presParOf" srcId="{FBB7016E-594B-4CBC-ADB4-D13798A52AC6}" destId="{B0185441-2618-412C-BCA7-94A40AD141C3}" srcOrd="1" destOrd="0" presId="urn:microsoft.com/office/officeart/2005/8/layout/orgChart1"/>
    <dgm:cxn modelId="{27888827-0CD0-4A9D-9446-498C6CFDDCF4}" type="presParOf" srcId="{DCCFB2BA-66A7-4D62-B16D-72785D7B3C83}" destId="{F5C02FA9-D591-4CC9-8F79-153AD5A22047}" srcOrd="1" destOrd="0" presId="urn:microsoft.com/office/officeart/2005/8/layout/orgChart1"/>
    <dgm:cxn modelId="{3A44DEB3-4E94-4833-94CE-8B4D94C05AF1}" type="presParOf" srcId="{DCCFB2BA-66A7-4D62-B16D-72785D7B3C83}" destId="{12C39F25-30AB-4E34-B6C3-0EF3F200A686}" srcOrd="2" destOrd="0" presId="urn:microsoft.com/office/officeart/2005/8/layout/orgChart1"/>
    <dgm:cxn modelId="{E857D297-08DB-44A5-AD18-156A53FF4869}" type="presParOf" srcId="{2D17157B-A597-473C-AE4E-933C1FB1587E}" destId="{B28C1347-5CCF-49DB-A9E5-722E431DDF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CBC8A-E8CA-49CD-8AB1-334EFE079CE8}">
      <dsp:nvSpPr>
        <dsp:cNvPr id="0" name=""/>
        <dsp:cNvSpPr/>
      </dsp:nvSpPr>
      <dsp:spPr>
        <a:xfrm>
          <a:off x="1735137" y="1860852"/>
          <a:ext cx="949549" cy="329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97"/>
              </a:lnTo>
              <a:lnTo>
                <a:pt x="949549" y="164797"/>
              </a:lnTo>
              <a:lnTo>
                <a:pt x="949549" y="3295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2B73C-9B8F-41FE-BAC5-980D398D860F}">
      <dsp:nvSpPr>
        <dsp:cNvPr id="0" name=""/>
        <dsp:cNvSpPr/>
      </dsp:nvSpPr>
      <dsp:spPr>
        <a:xfrm>
          <a:off x="785588" y="1860852"/>
          <a:ext cx="949549" cy="329595"/>
        </a:xfrm>
        <a:custGeom>
          <a:avLst/>
          <a:gdLst/>
          <a:ahLst/>
          <a:cxnLst/>
          <a:rect l="0" t="0" r="0" b="0"/>
          <a:pathLst>
            <a:path>
              <a:moveTo>
                <a:pt x="949549" y="0"/>
              </a:moveTo>
              <a:lnTo>
                <a:pt x="949549" y="164797"/>
              </a:lnTo>
              <a:lnTo>
                <a:pt x="0" y="164797"/>
              </a:lnTo>
              <a:lnTo>
                <a:pt x="0" y="3295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8585A-BB12-4EFC-9ECD-26101DB8AF3F}">
      <dsp:nvSpPr>
        <dsp:cNvPr id="0" name=""/>
        <dsp:cNvSpPr/>
      </dsp:nvSpPr>
      <dsp:spPr>
        <a:xfrm>
          <a:off x="950385" y="1076100"/>
          <a:ext cx="1569503" cy="78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Maestro</a:t>
          </a:r>
          <a:endParaRPr lang="es-E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Nodo </a:t>
          </a:r>
          <a:r>
            <a:rPr lang="es-ES" sz="2200" kern="1200" dirty="0" smtClean="0"/>
            <a:t>0</a:t>
          </a:r>
          <a:endParaRPr lang="es-ES" sz="2200" kern="1200" dirty="0"/>
        </a:p>
      </dsp:txBody>
      <dsp:txXfrm>
        <a:off x="950385" y="1076100"/>
        <a:ext cx="1569503" cy="784751"/>
      </dsp:txXfrm>
    </dsp:sp>
    <dsp:sp modelId="{D95D9ECD-8392-4B86-8FFC-38C0F9D1B9A4}">
      <dsp:nvSpPr>
        <dsp:cNvPr id="0" name=""/>
        <dsp:cNvSpPr/>
      </dsp:nvSpPr>
      <dsp:spPr>
        <a:xfrm>
          <a:off x="836" y="2190447"/>
          <a:ext cx="1569503" cy="78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Esclavo</a:t>
          </a:r>
          <a:endParaRPr lang="es-E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Nodo 1</a:t>
          </a:r>
          <a:endParaRPr lang="es-ES" sz="2200" kern="1200" dirty="0"/>
        </a:p>
      </dsp:txBody>
      <dsp:txXfrm>
        <a:off x="836" y="2190447"/>
        <a:ext cx="1569503" cy="784751"/>
      </dsp:txXfrm>
    </dsp:sp>
    <dsp:sp modelId="{CA3B0541-AC92-43B6-B3EC-BBF0A4F49E39}">
      <dsp:nvSpPr>
        <dsp:cNvPr id="0" name=""/>
        <dsp:cNvSpPr/>
      </dsp:nvSpPr>
      <dsp:spPr>
        <a:xfrm>
          <a:off x="1899935" y="2190447"/>
          <a:ext cx="1569503" cy="78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Esclavo</a:t>
          </a:r>
          <a:endParaRPr lang="es-E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Nodo 2</a:t>
          </a:r>
          <a:endParaRPr lang="es-ES" sz="2200" kern="1200" dirty="0"/>
        </a:p>
      </dsp:txBody>
      <dsp:txXfrm>
        <a:off x="1899935" y="2190447"/>
        <a:ext cx="1569503" cy="78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4B86-77C5-401E-A831-26208F141F16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F6F7-7597-4F58-A9ED-CD27FE4CCCE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vbmonkey.wordpress.com/2009/02/27/getting-started-with-open-mpi-on-fedora/" TargetMode="External"/><Relationship Id="rId7" Type="http://schemas.openxmlformats.org/officeDocument/2006/relationships/hyperlink" Target="http://www.sc.ehu.es/" TargetMode="External"/><Relationship Id="rId2" Type="http://schemas.openxmlformats.org/officeDocument/2006/relationships/hyperlink" Target="http://dvbmonkey.wordpress.com/2009/03/02/an-open-mpi-master-servant-examp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lazarus.freepascal.org/MPICH" TargetMode="External"/><Relationship Id="rId5" Type="http://schemas.openxmlformats.org/officeDocument/2006/relationships/hyperlink" Target="http://blogs.ua.es/" TargetMode="External"/><Relationship Id="rId4" Type="http://schemas.openxmlformats.org/officeDocument/2006/relationships/hyperlink" Target="https://docs.it4i.cz/anselm-cluster-documentation/software/mpi-1/Running_OpenMP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3717032"/>
            <a:ext cx="711718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Práctica 4.</a:t>
            </a:r>
            <a:endParaRPr lang="es-ES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5517232"/>
            <a:ext cx="7117180" cy="8614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Paralelismo a nivel de proceso.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7592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COMPARACIÓN DE RESULTADOS (</a:t>
            </a:r>
            <a:r>
              <a:rPr lang="es-ES" sz="2800" dirty="0" smtClean="0"/>
              <a:t>II)</a:t>
            </a:r>
            <a:endParaRPr lang="es-E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520" y="1916832"/>
            <a:ext cx="5472608" cy="391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4168" y="1844824"/>
            <a:ext cx="2304257" cy="405130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 partir de 1024x420 se comienzan a diferenciarse más los tiempos.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096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COMPARACIÓN DE RESULTADOS (II)</a:t>
            </a:r>
            <a:endParaRPr lang="es-ES" sz="28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s-ES" dirty="0" smtClean="0"/>
              <a:t>Ganancia con MPI:</a:t>
            </a:r>
          </a:p>
          <a:p>
            <a:endParaRPr lang="es-ES" dirty="0"/>
          </a:p>
        </p:txBody>
      </p:sp>
      <p:pic>
        <p:nvPicPr>
          <p:cNvPr id="8" name="7 Imagen" descr="Cap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643182"/>
            <a:ext cx="46005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556792"/>
            <a:ext cx="7125112" cy="4536504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/>
              <a:t>MPI permite ejercer un mayor control sobre el código del programa, dando lugar al aprovechamientos de los recursos de las máquinas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Utilizar </a:t>
            </a:r>
            <a:r>
              <a:rPr lang="es-ES" i="1" u="sng" dirty="0" smtClean="0"/>
              <a:t>paralelismo de procesos </a:t>
            </a:r>
            <a:r>
              <a:rPr lang="es-ES" dirty="0" smtClean="0"/>
              <a:t>mejora el tiempo de ejecución del algoritmo notablemente frente al secuencial.</a:t>
            </a:r>
          </a:p>
          <a:p>
            <a:endParaRPr lang="es-ES" dirty="0" smtClean="0"/>
          </a:p>
          <a:p>
            <a:r>
              <a:rPr lang="es-ES" dirty="0" smtClean="0"/>
              <a:t>La mejora cuantificable incluso frente al </a:t>
            </a:r>
            <a:r>
              <a:rPr lang="es-ES" i="1" u="sng" dirty="0" smtClean="0"/>
              <a:t>paralelismo de hilos.</a:t>
            </a:r>
          </a:p>
          <a:p>
            <a:endParaRPr lang="es-ES" i="1" u="sng" dirty="0" smtClean="0"/>
          </a:p>
          <a:p>
            <a:r>
              <a:rPr lang="es-ES" dirty="0" smtClean="0"/>
              <a:t>Cuanto </a:t>
            </a:r>
            <a:r>
              <a:rPr lang="es-ES" dirty="0"/>
              <a:t>mayor carga computacional, mejor se comporta el paralelismo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5080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31" y="1988840"/>
            <a:ext cx="9040769" cy="3967689"/>
          </a:xfrm>
        </p:spPr>
      </p:pic>
    </p:spTree>
    <p:extLst>
      <p:ext uri="{BB962C8B-B14F-4D97-AF65-F5344CB8AC3E}">
        <p14:creationId xmlns:p14="http://schemas.microsoft.com/office/powerpoint/2010/main" xmlns="" val="36357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smtClean="0">
                <a:hlinkClick r:id="rId2"/>
              </a:rPr>
              <a:t>http://dvbmonkey.wordpress.com/2009/03/02/an-open-mpi-master-servant-example/</a:t>
            </a:r>
            <a:r>
              <a:rPr lang="es-ES" dirty="0" smtClean="0"/>
              <a:t> </a:t>
            </a:r>
            <a:endParaRPr lang="es-ES" dirty="0" smtClean="0"/>
          </a:p>
          <a:p>
            <a:r>
              <a:rPr lang="es-ES" u="sng" dirty="0" smtClean="0">
                <a:hlinkClick r:id="rId3"/>
              </a:rPr>
              <a:t>http</a:t>
            </a:r>
            <a:r>
              <a:rPr lang="es-ES" u="sng" dirty="0" smtClean="0">
                <a:hlinkClick r:id="rId3"/>
              </a:rPr>
              <a:t>://dvbmonkey.wordpress.com/2009/02/27/getting-started-with-open-mpi-on-fedora/</a:t>
            </a:r>
            <a:r>
              <a:rPr lang="es-ES" dirty="0" smtClean="0"/>
              <a:t> </a:t>
            </a:r>
            <a:endParaRPr lang="es-ES" dirty="0" smtClean="0"/>
          </a:p>
          <a:p>
            <a:r>
              <a:rPr lang="es-ES" u="sng" dirty="0" smtClean="0">
                <a:hlinkClick r:id="rId4"/>
              </a:rPr>
              <a:t>https</a:t>
            </a:r>
            <a:r>
              <a:rPr lang="es-ES" u="sng" dirty="0" smtClean="0">
                <a:hlinkClick r:id="rId4"/>
              </a:rPr>
              <a:t>://</a:t>
            </a:r>
            <a:r>
              <a:rPr lang="es-ES" u="sng" dirty="0" smtClean="0">
                <a:hlinkClick r:id="rId4"/>
              </a:rPr>
              <a:t>docs.it4i.cz/anselm-cluster-documentation/software/mpi-1/Running_OpenMPI</a:t>
            </a:r>
            <a:r>
              <a:rPr lang="es-ES" dirty="0" smtClean="0"/>
              <a:t> </a:t>
            </a:r>
            <a:endParaRPr lang="es-ES" dirty="0" smtClean="0"/>
          </a:p>
          <a:p>
            <a:r>
              <a:rPr lang="es-ES" u="sng" dirty="0" smtClean="0">
                <a:hlinkClick r:id="rId5"/>
              </a:rPr>
              <a:t>http</a:t>
            </a:r>
            <a:r>
              <a:rPr lang="es-ES" u="sng" dirty="0" smtClean="0">
                <a:hlinkClick r:id="rId5"/>
              </a:rPr>
              <a:t>://blogs.ua.es/</a:t>
            </a:r>
            <a:r>
              <a:rPr lang="es-ES" dirty="0" smtClean="0"/>
              <a:t> </a:t>
            </a:r>
            <a:endParaRPr lang="es-ES" dirty="0" smtClean="0"/>
          </a:p>
          <a:p>
            <a:r>
              <a:rPr lang="es-ES" u="sng" dirty="0" smtClean="0">
                <a:hlinkClick r:id="rId6"/>
              </a:rPr>
              <a:t>http</a:t>
            </a:r>
            <a:r>
              <a:rPr lang="es-ES" u="sng" dirty="0" smtClean="0">
                <a:hlinkClick r:id="rId6"/>
              </a:rPr>
              <a:t>://wiki.lazarus.freepascal.org/MPICH</a:t>
            </a:r>
            <a:r>
              <a:rPr lang="es-ES" dirty="0" smtClean="0"/>
              <a:t>  </a:t>
            </a:r>
            <a:endParaRPr lang="es-ES" dirty="0" smtClean="0"/>
          </a:p>
          <a:p>
            <a:r>
              <a:rPr lang="es-ES" u="sng" dirty="0" smtClean="0">
                <a:hlinkClick r:id="rId7"/>
              </a:rPr>
              <a:t>http</a:t>
            </a:r>
            <a:r>
              <a:rPr lang="es-ES" u="sng" dirty="0" smtClean="0">
                <a:hlinkClick r:id="rId7"/>
              </a:rPr>
              <a:t>://www.sc.ehu.es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9737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980728"/>
            <a:ext cx="7125112" cy="40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GRACIAS POR SU ATENCIÓN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118114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3" y="1484785"/>
            <a:ext cx="7125112" cy="4374014"/>
          </a:xfrm>
        </p:spPr>
        <p:txBody>
          <a:bodyPr/>
          <a:lstStyle/>
          <a:p>
            <a:r>
              <a:rPr lang="es-ES" sz="2000" dirty="0" smtClean="0"/>
              <a:t>Introducción</a:t>
            </a:r>
          </a:p>
          <a:p>
            <a:r>
              <a:rPr lang="es-ES" sz="2000" dirty="0" smtClean="0"/>
              <a:t>Planteamiento de la solución</a:t>
            </a:r>
          </a:p>
          <a:p>
            <a:r>
              <a:rPr lang="es-ES" sz="2000" dirty="0" smtClean="0"/>
              <a:t>Resultados obtenidos</a:t>
            </a:r>
          </a:p>
          <a:p>
            <a:r>
              <a:rPr lang="es-ES" sz="2000" dirty="0" smtClean="0"/>
              <a:t>Comparación de resultados</a:t>
            </a:r>
          </a:p>
          <a:p>
            <a:r>
              <a:rPr lang="es-ES" sz="2000" dirty="0" smtClean="0"/>
              <a:t>Conclusiones</a:t>
            </a:r>
          </a:p>
          <a:p>
            <a:r>
              <a:rPr lang="es-ES" sz="2000" dirty="0" smtClean="0"/>
              <a:t>Diagrama de Gantt</a:t>
            </a:r>
          </a:p>
          <a:p>
            <a:r>
              <a:rPr lang="es-ES" sz="2000" dirty="0" smtClean="0"/>
              <a:t>Biografía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873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//Uso de MPI, informarnos, mirar el algoritmo sin paralelizar a ver que partes se van a cambiar… </a:t>
            </a:r>
            <a:r>
              <a:rPr lang="es-ES" dirty="0" err="1" smtClean="0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84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PLANTEAMIENTO DE LA SOLUCIÓN (I)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//Anillo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47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PLANTEAMIENTO DE LA SOLUCIÓN </a:t>
            </a:r>
            <a:r>
              <a:rPr lang="es-ES" sz="2400" dirty="0" smtClean="0"/>
              <a:t>(II)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Preparación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Memoria no compartida entre nodos</a:t>
            </a:r>
          </a:p>
          <a:p>
            <a:pPr lvl="1"/>
            <a:r>
              <a:rPr lang="es-ES" dirty="0" smtClean="0"/>
              <a:t>Buscar datos necesario para los nodos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Datos necesarios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Ancho</a:t>
            </a:r>
          </a:p>
          <a:p>
            <a:pPr lvl="1"/>
            <a:r>
              <a:rPr lang="es-ES" dirty="0" smtClean="0"/>
              <a:t>Alto</a:t>
            </a:r>
          </a:p>
          <a:p>
            <a:pPr lvl="1"/>
            <a:r>
              <a:rPr lang="es-ES" dirty="0" smtClean="0"/>
              <a:t>Canal a desenfocar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778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PLANTEAMIENTO DE LA SOLUCIÓN </a:t>
            </a:r>
            <a:r>
              <a:rPr lang="es-ES" sz="2400" dirty="0" smtClean="0"/>
              <a:t>(III)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Repartir el trabajo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Nodo maestro envía la información al resto de nodos</a:t>
            </a:r>
          </a:p>
          <a:p>
            <a:pPr lvl="1"/>
            <a:endParaRPr lang="es-ES" dirty="0" smtClean="0"/>
          </a:p>
          <a:p>
            <a:pPr lvl="2"/>
            <a:r>
              <a:rPr lang="es-ES" dirty="0" err="1" smtClean="0"/>
              <a:t>MPI_Send</a:t>
            </a:r>
            <a:r>
              <a:rPr lang="es-ES" dirty="0" smtClean="0"/>
              <a:t>(buffer, cantidad, tipo, destino, </a:t>
            </a:r>
            <a:r>
              <a:rPr lang="es-ES" dirty="0" err="1" smtClean="0"/>
              <a:t>tag</a:t>
            </a:r>
            <a:r>
              <a:rPr lang="es-ES" dirty="0" smtClean="0"/>
              <a:t>, comunicador)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Los nodos reciben información</a:t>
            </a:r>
          </a:p>
          <a:p>
            <a:pPr lvl="1"/>
            <a:endParaRPr lang="es-ES" dirty="0" smtClean="0"/>
          </a:p>
          <a:p>
            <a:pPr lvl="2"/>
            <a:r>
              <a:rPr lang="es-ES" dirty="0" err="1" smtClean="0"/>
              <a:t>MPI_Recv</a:t>
            </a:r>
            <a:r>
              <a:rPr lang="es-ES" dirty="0" smtClean="0"/>
              <a:t>(buffer, cantidad, tipo, origen, </a:t>
            </a:r>
            <a:r>
              <a:rPr lang="es-ES" dirty="0" err="1" smtClean="0"/>
              <a:t>tag</a:t>
            </a:r>
            <a:r>
              <a:rPr lang="es-ES" dirty="0" smtClean="0"/>
              <a:t>, comunicador)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1837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PLANTEAMIENTO DE LA SOLUCIÓN </a:t>
            </a:r>
            <a:r>
              <a:rPr lang="es-ES" sz="2400" dirty="0" smtClean="0"/>
              <a:t>(IV)</a:t>
            </a:r>
            <a:endParaRPr lang="es-ES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Juntar los resultados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El nodo maestro espera el resultado del resto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Todos los nodos realizan su parte</a:t>
            </a:r>
            <a:r>
              <a:rPr lang="es-ES" dirty="0"/>
              <a:t> </a:t>
            </a:r>
            <a:r>
              <a:rPr lang="es-ES" dirty="0" smtClean="0"/>
              <a:t>y envían el resultado al nodo maestro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Por último el nodo maestro junta todos los resultados y guarda la imagen desenfocada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07842734"/>
              </p:ext>
            </p:extLst>
          </p:nvPr>
        </p:nvGraphicFramePr>
        <p:xfrm>
          <a:off x="4662488" y="1809750"/>
          <a:ext cx="3470275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108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pic>
        <p:nvPicPr>
          <p:cNvPr id="6" name="image0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5648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0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214818"/>
            <a:ext cx="5648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03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COMPARACIÓN DE RESULTADOS (I)</a:t>
            </a:r>
            <a:endParaRPr lang="es-E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520" y="1916833"/>
            <a:ext cx="55726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372199" y="1809749"/>
            <a:ext cx="2232249" cy="405130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Hasta la imagen de 512x210 mismo tiempo, a partir de ahí secuencial se separa, y quedan MP y MPI muy cerca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929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ano">
  <a:themeElements>
    <a:clrScheme name="Verano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TC101972873[[fn=Verano]]</Template>
  <TotalTime>62</TotalTime>
  <Words>316</Words>
  <Application>Microsoft Office PowerPoint</Application>
  <PresentationFormat>Presentación en pantalla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Verano</vt:lpstr>
      <vt:lpstr>Práctica 4.</vt:lpstr>
      <vt:lpstr>INDICE</vt:lpstr>
      <vt:lpstr>INTRODUCCIÓN</vt:lpstr>
      <vt:lpstr>PLANTEAMIENTO DE LA SOLUCIÓN (I)</vt:lpstr>
      <vt:lpstr>PLANTEAMIENTO DE LA SOLUCIÓN (II)</vt:lpstr>
      <vt:lpstr>PLANTEAMIENTO DE LA SOLUCIÓN (III)</vt:lpstr>
      <vt:lpstr>PLANTEAMIENTO DE LA SOLUCIÓN (IV)</vt:lpstr>
      <vt:lpstr>RESULTADOS OBTENIDOS</vt:lpstr>
      <vt:lpstr>COMPARACIÓN DE RESULTADOS (I)</vt:lpstr>
      <vt:lpstr>COMPARACIÓN DE RESULTADOS (II)</vt:lpstr>
      <vt:lpstr>COMPARACIÓN DE RESULTADOS (II)</vt:lpstr>
      <vt:lpstr>CONCLUSIONES</vt:lpstr>
      <vt:lpstr>DIAGRAMA DE GANTT</vt:lpstr>
      <vt:lpstr>BIOGRAFÍA</vt:lpstr>
      <vt:lpstr>Diapositiva 15</vt:lpstr>
    </vt:vector>
  </TitlesOfParts>
  <Company>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4.</dc:title>
  <dc:creator>EPS</dc:creator>
  <cp:lastModifiedBy>Gacel</cp:lastModifiedBy>
  <cp:revision>8</cp:revision>
  <dcterms:created xsi:type="dcterms:W3CDTF">2014-12-10T13:04:26Z</dcterms:created>
  <dcterms:modified xsi:type="dcterms:W3CDTF">2014-12-16T23:47:23Z</dcterms:modified>
</cp:coreProperties>
</file>