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75" r:id="rId2"/>
    <p:sldId id="272" r:id="rId3"/>
    <p:sldId id="276" r:id="rId4"/>
    <p:sldId id="277" r:id="rId5"/>
    <p:sldId id="278" r:id="rId6"/>
    <p:sldId id="279" r:id="rId7"/>
    <p:sldId id="281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C1AD-5B08-4DA7-9674-D05C267F48C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E085-1415-4B1D-871E-7FD15C4EE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19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2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5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en-us/da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63E0B5-82AC-8C98-3257-1297D89A4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br>
              <a:rPr lang="en-CA" dirty="0"/>
            </a:br>
            <a:r>
              <a:rPr lang="en-CA" dirty="0"/>
              <a:t>Dax Functions</a:t>
            </a:r>
            <a:br>
              <a:rPr lang="en-CA" dirty="0"/>
            </a:br>
            <a:r>
              <a:rPr lang="en-CA" sz="20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with Learn Loom</a:t>
            </a:r>
            <a:endParaRPr lang="en-CA" sz="2000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EFFE887-85FF-F317-3A08-4C31B462B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9" r="32794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0352232" cy="3721354"/>
          </a:xfrm>
        </p:spPr>
        <p:txBody>
          <a:bodyPr/>
          <a:lstStyle/>
          <a:p>
            <a:pPr marL="0" indent="0">
              <a:buNone/>
            </a:pPr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Function: MAX, MAXA, MAXX, MIN, MINA, MINX, PRODUCT, PRODUCTX, SUM, SUMX</a:t>
            </a:r>
            <a:endParaRPr lang="en-CA" sz="2000" i="0" dirty="0">
              <a:solidFill>
                <a:srgbClr val="161616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161616"/>
                </a:solidFill>
                <a:latin typeface="Söhne"/>
              </a:rPr>
              <a:t>Syntax: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MAX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</a:t>
            </a:r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, </a:t>
            </a:r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MAX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(&lt;expression1&gt;, &lt;expression2&gt;)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MAXA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 </a:t>
            </a:r>
            <a:endParaRPr lang="en-CA" sz="2000" dirty="0">
              <a:solidFill>
                <a:srgbClr val="161616"/>
              </a:solidFill>
              <a:latin typeface="Söhne"/>
            </a:endParaRP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MAXX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(&lt;table&gt;,&lt;expression&gt;,[&lt;variant&gt;])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MIN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</a:t>
            </a:r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, </a:t>
            </a:r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MIN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(&lt;expression1&gt;, &lt;expression2&gt;)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MINA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 </a:t>
            </a:r>
            <a:endParaRPr lang="en-CA" sz="2000" dirty="0">
              <a:solidFill>
                <a:srgbClr val="161616"/>
              </a:solidFill>
              <a:latin typeface="Söhne"/>
            </a:endParaRP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MINX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(&lt;table&gt;,&lt;expression&gt;,[&lt;variant&gt;])</a:t>
            </a:r>
          </a:p>
          <a:p>
            <a:endParaRPr lang="en-CA" sz="2000" b="0" i="0" dirty="0">
              <a:solidFill>
                <a:srgbClr val="161616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321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0352232" cy="3721354"/>
          </a:xfrm>
        </p:spPr>
        <p:txBody>
          <a:bodyPr/>
          <a:lstStyle/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PRODUCT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 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PRODUCTX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(&lt;table&gt;, &lt;expression&gt;) </a:t>
            </a:r>
            <a:endParaRPr lang="en-CA" sz="2000" dirty="0">
              <a:solidFill>
                <a:srgbClr val="161616"/>
              </a:solidFill>
              <a:latin typeface="Söhne"/>
            </a:endParaRP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SUM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 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SUMX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(&lt;table&gt;, &lt;expression&gt;)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9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0352232" cy="37213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MAX: </a:t>
            </a:r>
            <a:r>
              <a:rPr lang="en-CA" sz="2000" i="0" dirty="0">
                <a:effectLst/>
                <a:latin typeface="Söhne"/>
              </a:rPr>
              <a:t>The Max function returns the highest value in a column(does not support Boolean datatype)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MAXA: </a:t>
            </a:r>
            <a:r>
              <a:rPr lang="en-CA" sz="2000" i="0" dirty="0">
                <a:effectLst/>
                <a:latin typeface="Söhne"/>
              </a:rPr>
              <a:t>The Max function returns the highest value in a column(support Boolean datatype)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MAXX: </a:t>
            </a:r>
            <a:r>
              <a:rPr lang="en-CA" sz="2000" i="0" dirty="0">
                <a:effectLst/>
                <a:latin typeface="Söhne"/>
              </a:rPr>
              <a:t>This function </a:t>
            </a:r>
            <a:r>
              <a:rPr lang="en-CA" sz="2000" dirty="0">
                <a:latin typeface="Söhne"/>
              </a:rPr>
              <a:t>returns the highest value in a table after evaluating the expression</a:t>
            </a:r>
            <a:endParaRPr lang="en-CA" sz="2000" i="0" dirty="0">
              <a:effectLst/>
              <a:latin typeface="Söhne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MIN: </a:t>
            </a:r>
            <a:r>
              <a:rPr lang="en-CA" sz="2000" i="0" dirty="0">
                <a:effectLst/>
                <a:latin typeface="Söhne"/>
              </a:rPr>
              <a:t>The Max function returns the lowest value in a column(does not support Boolean datatype)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MINA: </a:t>
            </a:r>
            <a:r>
              <a:rPr lang="en-CA" sz="2000" i="0" dirty="0">
                <a:effectLst/>
                <a:latin typeface="Söhne"/>
              </a:rPr>
              <a:t>The Max function returns the lowest value in a column(support Boolean datatype)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MINX: </a:t>
            </a:r>
            <a:r>
              <a:rPr lang="en-CA" sz="2000" i="0" dirty="0">
                <a:effectLst/>
                <a:latin typeface="Söhne"/>
              </a:rPr>
              <a:t>This function </a:t>
            </a:r>
            <a:r>
              <a:rPr lang="en-CA" sz="2000" dirty="0">
                <a:latin typeface="Söhne"/>
              </a:rPr>
              <a:t>returns the lowest value in a table after evaluating the expression</a:t>
            </a:r>
            <a:endParaRPr lang="en-CA" sz="2000" i="0" dirty="0">
              <a:effectLst/>
              <a:latin typeface="Söhne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806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0352232" cy="37213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000" b="1" i="0" dirty="0">
                <a:effectLst/>
                <a:latin typeface="Söhne"/>
              </a:rPr>
              <a:t>PRODUCT: </a:t>
            </a:r>
            <a:r>
              <a:rPr lang="en-CA" sz="2000" i="0" dirty="0">
                <a:effectLst/>
                <a:latin typeface="Söhne"/>
              </a:rPr>
              <a:t>This function returns the </a:t>
            </a:r>
            <a:r>
              <a:rPr lang="en-US" sz="2000" b="0" i="0" dirty="0">
                <a:effectLst/>
                <a:latin typeface="Söhne"/>
              </a:rPr>
              <a:t>product of the numbers in a column.</a:t>
            </a:r>
            <a:endParaRPr lang="en-CA" sz="20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CA" sz="2000" b="1" i="0" dirty="0">
                <a:effectLst/>
                <a:latin typeface="Söhne"/>
              </a:rPr>
              <a:t>PRODUCTX: </a:t>
            </a:r>
            <a:r>
              <a:rPr lang="en-CA" sz="2000" i="0" dirty="0">
                <a:effectLst/>
                <a:latin typeface="Söhne"/>
              </a:rPr>
              <a:t>This function gives </a:t>
            </a:r>
            <a:r>
              <a:rPr lang="en-US" sz="2000" i="0" dirty="0">
                <a:effectLst/>
                <a:latin typeface="Söhne"/>
              </a:rPr>
              <a:t>back the result of an expression that is assessed for every table row.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Söhne"/>
              </a:rPr>
              <a:t>SUM: </a:t>
            </a:r>
            <a:r>
              <a:rPr lang="en-US" sz="2000" dirty="0">
                <a:latin typeface="Söhne"/>
              </a:rPr>
              <a:t>This function returns the addition of all the numeric data from the column</a:t>
            </a:r>
            <a:endParaRPr lang="en-CA" sz="200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1" dirty="0">
                <a:latin typeface="Söhne"/>
              </a:rPr>
              <a:t>SUMX: </a:t>
            </a:r>
            <a:r>
              <a:rPr lang="en-US" sz="2000" dirty="0">
                <a:latin typeface="Söhne"/>
              </a:rPr>
              <a:t>This function returns the addition of all the numeric data from the column after evaluating the expression</a:t>
            </a:r>
            <a:endParaRPr lang="en-CA" sz="2000" i="0" dirty="0">
              <a:effectLst/>
              <a:latin typeface="Söhne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1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0364"/>
            <a:ext cx="10352232" cy="4017817"/>
          </a:xfrm>
        </p:spPr>
        <p:txBody>
          <a:bodyPr>
            <a:normAutofit lnSpcReduction="10000"/>
          </a:bodyPr>
          <a:lstStyle/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MAX:	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MAX_MARK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CLASS[MARKS]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MAXA: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MAXA_DATE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CLASS[DATE]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MAXX: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MAXX_MARKS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[MARKS]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CLASS[MARKS]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MIN:		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MIN_MARK = </a:t>
            </a:r>
            <a:r>
              <a:rPr lang="en-CA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(CLASS[MARKS])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MINA: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MINA_DATE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MINA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CLASS[DATE]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MINX:	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MINX_MARKS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MINX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[MARKS]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CLASS[MARKS]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PRODUCT: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PRODUCT_ID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(CLASS[ID])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PRODUCTX: 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PRODUCTX_MARKS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PRODUCTX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(CLASS,[MARKS]*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r>
              <a:rPr lang="en-CA" sz="2000" b="1" i="0" dirty="0">
                <a:solidFill>
                  <a:srgbClr val="161616"/>
                </a:solidFill>
                <a:effectLst/>
                <a:latin typeface="Söhne"/>
              </a:rPr>
              <a:t>SUM: 	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SUM_MARKS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(CLASS[MARKS</a:t>
            </a:r>
            <a:r>
              <a:rPr lang="en-US" sz="2000" b="0" dirty="0">
                <a:solidFill>
                  <a:srgbClr val="000000"/>
                </a:solidFill>
                <a:effectLst/>
                <a:latin typeface="Söhne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Söhne"/>
              </a:rPr>
              <a:t>SUMX:</a:t>
            </a:r>
            <a:r>
              <a:rPr lang="en-US" sz="2000" b="0" dirty="0">
                <a:solidFill>
                  <a:srgbClr val="000000"/>
                </a:solidFill>
                <a:effectLst/>
                <a:latin typeface="Söhne"/>
              </a:rPr>
              <a:t> 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SUMX_MARKS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(CLASS, [MARKS]*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4025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0364"/>
            <a:ext cx="10352232" cy="40178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B1FEF-6DAB-3E44-52C4-7A77F318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4" y="1581156"/>
            <a:ext cx="795448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4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5A9EE-AE3D-A0B9-16AE-AE5835C5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CA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0092-7A95-F595-3D2A-4B83244F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https://learn.microsoft.com/en-us/dax</a:t>
            </a:r>
            <a:endParaRPr lang="en-CA" dirty="0"/>
          </a:p>
          <a:p>
            <a:endParaRPr lang="en-C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060741A-EAF2-F8B6-F46D-5DF6D761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152198-E3BC-1BAC-DEA7-98342ED506C5}"/>
              </a:ext>
            </a:extLst>
          </p:cNvPr>
          <p:cNvSpPr/>
          <p:nvPr/>
        </p:nvSpPr>
        <p:spPr>
          <a:xfrm>
            <a:off x="1468581" y="3561897"/>
            <a:ext cx="3438490" cy="1754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952020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1422</TotalTime>
  <Words>455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Neue Haas Grotesk Text Pro</vt:lpstr>
      <vt:lpstr>Söhne</vt:lpstr>
      <vt:lpstr>PunchcardVTI</vt:lpstr>
      <vt:lpstr> Dax Functions with Learn Loom</vt:lpstr>
      <vt:lpstr>Aggregation functions</vt:lpstr>
      <vt:lpstr>Aggregation functions</vt:lpstr>
      <vt:lpstr>Aggregation functions</vt:lpstr>
      <vt:lpstr>Aggregation functions</vt:lpstr>
      <vt:lpstr>Aggregation functions</vt:lpstr>
      <vt:lpstr>Aggregation functions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Patil</dc:creator>
  <cp:lastModifiedBy>Paresh Patil</cp:lastModifiedBy>
  <cp:revision>3</cp:revision>
  <dcterms:created xsi:type="dcterms:W3CDTF">2023-12-14T20:03:52Z</dcterms:created>
  <dcterms:modified xsi:type="dcterms:W3CDTF">2023-12-15T19:51:03Z</dcterms:modified>
</cp:coreProperties>
</file>