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7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4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791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8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9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76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79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4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4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7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4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9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E62A-A831-4D6A-9088-AC2AF82C5408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CE7B-2A7F-444C-B226-ACCDD8AA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11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ikhil0495.be20@chitkara.edu.in" TargetMode="External"/><Relationship Id="rId2" Type="http://schemas.openxmlformats.org/officeDocument/2006/relationships/hyperlink" Target="mailto:paresh1648.be20@chitkara.edu.i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pranshu3570.be20@chitkara.edu.in" TargetMode="External"/><Relationship Id="rId4" Type="http://schemas.openxmlformats.org/officeDocument/2006/relationships/hyperlink" Target="mailto:Email-jiya0349.be20@chitkara.edu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ED285-FE44-8296-F851-D66392D0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71437"/>
            <a:ext cx="1890713" cy="1890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5D89D-FFAA-4CD6-0D5E-D906825E2194}"/>
              </a:ext>
            </a:extLst>
          </p:cNvPr>
          <p:cNvSpPr txBox="1"/>
          <p:nvPr/>
        </p:nvSpPr>
        <p:spPr>
          <a:xfrm>
            <a:off x="3171825" y="1761292"/>
            <a:ext cx="847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Summit Technology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DF088-19D4-076E-B6BD-511F1EC004EB}"/>
              </a:ext>
            </a:extLst>
          </p:cNvPr>
          <p:cNvSpPr txBox="1"/>
          <p:nvPr/>
        </p:nvSpPr>
        <p:spPr>
          <a:xfrm>
            <a:off x="4524375" y="2971800"/>
            <a:ext cx="6648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PNPJ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16E3-D58B-2BCC-2D63-EB01876FBD62}"/>
              </a:ext>
            </a:extLst>
          </p:cNvPr>
          <p:cNvSpPr txBox="1"/>
          <p:nvPr/>
        </p:nvSpPr>
        <p:spPr>
          <a:xfrm>
            <a:off x="3648075" y="4182308"/>
            <a:ext cx="84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Interest- AI/ML</a:t>
            </a:r>
          </a:p>
        </p:txBody>
      </p:sp>
    </p:spTree>
    <p:extLst>
      <p:ext uri="{BB962C8B-B14F-4D97-AF65-F5344CB8AC3E}">
        <p14:creationId xmlns:p14="http://schemas.microsoft.com/office/powerpoint/2010/main" val="330900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A8C97-7968-6D6D-7724-E85C0CBD5B71}"/>
              </a:ext>
            </a:extLst>
          </p:cNvPr>
          <p:cNvSpPr txBox="1"/>
          <p:nvPr/>
        </p:nvSpPr>
        <p:spPr>
          <a:xfrm>
            <a:off x="4391025" y="0"/>
            <a:ext cx="544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621DD-1E54-62E2-C479-A3FF8D486943}"/>
              </a:ext>
            </a:extLst>
          </p:cNvPr>
          <p:cNvSpPr txBox="1"/>
          <p:nvPr/>
        </p:nvSpPr>
        <p:spPr>
          <a:xfrm>
            <a:off x="510427" y="1842700"/>
            <a:ext cx="2657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Paresh Goyal</a:t>
            </a:r>
          </a:p>
          <a:p>
            <a:r>
              <a:rPr lang="en-IN" dirty="0"/>
              <a:t>2010991648</a:t>
            </a:r>
          </a:p>
          <a:p>
            <a:r>
              <a:rPr lang="en-IN" dirty="0"/>
              <a:t>Batch- 2024</a:t>
            </a:r>
          </a:p>
          <a:p>
            <a:r>
              <a:rPr lang="en-IN" dirty="0"/>
              <a:t>Contact- 7986218830</a:t>
            </a:r>
          </a:p>
          <a:p>
            <a:r>
              <a:rPr lang="en-IN" dirty="0">
                <a:hlinkClick r:id="rId2"/>
              </a:rPr>
              <a:t>Email-paresh1648.be20@chitkara.edu.in</a:t>
            </a:r>
            <a:endParaRPr lang="en-IN" dirty="0"/>
          </a:p>
          <a:p>
            <a:r>
              <a:rPr lang="en-IN" dirty="0"/>
              <a:t>CV- https://drive.google.com/file/d/1E6WpAhtTH6XNyjFTU8qp8Cu0SaPKCitv/view?usp=share_link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9EF8-16B1-AC4B-7358-25F4FAA0014D}"/>
              </a:ext>
            </a:extLst>
          </p:cNvPr>
          <p:cNvSpPr txBox="1"/>
          <p:nvPr/>
        </p:nvSpPr>
        <p:spPr>
          <a:xfrm>
            <a:off x="3686175" y="1842700"/>
            <a:ext cx="24098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Nikhil Garg</a:t>
            </a:r>
          </a:p>
          <a:p>
            <a:r>
              <a:rPr lang="en-IN" dirty="0"/>
              <a:t>2010990495</a:t>
            </a:r>
          </a:p>
          <a:p>
            <a:r>
              <a:rPr lang="en-IN" dirty="0"/>
              <a:t>Batch -2024</a:t>
            </a:r>
          </a:p>
          <a:p>
            <a:r>
              <a:rPr lang="en-IN" dirty="0"/>
              <a:t>Contact- 8528656145</a:t>
            </a:r>
          </a:p>
          <a:p>
            <a:r>
              <a:rPr lang="en-IN" dirty="0"/>
              <a:t>Email- </a:t>
            </a:r>
            <a:r>
              <a:rPr lang="en-IN" dirty="0">
                <a:hlinkClick r:id="rId3"/>
              </a:rPr>
              <a:t>nikhil0495.be20@chitkara.edu.in</a:t>
            </a:r>
            <a:endParaRPr lang="en-IN" dirty="0"/>
          </a:p>
          <a:p>
            <a:r>
              <a:rPr lang="en-IN" dirty="0"/>
              <a:t>CV- https://drive.google.com/file/d/1nXyiVtFDW-1ZZmhdq_1AZxKBgEVr5jIh/view?usp=share_link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3292E-DBC6-D730-681C-09E3E4E78EAD}"/>
              </a:ext>
            </a:extLst>
          </p:cNvPr>
          <p:cNvSpPr txBox="1"/>
          <p:nvPr/>
        </p:nvSpPr>
        <p:spPr>
          <a:xfrm>
            <a:off x="6614273" y="1842699"/>
            <a:ext cx="24098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Jiya Manchanda</a:t>
            </a:r>
          </a:p>
          <a:p>
            <a:r>
              <a:rPr lang="en-IN" dirty="0"/>
              <a:t>2010990349</a:t>
            </a:r>
          </a:p>
          <a:p>
            <a:r>
              <a:rPr lang="en-IN" dirty="0"/>
              <a:t>Batch-2024</a:t>
            </a:r>
          </a:p>
          <a:p>
            <a:r>
              <a:rPr lang="en-IN" dirty="0"/>
              <a:t>Contact-6239564244</a:t>
            </a:r>
          </a:p>
          <a:p>
            <a:r>
              <a:rPr lang="en-IN" dirty="0">
                <a:hlinkClick r:id="rId4"/>
              </a:rPr>
              <a:t>Email-jiya0349.be20@chitkara.edu.in</a:t>
            </a:r>
            <a:endParaRPr lang="en-IN" dirty="0"/>
          </a:p>
          <a:p>
            <a:r>
              <a:rPr lang="en-IN" dirty="0"/>
              <a:t>CV- https://drive.google.com/file/d/1ABTLmzSidQrIS3Y1JXlMGpWhaXz55hOv/view?usp=share_link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46B0-3172-7A73-EADE-67E46ECB59EA}"/>
              </a:ext>
            </a:extLst>
          </p:cNvPr>
          <p:cNvSpPr txBox="1"/>
          <p:nvPr/>
        </p:nvSpPr>
        <p:spPr>
          <a:xfrm>
            <a:off x="9119348" y="1842700"/>
            <a:ext cx="2943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Pranshu Jain</a:t>
            </a:r>
          </a:p>
          <a:p>
            <a:r>
              <a:rPr lang="en-IN" dirty="0"/>
              <a:t>2010993570</a:t>
            </a:r>
          </a:p>
          <a:p>
            <a:r>
              <a:rPr lang="en-IN" dirty="0"/>
              <a:t>Batch- 2024</a:t>
            </a:r>
          </a:p>
          <a:p>
            <a:r>
              <a:rPr lang="en-IN" dirty="0"/>
              <a:t>Contact- 9518228818</a:t>
            </a:r>
          </a:p>
          <a:p>
            <a:r>
              <a:rPr lang="en-IN" dirty="0"/>
              <a:t>Email- </a:t>
            </a:r>
            <a:r>
              <a:rPr lang="en-IN" dirty="0">
                <a:hlinkClick r:id="rId5"/>
              </a:rPr>
              <a:t>pranshu3570.be20@chitkara.edu.in</a:t>
            </a:r>
            <a:endParaRPr lang="en-IN" dirty="0"/>
          </a:p>
          <a:p>
            <a:r>
              <a:rPr lang="en-IN" dirty="0"/>
              <a:t>CV- https://drive.google.com/file/d/1OasshK1ppdybAfNQnJ94vfEW8TIeYtZW/view?usp=share_link</a:t>
            </a:r>
          </a:p>
        </p:txBody>
      </p:sp>
    </p:spTree>
    <p:extLst>
      <p:ext uri="{BB962C8B-B14F-4D97-AF65-F5344CB8AC3E}">
        <p14:creationId xmlns:p14="http://schemas.microsoft.com/office/powerpoint/2010/main" val="27040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00A80B-4E66-82E7-3B9B-ED2D3B3FB578}"/>
              </a:ext>
            </a:extLst>
          </p:cNvPr>
          <p:cNvSpPr txBox="1"/>
          <p:nvPr/>
        </p:nvSpPr>
        <p:spPr>
          <a:xfrm>
            <a:off x="561975" y="885825"/>
            <a:ext cx="114490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INTRODUCTION</a:t>
            </a:r>
          </a:p>
          <a:p>
            <a:endParaRPr lang="en-US" sz="2400" dirty="0"/>
          </a:p>
          <a:p>
            <a:r>
              <a:rPr lang="en-US" sz="2400" dirty="0"/>
              <a:t>AI/ML is emerging drastically each day and due to its emergence, we need to provide billions of dataset </a:t>
            </a:r>
            <a:r>
              <a:rPr lang="en-US" sz="2400" dirty="0" err="1"/>
              <a:t>inorder</a:t>
            </a:r>
            <a:r>
              <a:rPr lang="en-US" sz="2400" dirty="0"/>
              <a:t> to train a model.  </a:t>
            </a:r>
          </a:p>
          <a:p>
            <a:endParaRPr lang="en-US" sz="2400" dirty="0"/>
          </a:p>
          <a:p>
            <a:r>
              <a:rPr lang="en-US" sz="2400" dirty="0"/>
              <a:t>This collection of huge datasets is known as Big Data. </a:t>
            </a:r>
          </a:p>
          <a:p>
            <a:endParaRPr lang="en-US" sz="2400" dirty="0"/>
          </a:p>
          <a:p>
            <a:r>
              <a:rPr lang="en-US" sz="2400" dirty="0"/>
              <a:t>Due to huge data, a normal human is not able to detect the abnormal </a:t>
            </a:r>
            <a:r>
              <a:rPr lang="en-US" sz="2400" dirty="0" err="1"/>
              <a:t>behaviour</a:t>
            </a:r>
            <a:r>
              <a:rPr lang="en-US" sz="2400" dirty="0"/>
              <a:t> in symmetry or pattern in big data. </a:t>
            </a:r>
          </a:p>
          <a:p>
            <a:endParaRPr lang="en-US" sz="2400" dirty="0"/>
          </a:p>
          <a:p>
            <a:r>
              <a:rPr lang="en-US" sz="2400" dirty="0"/>
              <a:t>Here, the idea of big data and AI ,ML come into picture. AI/ML helps to detect abnormal </a:t>
            </a:r>
            <a:r>
              <a:rPr lang="en-US" sz="2400" dirty="0" err="1"/>
              <a:t>behaviour</a:t>
            </a:r>
            <a:r>
              <a:rPr lang="en-US" sz="2400" dirty="0"/>
              <a:t> and pattern detection in big data in very less time.</a:t>
            </a:r>
          </a:p>
        </p:txBody>
      </p:sp>
    </p:spTree>
    <p:extLst>
      <p:ext uri="{BB962C8B-B14F-4D97-AF65-F5344CB8AC3E}">
        <p14:creationId xmlns:p14="http://schemas.microsoft.com/office/powerpoint/2010/main" val="9280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8408D-FA29-0DF1-70EB-E174DC81F6FF}"/>
              </a:ext>
            </a:extLst>
          </p:cNvPr>
          <p:cNvSpPr txBox="1"/>
          <p:nvPr/>
        </p:nvSpPr>
        <p:spPr>
          <a:xfrm>
            <a:off x="733425" y="914400"/>
            <a:ext cx="1127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OUR SOLUTION</a:t>
            </a:r>
          </a:p>
          <a:p>
            <a:pPr algn="ctr"/>
            <a:endParaRPr lang="en-IN" sz="2800" dirty="0"/>
          </a:p>
          <a:p>
            <a:r>
              <a:rPr lang="en-IN" sz="2800" dirty="0"/>
              <a:t>We have used Python Framework Isolation Forest to detect anomalies and pattern in big data. </a:t>
            </a:r>
          </a:p>
          <a:p>
            <a:endParaRPr lang="en-IN" sz="2800" dirty="0"/>
          </a:p>
          <a:p>
            <a:r>
              <a:rPr lang="en-IN" sz="2800" dirty="0"/>
              <a:t>Isolation Forest is a built in framework in Scikit Learn Ensemble Library of Python. </a:t>
            </a:r>
          </a:p>
          <a:p>
            <a:endParaRPr lang="en-IN" sz="2800" dirty="0"/>
          </a:p>
          <a:p>
            <a:r>
              <a:rPr lang="en-IN" sz="2800" dirty="0"/>
              <a:t>If there is any abnormal behaviour detected in </a:t>
            </a:r>
            <a:r>
              <a:rPr lang="en-IN" sz="2800" dirty="0" err="1"/>
              <a:t>Dataframing</a:t>
            </a:r>
            <a:r>
              <a:rPr lang="en-IN" sz="2800" dirty="0"/>
              <a:t> then it will mark -1 to that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50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C72833-9F51-F6B1-5BE1-95029F6B4EDC}"/>
              </a:ext>
            </a:extLst>
          </p:cNvPr>
          <p:cNvSpPr/>
          <p:nvPr/>
        </p:nvSpPr>
        <p:spPr>
          <a:xfrm>
            <a:off x="2344677" y="2500609"/>
            <a:ext cx="732319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 YOU</a:t>
            </a:r>
            <a:endParaRPr lang="en-US" sz="7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0129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69</TotalTime>
  <Words>319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Goyal</dc:creator>
  <cp:lastModifiedBy>Paresh Goyal</cp:lastModifiedBy>
  <cp:revision>5</cp:revision>
  <dcterms:created xsi:type="dcterms:W3CDTF">2023-05-09T19:32:25Z</dcterms:created>
  <dcterms:modified xsi:type="dcterms:W3CDTF">2023-05-25T08:23:36Z</dcterms:modified>
</cp:coreProperties>
</file>