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40" d="100"/>
          <a:sy n="140" d="100"/>
        </p:scale>
        <p:origin x="77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Shape 10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8" name="Shape 10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Shape 1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15" name="Shape 11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Shape 12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2" name="Shape 12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Shape 12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29" name="Shape 12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Shape 13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6" name="Shape 13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Shape 14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41" name="Shape 14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Shape 57"/>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8" name="Shape 58"/>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Shape 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5" name="Shape 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Shape 70"/>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1" name="Shape 71"/>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Shape 7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7" name="Shape 77"/>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Shape 8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3" name="Shape 83"/>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89" name="Shape 8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Shape 9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95" name="Shape 9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Shape 10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2" name="Shape 10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lIns="91425" tIns="91425" rIns="91425" bIns="91425" anchor="b" anchorCtr="0"/>
          <a:lstStyle>
            <a:lvl1pPr lvl="0" algn="ctr">
              <a:spcBef>
                <a:spcPts val="0"/>
              </a:spcBef>
              <a:buSzPct val="100000"/>
              <a:defRPr sz="5200"/>
            </a:lvl1pPr>
            <a:lvl2pPr lvl="1" algn="ctr">
              <a:spcBef>
                <a:spcPts val="0"/>
              </a:spcBef>
              <a:buSzPct val="100000"/>
              <a:defRPr sz="5200"/>
            </a:lvl2pPr>
            <a:lvl3pPr lvl="2" algn="ctr">
              <a:spcBef>
                <a:spcPts val="0"/>
              </a:spcBef>
              <a:buSzPct val="100000"/>
              <a:defRPr sz="5200"/>
            </a:lvl3pPr>
            <a:lvl4pPr lvl="3" algn="ctr">
              <a:spcBef>
                <a:spcPts val="0"/>
              </a:spcBef>
              <a:buSzPct val="100000"/>
              <a:defRPr sz="5200"/>
            </a:lvl4pPr>
            <a:lvl5pPr lvl="4" algn="ctr">
              <a:spcBef>
                <a:spcPts val="0"/>
              </a:spcBef>
              <a:buSzPct val="100000"/>
              <a:defRPr sz="5200"/>
            </a:lvl5pPr>
            <a:lvl6pPr lvl="5" algn="ctr">
              <a:spcBef>
                <a:spcPts val="0"/>
              </a:spcBef>
              <a:buSzPct val="100000"/>
              <a:defRPr sz="5200"/>
            </a:lvl6pPr>
            <a:lvl7pPr lvl="6" algn="ctr">
              <a:spcBef>
                <a:spcPts val="0"/>
              </a:spcBef>
              <a:buSzPct val="100000"/>
              <a:defRPr sz="5200"/>
            </a:lvl7pPr>
            <a:lvl8pPr lvl="7" algn="ctr">
              <a:spcBef>
                <a:spcPts val="0"/>
              </a:spcBef>
              <a:buSzPct val="100000"/>
              <a:defRPr sz="5200"/>
            </a:lvl8pPr>
            <a:lvl9pPr lvl="8" algn="ctr">
              <a:spcBef>
                <a:spcPts val="0"/>
              </a:spcBef>
              <a:buSzPct val="100000"/>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800"/>
            </a:lvl1pPr>
            <a:lvl2pPr lvl="1" algn="ctr">
              <a:lnSpc>
                <a:spcPct val="100000"/>
              </a:lnSpc>
              <a:spcBef>
                <a:spcPts val="0"/>
              </a:spcBef>
              <a:spcAft>
                <a:spcPts val="0"/>
              </a:spcAft>
              <a:buSzPct val="100000"/>
              <a:buNone/>
              <a:defRPr sz="2800"/>
            </a:lvl2pPr>
            <a:lvl3pPr lvl="2" algn="ctr">
              <a:lnSpc>
                <a:spcPct val="100000"/>
              </a:lnSpc>
              <a:spcBef>
                <a:spcPts val="0"/>
              </a:spcBef>
              <a:spcAft>
                <a:spcPts val="0"/>
              </a:spcAft>
              <a:buSzPct val="100000"/>
              <a:buNone/>
              <a:defRPr sz="2800"/>
            </a:lvl3pPr>
            <a:lvl4pPr lvl="3" algn="ctr">
              <a:lnSpc>
                <a:spcPct val="100000"/>
              </a:lnSpc>
              <a:spcBef>
                <a:spcPts val="0"/>
              </a:spcBef>
              <a:spcAft>
                <a:spcPts val="0"/>
              </a:spcAft>
              <a:buSzPct val="100000"/>
              <a:buNone/>
              <a:defRPr sz="2800"/>
            </a:lvl4pPr>
            <a:lvl5pPr lvl="4" algn="ctr">
              <a:lnSpc>
                <a:spcPct val="100000"/>
              </a:lnSpc>
              <a:spcBef>
                <a:spcPts val="0"/>
              </a:spcBef>
              <a:spcAft>
                <a:spcPts val="0"/>
              </a:spcAft>
              <a:buSzPct val="100000"/>
              <a:buNone/>
              <a:defRPr sz="2800"/>
            </a:lvl5pPr>
            <a:lvl6pPr lvl="5" algn="ctr">
              <a:lnSpc>
                <a:spcPct val="100000"/>
              </a:lnSpc>
              <a:spcBef>
                <a:spcPts val="0"/>
              </a:spcBef>
              <a:spcAft>
                <a:spcPts val="0"/>
              </a:spcAft>
              <a:buSzPct val="100000"/>
              <a:buNone/>
              <a:defRPr sz="2800"/>
            </a:lvl6pPr>
            <a:lvl7pPr lvl="6" algn="ctr">
              <a:lnSpc>
                <a:spcPct val="100000"/>
              </a:lnSpc>
              <a:spcBef>
                <a:spcPts val="0"/>
              </a:spcBef>
              <a:spcAft>
                <a:spcPts val="0"/>
              </a:spcAft>
              <a:buSzPct val="100000"/>
              <a:buNone/>
              <a:defRPr sz="2800"/>
            </a:lvl7pPr>
            <a:lvl8pPr lvl="7" algn="ctr">
              <a:lnSpc>
                <a:spcPct val="100000"/>
              </a:lnSpc>
              <a:spcBef>
                <a:spcPts val="0"/>
              </a:spcBef>
              <a:spcAft>
                <a:spcPts val="0"/>
              </a:spcAft>
              <a:buSzPct val="100000"/>
              <a:buNone/>
              <a:defRPr sz="2800"/>
            </a:lvl8pPr>
            <a:lvl9pPr lvl="8" algn="ctr">
              <a:lnSpc>
                <a:spcPct val="100000"/>
              </a:lnSpc>
              <a:spcBef>
                <a:spcPts val="0"/>
              </a:spcBef>
              <a:spcAft>
                <a:spcPts val="0"/>
              </a:spcAft>
              <a:buSzPct val="100000"/>
              <a:buNone/>
              <a:defRPr sz="2800"/>
            </a:lvl9pPr>
          </a:lstStyle>
          <a:p>
            <a:endParaRPr/>
          </a:p>
        </p:txBody>
      </p:sp>
      <p:sp>
        <p:nvSpPr>
          <p:cNvPr id="12" name="Shape 12"/>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 number">
    <p:spTree>
      <p:nvGrpSpPr>
        <p:cNvPr id="1" name="Shape 44"/>
        <p:cNvGrpSpPr/>
        <p:nvPr/>
      </p:nvGrpSpPr>
      <p:grpSpPr>
        <a:xfrm>
          <a:off x="0" y="0"/>
          <a:ext cx="0" cy="0"/>
          <a:chOff x="0" y="0"/>
          <a:chExt cx="0" cy="0"/>
        </a:xfrm>
      </p:grpSpPr>
      <p:sp>
        <p:nvSpPr>
          <p:cNvPr id="45" name="Shape 45"/>
          <p:cNvSpPr txBox="1">
            <a:spLocks noGrp="1"/>
          </p:cNvSpPr>
          <p:nvPr>
            <p:ph type="title"/>
          </p:nvPr>
        </p:nvSpPr>
        <p:spPr>
          <a:xfrm>
            <a:off x="311700" y="1106125"/>
            <a:ext cx="8520600" cy="1963500"/>
          </a:xfrm>
          <a:prstGeom prst="rect">
            <a:avLst/>
          </a:prstGeom>
        </p:spPr>
        <p:txBody>
          <a:bodyPr lIns="91425" tIns="91425" rIns="91425" bIns="91425" anchor="b" anchorCtr="0"/>
          <a:lstStyle>
            <a:lvl1pPr lvl="0" algn="ctr">
              <a:spcBef>
                <a:spcPts val="0"/>
              </a:spcBef>
              <a:buSzPct val="100000"/>
              <a:defRPr sz="12000"/>
            </a:lvl1pPr>
            <a:lvl2pPr lvl="1" algn="ctr">
              <a:spcBef>
                <a:spcPts val="0"/>
              </a:spcBef>
              <a:buSzPct val="100000"/>
              <a:defRPr sz="12000"/>
            </a:lvl2pPr>
            <a:lvl3pPr lvl="2" algn="ctr">
              <a:spcBef>
                <a:spcPts val="0"/>
              </a:spcBef>
              <a:buSzPct val="100000"/>
              <a:defRPr sz="12000"/>
            </a:lvl3pPr>
            <a:lvl4pPr lvl="3" algn="ctr">
              <a:spcBef>
                <a:spcPts val="0"/>
              </a:spcBef>
              <a:buSzPct val="100000"/>
              <a:defRPr sz="12000"/>
            </a:lvl4pPr>
            <a:lvl5pPr lvl="4" algn="ctr">
              <a:spcBef>
                <a:spcPts val="0"/>
              </a:spcBef>
              <a:buSzPct val="100000"/>
              <a:defRPr sz="12000"/>
            </a:lvl5pPr>
            <a:lvl6pPr lvl="5" algn="ctr">
              <a:spcBef>
                <a:spcPts val="0"/>
              </a:spcBef>
              <a:buSzPct val="100000"/>
              <a:defRPr sz="12000"/>
            </a:lvl6pPr>
            <a:lvl7pPr lvl="6" algn="ctr">
              <a:spcBef>
                <a:spcPts val="0"/>
              </a:spcBef>
              <a:buSzPct val="100000"/>
              <a:defRPr sz="12000"/>
            </a:lvl7pPr>
            <a:lvl8pPr lvl="7" algn="ctr">
              <a:spcBef>
                <a:spcPts val="0"/>
              </a:spcBef>
              <a:buSzPct val="100000"/>
              <a:defRPr sz="12000"/>
            </a:lvl8pPr>
            <a:lvl9pPr lvl="8" algn="ctr">
              <a:spcBef>
                <a:spcPts val="0"/>
              </a:spcBef>
              <a:buSzPct val="100000"/>
              <a:defRPr sz="12000"/>
            </a:lvl9pPr>
          </a:lstStyle>
          <a:p>
            <a:endParaRPr/>
          </a:p>
        </p:txBody>
      </p:sp>
      <p:sp>
        <p:nvSpPr>
          <p:cNvPr id="46" name="Shape 46"/>
          <p:cNvSpPr txBox="1">
            <a:spLocks noGrp="1"/>
          </p:cNvSpPr>
          <p:nvPr>
            <p:ph type="body" idx="1"/>
          </p:nvPr>
        </p:nvSpPr>
        <p:spPr>
          <a:xfrm>
            <a:off x="311700" y="3152225"/>
            <a:ext cx="8520600" cy="1300800"/>
          </a:xfrm>
          <a:prstGeom prst="rect">
            <a:avLst/>
          </a:prstGeom>
        </p:spPr>
        <p:txBody>
          <a:bodyPr lIns="91425" tIns="91425" rIns="91425" bIns="91425" anchor="t" anchorCtr="0"/>
          <a:lstStyle>
            <a:lvl1pPr lvl="0" algn="ctr">
              <a:spcBef>
                <a:spcPts val="0"/>
              </a:spcBef>
              <a:defRPr/>
            </a:lvl1pPr>
            <a:lvl2pPr lvl="1" algn="ctr">
              <a:spcBef>
                <a:spcPts val="0"/>
              </a:spcBef>
              <a:defRPr/>
            </a:lvl2pPr>
            <a:lvl3pPr lvl="2" algn="ctr">
              <a:spcBef>
                <a:spcPts val="0"/>
              </a:spcBef>
              <a:defRPr/>
            </a:lvl3pPr>
            <a:lvl4pPr lvl="3" algn="ctr">
              <a:spcBef>
                <a:spcPts val="0"/>
              </a:spcBef>
              <a:defRPr/>
            </a:lvl4pPr>
            <a:lvl5pPr lvl="4" algn="ctr">
              <a:spcBef>
                <a:spcPts val="0"/>
              </a:spcBef>
              <a:defRPr/>
            </a:lvl5pPr>
            <a:lvl6pPr lvl="5" algn="ctr">
              <a:spcBef>
                <a:spcPts val="0"/>
              </a:spcBef>
              <a:defRPr/>
            </a:lvl6pPr>
            <a:lvl7pPr lvl="6" algn="ctr">
              <a:spcBef>
                <a:spcPts val="0"/>
              </a:spcBef>
              <a:defRPr/>
            </a:lvl7pPr>
            <a:lvl8pPr lvl="7" algn="ctr">
              <a:spcBef>
                <a:spcPts val="0"/>
              </a:spcBef>
              <a:defRPr/>
            </a:lvl8pPr>
            <a:lvl9pPr lvl="8" algn="ctr">
              <a:spcBef>
                <a:spcPts val="0"/>
              </a:spcBef>
              <a:defRPr/>
            </a:lvl9pPr>
          </a:lstStyle>
          <a:p>
            <a:endParaRPr/>
          </a:p>
        </p:txBody>
      </p:sp>
      <p:sp>
        <p:nvSpPr>
          <p:cNvPr id="47" name="Shape 4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lIns="91425" tIns="91425" rIns="91425" bIns="91425" anchor="ctr" anchorCtr="0"/>
          <a:lstStyle>
            <a:lvl1pPr lvl="0" algn="ctr">
              <a:spcBef>
                <a:spcPts val="0"/>
              </a:spcBef>
              <a:buSzPct val="100000"/>
              <a:defRPr sz="3600"/>
            </a:lvl1pPr>
            <a:lvl2pPr lvl="1" algn="ctr">
              <a:spcBef>
                <a:spcPts val="0"/>
              </a:spcBef>
              <a:buSzPct val="100000"/>
              <a:defRPr sz="3600"/>
            </a:lvl2pPr>
            <a:lvl3pPr lvl="2" algn="ctr">
              <a:spcBef>
                <a:spcPts val="0"/>
              </a:spcBef>
              <a:buSzPct val="100000"/>
              <a:defRPr sz="3600"/>
            </a:lvl3pPr>
            <a:lvl4pPr lvl="3" algn="ctr">
              <a:spcBef>
                <a:spcPts val="0"/>
              </a:spcBef>
              <a:buSzPct val="100000"/>
              <a:defRPr sz="3600"/>
            </a:lvl4pPr>
            <a:lvl5pPr lvl="4" algn="ctr">
              <a:spcBef>
                <a:spcPts val="0"/>
              </a:spcBef>
              <a:buSzPct val="100000"/>
              <a:defRPr sz="3600"/>
            </a:lvl5pPr>
            <a:lvl6pPr lvl="5" algn="ctr">
              <a:spcBef>
                <a:spcPts val="0"/>
              </a:spcBef>
              <a:buSzPct val="100000"/>
              <a:defRPr sz="3600"/>
            </a:lvl6pPr>
            <a:lvl7pPr lvl="6" algn="ctr">
              <a:spcBef>
                <a:spcPts val="0"/>
              </a:spcBef>
              <a:buSzPct val="100000"/>
              <a:defRPr sz="3600"/>
            </a:lvl7pPr>
            <a:lvl8pPr lvl="7" algn="ctr">
              <a:spcBef>
                <a:spcPts val="0"/>
              </a:spcBef>
              <a:buSzPct val="100000"/>
              <a:defRPr sz="3600"/>
            </a:lvl8pPr>
            <a:lvl9pPr lvl="8" algn="ctr">
              <a:spcBef>
                <a:spcPts val="0"/>
              </a:spcBef>
              <a:buSzPct val="100000"/>
              <a:defRPr sz="3600"/>
            </a:lvl9pPr>
          </a:lstStyle>
          <a:p>
            <a:endParaRPr/>
          </a:p>
        </p:txBody>
      </p:sp>
      <p:sp>
        <p:nvSpPr>
          <p:cNvPr id="15" name="Shape 15"/>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lIns="91425" tIns="91425" rIns="91425" bIns="91425" anchor="t" anchorCtr="0"/>
          <a:lstStyle>
            <a:lvl1pPr lvl="0">
              <a:spcBef>
                <a:spcPts val="0"/>
              </a:spcBef>
              <a:buSzPct val="100000"/>
              <a:defRPr sz="14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24" name="Shape 2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27" name="Shape 27"/>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lIns="91425" tIns="91425" rIns="91425" bIns="91425" anchor="b" anchorCtr="0"/>
          <a:lstStyle>
            <a:lvl1pPr lvl="0">
              <a:spcBef>
                <a:spcPts val="0"/>
              </a:spcBef>
              <a:buSzPct val="100000"/>
              <a:defRPr sz="2400"/>
            </a:lvl1pPr>
            <a:lvl2pPr lvl="1">
              <a:spcBef>
                <a:spcPts val="0"/>
              </a:spcBef>
              <a:buSzPct val="100000"/>
              <a:defRPr sz="2400"/>
            </a:lvl2pPr>
            <a:lvl3pPr lvl="2">
              <a:spcBef>
                <a:spcPts val="0"/>
              </a:spcBef>
              <a:buSzPct val="100000"/>
              <a:defRPr sz="2400"/>
            </a:lvl3pPr>
            <a:lvl4pPr lvl="3">
              <a:spcBef>
                <a:spcPts val="0"/>
              </a:spcBef>
              <a:buSzPct val="100000"/>
              <a:defRPr sz="2400"/>
            </a:lvl4pPr>
            <a:lvl5pPr lvl="4">
              <a:spcBef>
                <a:spcPts val="0"/>
              </a:spcBef>
              <a:buSzPct val="100000"/>
              <a:defRPr sz="2400"/>
            </a:lvl5pPr>
            <a:lvl6pPr lvl="5">
              <a:spcBef>
                <a:spcPts val="0"/>
              </a:spcBef>
              <a:buSzPct val="100000"/>
              <a:defRPr sz="2400"/>
            </a:lvl6pPr>
            <a:lvl7pPr lvl="6">
              <a:spcBef>
                <a:spcPts val="0"/>
              </a:spcBef>
              <a:buSzPct val="100000"/>
              <a:defRPr sz="2400"/>
            </a:lvl7pPr>
            <a:lvl8pPr lvl="7">
              <a:spcBef>
                <a:spcPts val="0"/>
              </a:spcBef>
              <a:buSzPct val="100000"/>
              <a:defRPr sz="2400"/>
            </a:lvl8pPr>
            <a:lvl9pPr lvl="8">
              <a:spcBef>
                <a:spcPts val="0"/>
              </a:spcBef>
              <a:buSzPct val="100000"/>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lIns="91425" tIns="91425" rIns="91425" bIns="91425" anchor="t" anchorCtr="0"/>
          <a:lstStyle>
            <a:lvl1pPr lvl="0">
              <a:spcBef>
                <a:spcPts val="0"/>
              </a:spcBef>
              <a:buSzPct val="100000"/>
              <a:defRPr sz="1200"/>
            </a:lvl1pPr>
            <a:lvl2pPr lvl="1">
              <a:spcBef>
                <a:spcPts val="0"/>
              </a:spcBef>
              <a:buSzPct val="100000"/>
              <a:defRPr sz="1200"/>
            </a:lvl2pPr>
            <a:lvl3pPr lvl="2">
              <a:spcBef>
                <a:spcPts val="0"/>
              </a:spcBef>
              <a:buSzPct val="100000"/>
              <a:defRPr sz="1200"/>
            </a:lvl3pPr>
            <a:lvl4pPr lvl="3">
              <a:spcBef>
                <a:spcPts val="0"/>
              </a:spcBef>
              <a:buSzPct val="100000"/>
              <a:defRPr sz="1200"/>
            </a:lvl4pPr>
            <a:lvl5pPr lvl="4">
              <a:spcBef>
                <a:spcPts val="0"/>
              </a:spcBef>
              <a:buSzPct val="100000"/>
              <a:defRPr sz="1200"/>
            </a:lvl5pPr>
            <a:lvl6pPr lvl="5">
              <a:spcBef>
                <a:spcPts val="0"/>
              </a:spcBef>
              <a:buSzPct val="100000"/>
              <a:defRPr sz="1200"/>
            </a:lvl6pPr>
            <a:lvl7pPr lvl="6">
              <a:spcBef>
                <a:spcPts val="0"/>
              </a:spcBef>
              <a:buSzPct val="100000"/>
              <a:defRPr sz="1200"/>
            </a:lvl7pPr>
            <a:lvl8pPr lvl="7">
              <a:spcBef>
                <a:spcPts val="0"/>
              </a:spcBef>
              <a:buSzPct val="100000"/>
              <a:defRPr sz="1200"/>
            </a:lvl8pPr>
            <a:lvl9pPr lvl="8">
              <a:spcBef>
                <a:spcPts val="0"/>
              </a:spcBef>
              <a:buSzPct val="100000"/>
              <a:defRPr sz="1200"/>
            </a:lvl9pPr>
          </a:lstStyle>
          <a:p>
            <a:endParaRPr/>
          </a:p>
        </p:txBody>
      </p:sp>
      <p:sp>
        <p:nvSpPr>
          <p:cNvPr id="31" name="Shape 31"/>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 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lIns="91425" tIns="91425" rIns="91425" bIns="91425" anchor="ctr" anchorCtr="0"/>
          <a:lstStyle>
            <a:lvl1pPr lvl="0">
              <a:spcBef>
                <a:spcPts val="0"/>
              </a:spcBef>
              <a:buSzPct val="100000"/>
              <a:defRPr sz="4800"/>
            </a:lvl1pPr>
            <a:lvl2pPr lvl="1">
              <a:spcBef>
                <a:spcPts val="0"/>
              </a:spcBef>
              <a:buSzPct val="100000"/>
              <a:defRPr sz="4800"/>
            </a:lvl2pPr>
            <a:lvl3pPr lvl="2">
              <a:spcBef>
                <a:spcPts val="0"/>
              </a:spcBef>
              <a:buSzPct val="100000"/>
              <a:defRPr sz="4800"/>
            </a:lvl3pPr>
            <a:lvl4pPr lvl="3">
              <a:spcBef>
                <a:spcPts val="0"/>
              </a:spcBef>
              <a:buSzPct val="100000"/>
              <a:defRPr sz="4800"/>
            </a:lvl4pPr>
            <a:lvl5pPr lvl="4">
              <a:spcBef>
                <a:spcPts val="0"/>
              </a:spcBef>
              <a:buSzPct val="100000"/>
              <a:defRPr sz="4800"/>
            </a:lvl5pPr>
            <a:lvl6pPr lvl="5">
              <a:spcBef>
                <a:spcPts val="0"/>
              </a:spcBef>
              <a:buSzPct val="100000"/>
              <a:defRPr sz="4800"/>
            </a:lvl6pPr>
            <a:lvl7pPr lvl="6">
              <a:spcBef>
                <a:spcPts val="0"/>
              </a:spcBef>
              <a:buSzPct val="100000"/>
              <a:defRPr sz="4800"/>
            </a:lvl7pPr>
            <a:lvl8pPr lvl="7">
              <a:spcBef>
                <a:spcPts val="0"/>
              </a:spcBef>
              <a:buSzPct val="100000"/>
              <a:defRPr sz="4800"/>
            </a:lvl8pPr>
            <a:lvl9pPr lvl="8">
              <a:spcBef>
                <a:spcPts val="0"/>
              </a:spcBef>
              <a:buSzPct val="100000"/>
              <a:defRPr sz="4800"/>
            </a:lvl9pPr>
          </a:lstStyle>
          <a:p>
            <a:endParaRPr/>
          </a:p>
        </p:txBody>
      </p:sp>
      <p:sp>
        <p:nvSpPr>
          <p:cNvPr id="34" name="Shape 34"/>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 title and 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lIns="91425" tIns="91425" rIns="91425" bIns="91425" anchor="ctr" anchorCtr="0">
            <a:noAutofit/>
          </a:bodyPr>
          <a:lstStyle/>
          <a:p>
            <a:pPr lvl="0">
              <a:spcBef>
                <a:spcPts val="0"/>
              </a:spcBef>
              <a:buNone/>
            </a:pPr>
            <a:endParaRPr/>
          </a:p>
        </p:txBody>
      </p:sp>
      <p:sp>
        <p:nvSpPr>
          <p:cNvPr id="37" name="Shape 37"/>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a:spcBef>
                <a:spcPts val="0"/>
              </a:spcBef>
              <a:buSzPct val="100000"/>
              <a:defRPr sz="4200"/>
            </a:lvl1pPr>
            <a:lvl2pPr lvl="1" algn="ctr">
              <a:spcBef>
                <a:spcPts val="0"/>
              </a:spcBef>
              <a:buSzPct val="100000"/>
              <a:defRPr sz="4200"/>
            </a:lvl2pPr>
            <a:lvl3pPr lvl="2" algn="ctr">
              <a:spcBef>
                <a:spcPts val="0"/>
              </a:spcBef>
              <a:buSzPct val="100000"/>
              <a:defRPr sz="4200"/>
            </a:lvl3pPr>
            <a:lvl4pPr lvl="3" algn="ctr">
              <a:spcBef>
                <a:spcPts val="0"/>
              </a:spcBef>
              <a:buSzPct val="100000"/>
              <a:defRPr sz="4200"/>
            </a:lvl4pPr>
            <a:lvl5pPr lvl="4" algn="ctr">
              <a:spcBef>
                <a:spcPts val="0"/>
              </a:spcBef>
              <a:buSzPct val="100000"/>
              <a:defRPr sz="4200"/>
            </a:lvl5pPr>
            <a:lvl6pPr lvl="5" algn="ctr">
              <a:spcBef>
                <a:spcPts val="0"/>
              </a:spcBef>
              <a:buSzPct val="100000"/>
              <a:defRPr sz="4200"/>
            </a:lvl6pPr>
            <a:lvl7pPr lvl="6" algn="ctr">
              <a:spcBef>
                <a:spcPts val="0"/>
              </a:spcBef>
              <a:buSzPct val="100000"/>
              <a:defRPr sz="4200"/>
            </a:lvl7pPr>
            <a:lvl8pPr lvl="7" algn="ctr">
              <a:spcBef>
                <a:spcPts val="0"/>
              </a:spcBef>
              <a:buSzPct val="100000"/>
              <a:defRPr sz="4200"/>
            </a:lvl8pPr>
            <a:lvl9pPr lvl="8" algn="ctr">
              <a:spcBef>
                <a:spcPts val="0"/>
              </a:spcBef>
              <a:buSzPct val="100000"/>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lIns="91425" tIns="91425" rIns="91425" bIns="91425" anchor="t" anchorCtr="0"/>
          <a:lstStyle>
            <a:lvl1pPr lvl="0" algn="ctr">
              <a:lnSpc>
                <a:spcPct val="100000"/>
              </a:lnSpc>
              <a:spcBef>
                <a:spcPts val="0"/>
              </a:spcBef>
              <a:spcAft>
                <a:spcPts val="0"/>
              </a:spcAft>
              <a:buSzPct val="100000"/>
              <a:buNone/>
              <a:defRPr sz="2100"/>
            </a:lvl1pPr>
            <a:lvl2pPr lvl="1" algn="ctr">
              <a:lnSpc>
                <a:spcPct val="100000"/>
              </a:lnSpc>
              <a:spcBef>
                <a:spcPts val="0"/>
              </a:spcBef>
              <a:spcAft>
                <a:spcPts val="0"/>
              </a:spcAft>
              <a:buSzPct val="100000"/>
              <a:buNone/>
              <a:defRPr sz="2100"/>
            </a:lvl2pPr>
            <a:lvl3pPr lvl="2" algn="ctr">
              <a:lnSpc>
                <a:spcPct val="100000"/>
              </a:lnSpc>
              <a:spcBef>
                <a:spcPts val="0"/>
              </a:spcBef>
              <a:spcAft>
                <a:spcPts val="0"/>
              </a:spcAft>
              <a:buSzPct val="100000"/>
              <a:buNone/>
              <a:defRPr sz="2100"/>
            </a:lvl3pPr>
            <a:lvl4pPr lvl="3" algn="ctr">
              <a:lnSpc>
                <a:spcPct val="100000"/>
              </a:lnSpc>
              <a:spcBef>
                <a:spcPts val="0"/>
              </a:spcBef>
              <a:spcAft>
                <a:spcPts val="0"/>
              </a:spcAft>
              <a:buSzPct val="100000"/>
              <a:buNone/>
              <a:defRPr sz="2100"/>
            </a:lvl4pPr>
            <a:lvl5pPr lvl="4" algn="ctr">
              <a:lnSpc>
                <a:spcPct val="100000"/>
              </a:lnSpc>
              <a:spcBef>
                <a:spcPts val="0"/>
              </a:spcBef>
              <a:spcAft>
                <a:spcPts val="0"/>
              </a:spcAft>
              <a:buSzPct val="100000"/>
              <a:buNone/>
              <a:defRPr sz="2100"/>
            </a:lvl5pPr>
            <a:lvl6pPr lvl="5" algn="ctr">
              <a:lnSpc>
                <a:spcPct val="100000"/>
              </a:lnSpc>
              <a:spcBef>
                <a:spcPts val="0"/>
              </a:spcBef>
              <a:spcAft>
                <a:spcPts val="0"/>
              </a:spcAft>
              <a:buSzPct val="100000"/>
              <a:buNone/>
              <a:defRPr sz="2100"/>
            </a:lvl6pPr>
            <a:lvl7pPr lvl="6" algn="ctr">
              <a:lnSpc>
                <a:spcPct val="100000"/>
              </a:lnSpc>
              <a:spcBef>
                <a:spcPts val="0"/>
              </a:spcBef>
              <a:spcAft>
                <a:spcPts val="0"/>
              </a:spcAft>
              <a:buSzPct val="100000"/>
              <a:buNone/>
              <a:defRPr sz="2100"/>
            </a:lvl7pPr>
            <a:lvl8pPr lvl="7" algn="ctr">
              <a:lnSpc>
                <a:spcPct val="100000"/>
              </a:lnSpc>
              <a:spcBef>
                <a:spcPts val="0"/>
              </a:spcBef>
              <a:spcAft>
                <a:spcPts val="0"/>
              </a:spcAft>
              <a:buSzPct val="100000"/>
              <a:buNone/>
              <a:defRPr sz="2100"/>
            </a:lvl8pPr>
            <a:lvl9pPr lvl="8" algn="ctr">
              <a:lnSpc>
                <a:spcPct val="100000"/>
              </a:lnSpc>
              <a:spcBef>
                <a:spcPts val="0"/>
              </a:spcBef>
              <a:spcAft>
                <a:spcPts val="0"/>
              </a:spcAft>
              <a:buSzPct val="1000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lIns="91425" tIns="91425" rIns="91425" bIns="91425" anchor="ctr"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40" name="Shape 40"/>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lIns="91425" tIns="91425" rIns="91425" bIns="91425" anchor="ctr" anchorCtr="0"/>
          <a:lstStyle>
            <a:lvl1pPr lvl="0">
              <a:lnSpc>
                <a:spcPct val="100000"/>
              </a:lnSpc>
              <a:spcBef>
                <a:spcPts val="0"/>
              </a:spcBef>
              <a:spcAft>
                <a:spcPts val="0"/>
              </a:spcAft>
              <a:buNone/>
              <a:defRPr/>
            </a:lvl1pPr>
          </a:lstStyle>
          <a:p>
            <a:endParaRPr/>
          </a:p>
        </p:txBody>
      </p:sp>
      <p:sp>
        <p:nvSpPr>
          <p:cNvPr id="43" name="Shape 43"/>
          <p:cNvSpPr txBox="1">
            <a:spLocks noGrp="1"/>
          </p:cNvSpPr>
          <p:nvPr>
            <p:ph type="sldNum" idx="12"/>
          </p:nvPr>
        </p:nvSpPr>
        <p:spPr>
          <a:xfrm>
            <a:off x="8472457" y="4663216"/>
            <a:ext cx="548700" cy="393600"/>
          </a:xfrm>
          <a:prstGeom prst="rect">
            <a:avLst/>
          </a:prstGeom>
        </p:spPr>
        <p:txBody>
          <a:bodyPr lIns="91425" tIns="91425" rIns="91425" bIns="91425" anchor="ctr" anchorCtr="0">
            <a:noAutofit/>
          </a:bodyPr>
          <a:lstStyle/>
          <a:p>
            <a:pPr lvl="0">
              <a:spcBef>
                <a:spcPts val="0"/>
              </a:spcBef>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lIns="91425" tIns="91425" rIns="91425" bIns="91425" anchor="t" anchorCtr="0"/>
          <a:lstStyle>
            <a:lvl1pPr lvl="0">
              <a:spcBef>
                <a:spcPts val="0"/>
              </a:spcBef>
              <a:buClr>
                <a:schemeClr val="dk1"/>
              </a:buClr>
              <a:buSzPct val="100000"/>
              <a:buNone/>
              <a:defRPr sz="2800">
                <a:solidFill>
                  <a:schemeClr val="dk1"/>
                </a:solidFill>
              </a:defRPr>
            </a:lvl1pPr>
            <a:lvl2pPr lvl="1">
              <a:spcBef>
                <a:spcPts val="0"/>
              </a:spcBef>
              <a:buClr>
                <a:schemeClr val="dk1"/>
              </a:buClr>
              <a:buSzPct val="100000"/>
              <a:buNone/>
              <a:defRPr sz="2800">
                <a:solidFill>
                  <a:schemeClr val="dk1"/>
                </a:solidFill>
              </a:defRPr>
            </a:lvl2pPr>
            <a:lvl3pPr lvl="2">
              <a:spcBef>
                <a:spcPts val="0"/>
              </a:spcBef>
              <a:buClr>
                <a:schemeClr val="dk1"/>
              </a:buClr>
              <a:buSzPct val="100000"/>
              <a:buNone/>
              <a:defRPr sz="2800">
                <a:solidFill>
                  <a:schemeClr val="dk1"/>
                </a:solidFill>
              </a:defRPr>
            </a:lvl3pPr>
            <a:lvl4pPr lvl="3">
              <a:spcBef>
                <a:spcPts val="0"/>
              </a:spcBef>
              <a:buClr>
                <a:schemeClr val="dk1"/>
              </a:buClr>
              <a:buSzPct val="100000"/>
              <a:buNone/>
              <a:defRPr sz="2800">
                <a:solidFill>
                  <a:schemeClr val="dk1"/>
                </a:solidFill>
              </a:defRPr>
            </a:lvl4pPr>
            <a:lvl5pPr lvl="4">
              <a:spcBef>
                <a:spcPts val="0"/>
              </a:spcBef>
              <a:buClr>
                <a:schemeClr val="dk1"/>
              </a:buClr>
              <a:buSzPct val="100000"/>
              <a:buNone/>
              <a:defRPr sz="2800">
                <a:solidFill>
                  <a:schemeClr val="dk1"/>
                </a:solidFill>
              </a:defRPr>
            </a:lvl5pPr>
            <a:lvl6pPr lvl="5">
              <a:spcBef>
                <a:spcPts val="0"/>
              </a:spcBef>
              <a:buClr>
                <a:schemeClr val="dk1"/>
              </a:buClr>
              <a:buSzPct val="100000"/>
              <a:buNone/>
              <a:defRPr sz="2800">
                <a:solidFill>
                  <a:schemeClr val="dk1"/>
                </a:solidFill>
              </a:defRPr>
            </a:lvl6pPr>
            <a:lvl7pPr lvl="6">
              <a:spcBef>
                <a:spcPts val="0"/>
              </a:spcBef>
              <a:buClr>
                <a:schemeClr val="dk1"/>
              </a:buClr>
              <a:buSzPct val="100000"/>
              <a:buNone/>
              <a:defRPr sz="2800">
                <a:solidFill>
                  <a:schemeClr val="dk1"/>
                </a:solidFill>
              </a:defRPr>
            </a:lvl7pPr>
            <a:lvl8pPr lvl="7">
              <a:spcBef>
                <a:spcPts val="0"/>
              </a:spcBef>
              <a:buClr>
                <a:schemeClr val="dk1"/>
              </a:buClr>
              <a:buSzPct val="100000"/>
              <a:buNone/>
              <a:defRPr sz="2800">
                <a:solidFill>
                  <a:schemeClr val="dk1"/>
                </a:solidFill>
              </a:defRPr>
            </a:lvl8pPr>
            <a:lvl9pPr lvl="8">
              <a:spcBef>
                <a:spcPts val="0"/>
              </a:spcBef>
              <a:buClr>
                <a:schemeClr val="dk1"/>
              </a:buClr>
              <a:buSzPct val="1000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lIns="91425" tIns="91425" rIns="91425" bIns="91425" anchor="t" anchorCtr="0"/>
          <a:lstStyle>
            <a:lvl1pPr lvl="0">
              <a:lnSpc>
                <a:spcPct val="115000"/>
              </a:lnSpc>
              <a:spcBef>
                <a:spcPts val="0"/>
              </a:spcBef>
              <a:spcAft>
                <a:spcPts val="1600"/>
              </a:spcAft>
              <a:buClr>
                <a:schemeClr val="dk2"/>
              </a:buClr>
              <a:buSzPct val="100000"/>
              <a:defRPr sz="1800">
                <a:solidFill>
                  <a:schemeClr val="dk2"/>
                </a:solidFill>
              </a:defRPr>
            </a:lvl1pPr>
            <a:lvl2pPr lvl="1">
              <a:lnSpc>
                <a:spcPct val="115000"/>
              </a:lnSpc>
              <a:spcBef>
                <a:spcPts val="0"/>
              </a:spcBef>
              <a:spcAft>
                <a:spcPts val="1600"/>
              </a:spcAft>
              <a:buClr>
                <a:schemeClr val="dk2"/>
              </a:buClr>
              <a:defRPr>
                <a:solidFill>
                  <a:schemeClr val="dk2"/>
                </a:solidFill>
              </a:defRPr>
            </a:lvl2pPr>
            <a:lvl3pPr lvl="2">
              <a:lnSpc>
                <a:spcPct val="115000"/>
              </a:lnSpc>
              <a:spcBef>
                <a:spcPts val="0"/>
              </a:spcBef>
              <a:spcAft>
                <a:spcPts val="1600"/>
              </a:spcAft>
              <a:buClr>
                <a:schemeClr val="dk2"/>
              </a:buClr>
              <a:defRPr>
                <a:solidFill>
                  <a:schemeClr val="dk2"/>
                </a:solidFill>
              </a:defRPr>
            </a:lvl3pPr>
            <a:lvl4pPr lvl="3">
              <a:lnSpc>
                <a:spcPct val="115000"/>
              </a:lnSpc>
              <a:spcBef>
                <a:spcPts val="0"/>
              </a:spcBef>
              <a:spcAft>
                <a:spcPts val="1600"/>
              </a:spcAft>
              <a:buClr>
                <a:schemeClr val="dk2"/>
              </a:buClr>
              <a:defRPr>
                <a:solidFill>
                  <a:schemeClr val="dk2"/>
                </a:solidFill>
              </a:defRPr>
            </a:lvl4pPr>
            <a:lvl5pPr lvl="4">
              <a:lnSpc>
                <a:spcPct val="115000"/>
              </a:lnSpc>
              <a:spcBef>
                <a:spcPts val="0"/>
              </a:spcBef>
              <a:spcAft>
                <a:spcPts val="1600"/>
              </a:spcAft>
              <a:buClr>
                <a:schemeClr val="dk2"/>
              </a:buClr>
              <a:defRPr>
                <a:solidFill>
                  <a:schemeClr val="dk2"/>
                </a:solidFill>
              </a:defRPr>
            </a:lvl5pPr>
            <a:lvl6pPr lvl="5">
              <a:lnSpc>
                <a:spcPct val="115000"/>
              </a:lnSpc>
              <a:spcBef>
                <a:spcPts val="0"/>
              </a:spcBef>
              <a:spcAft>
                <a:spcPts val="1600"/>
              </a:spcAft>
              <a:buClr>
                <a:schemeClr val="dk2"/>
              </a:buClr>
              <a:defRPr>
                <a:solidFill>
                  <a:schemeClr val="dk2"/>
                </a:solidFill>
              </a:defRPr>
            </a:lvl6pPr>
            <a:lvl7pPr lvl="6">
              <a:lnSpc>
                <a:spcPct val="115000"/>
              </a:lnSpc>
              <a:spcBef>
                <a:spcPts val="0"/>
              </a:spcBef>
              <a:spcAft>
                <a:spcPts val="1600"/>
              </a:spcAft>
              <a:buClr>
                <a:schemeClr val="dk2"/>
              </a:buClr>
              <a:defRPr>
                <a:solidFill>
                  <a:schemeClr val="dk2"/>
                </a:solidFill>
              </a:defRPr>
            </a:lvl7pPr>
            <a:lvl8pPr lvl="7">
              <a:lnSpc>
                <a:spcPct val="115000"/>
              </a:lnSpc>
              <a:spcBef>
                <a:spcPts val="0"/>
              </a:spcBef>
              <a:spcAft>
                <a:spcPts val="1600"/>
              </a:spcAft>
              <a:buClr>
                <a:schemeClr val="dk2"/>
              </a:buClr>
              <a:defRPr>
                <a:solidFill>
                  <a:schemeClr val="dk2"/>
                </a:solidFill>
              </a:defRPr>
            </a:lvl8pPr>
            <a:lvl9pPr lvl="8">
              <a:lnSpc>
                <a:spcPct val="115000"/>
              </a:lnSpc>
              <a:spcBef>
                <a:spcPts val="0"/>
              </a:spcBef>
              <a:spcAft>
                <a:spcPts val="1600"/>
              </a:spcAft>
              <a:buClr>
                <a:schemeClr val="dk2"/>
              </a:buClr>
              <a:defRPr>
                <a:solidFill>
                  <a:schemeClr val="dk2"/>
                </a:solidFill>
              </a:defRPr>
            </a:lvl9pPr>
          </a:lstStyle>
          <a:p>
            <a:endParaRPr/>
          </a:p>
        </p:txBody>
      </p:sp>
      <p:sp>
        <p:nvSpPr>
          <p:cNvPr id="8" name="Shape 8"/>
          <p:cNvSpPr txBox="1">
            <a:spLocks noGrp="1"/>
          </p:cNvSpPr>
          <p:nvPr>
            <p:ph type="sldNum" idx="12"/>
          </p:nvPr>
        </p:nvSpPr>
        <p:spPr>
          <a:xfrm>
            <a:off x="8472457" y="4663216"/>
            <a:ext cx="548700" cy="393600"/>
          </a:xfrm>
          <a:prstGeom prst="rect">
            <a:avLst/>
          </a:prstGeom>
          <a:noFill/>
          <a:ln>
            <a:noFill/>
          </a:ln>
        </p:spPr>
        <p:txBody>
          <a:bodyPr lIns="91425" tIns="91425" rIns="91425" bIns="91425" anchor="ctr" anchorCtr="0">
            <a:noAutofit/>
          </a:bodyPr>
          <a:lstStyle/>
          <a:p>
            <a:pPr lvl="0" algn="r">
              <a:spcBef>
                <a:spcPts val="0"/>
              </a:spcBef>
              <a:buNone/>
            </a:pPr>
            <a:fld id="{00000000-1234-1234-1234-123412341234}" type="slidenum">
              <a:rPr lang="en-GB" sz="1000">
                <a:solidFill>
                  <a:schemeClr val="dk2"/>
                </a:solidFill>
              </a:rPr>
              <a:t>‹#›</a:t>
            </a:fld>
            <a:endParaRPr lang="en-GB" sz="1000">
              <a:solidFill>
                <a:schemeClr val="dk2"/>
              </a:solidFill>
            </a:endParaRPr>
          </a:p>
        </p:txBody>
      </p:sp>
      <p:sp>
        <p:nvSpPr>
          <p:cNvPr id="2" name="MSIPCMContentMarking" descr="{&quot;HashCode&quot;:1831732991,&quot;Placement&quot;:&quot;Footer&quot;}"/>
          <p:cNvSpPr txBox="1"/>
          <p:nvPr userDrawn="1"/>
        </p:nvSpPr>
        <p:spPr>
          <a:xfrm>
            <a:off x="3865152" y="4881156"/>
            <a:ext cx="1413695" cy="262344"/>
          </a:xfrm>
          <a:prstGeom prst="rect">
            <a:avLst/>
          </a:prstGeom>
          <a:noFill/>
        </p:spPr>
        <p:txBody>
          <a:bodyPr vert="horz" wrap="square" lIns="0" tIns="0" rIns="0" bIns="0" rtlCol="0" anchor="ctr" anchorCtr="1">
            <a:spAutoFit/>
          </a:bodyPr>
          <a:lstStyle/>
          <a:p>
            <a:pPr algn="ctr">
              <a:spcBef>
                <a:spcPts val="0"/>
              </a:spcBef>
              <a:spcAft>
                <a:spcPts val="0"/>
              </a:spcAft>
            </a:pPr>
            <a:r>
              <a:rPr lang="en-US" sz="1000" smtClean="0">
                <a:solidFill>
                  <a:srgbClr val="000000"/>
                </a:solidFill>
                <a:latin typeface="Calibri" panose="020F0502020204030204" pitchFamily="34" charset="0"/>
              </a:rPr>
              <a:t>Schlumberger-Private</a:t>
            </a:r>
            <a:endParaRPr lang="en-US" sz="1000">
              <a:solidFill>
                <a:srgbClr val="000000"/>
              </a:solidFill>
              <a:latin typeface="Calibri" panose="020F0502020204030204" pitchFamily="34" charset="0"/>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en.wikipedia.org/wiki/Balaji_Vishwanath"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3.jpg"/><Relationship Id="rId5" Type="http://schemas.openxmlformats.org/officeDocument/2006/relationships/hyperlink" Target="https://en.wikipedia.org/wiki/Delhi" TargetMode="External"/><Relationship Id="rId4" Type="http://schemas.openxmlformats.org/officeDocument/2006/relationships/hyperlink" Target="https://en.wikipedia.org/wiki/Kanhoji_Angre"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en.wikipedia.org/wiki/Baji_Rao"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4.jpg"/><Relationship Id="rId4" Type="http://schemas.openxmlformats.org/officeDocument/2006/relationships/hyperlink" Target="https://en.wikipedia.org/wiki/Shahu_Maharaj"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en.wikipedia.org/wiki/Rajputana" TargetMode="External"/><Relationship Id="rId3" Type="http://schemas.openxmlformats.org/officeDocument/2006/relationships/hyperlink" Target="https://en.wikipedia.org/wiki/Nanasaheb_Peshwa" TargetMode="External"/><Relationship Id="rId7" Type="http://schemas.openxmlformats.org/officeDocument/2006/relationships/hyperlink" Target="https://en.wikipedia.org/wiki/Maratha_conquest_of_North-west_India"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hyperlink" Target="https://en.wikipedia.org/wiki/Siege_of_Delhi,_1757" TargetMode="External"/><Relationship Id="rId5" Type="http://schemas.openxmlformats.org/officeDocument/2006/relationships/hyperlink" Target="https://en.wikipedia.org/wiki/Ahmed_Shah_Abdali" TargetMode="External"/><Relationship Id="rId4" Type="http://schemas.openxmlformats.org/officeDocument/2006/relationships/hyperlink" Target="https://en.wikipedia.org/wiki/Raghunath_Rao" TargetMode="External"/><Relationship Id="rId9" Type="http://schemas.openxmlformats.org/officeDocument/2006/relationships/image" Target="../media/image5.jpg"/></Relationships>
</file>

<file path=ppt/slides/_rels/slide13.xml.rels><?xml version="1.0" encoding="UTF-8" standalone="yes"?>
<Relationships xmlns="http://schemas.openxmlformats.org/package/2006/relationships"><Relationship Id="rId3" Type="http://schemas.openxmlformats.org/officeDocument/2006/relationships/hyperlink" Target="https://en.wikipedia.org/wiki/Madhavrao_I"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6.jpg"/><Relationship Id="rId4" Type="http://schemas.openxmlformats.org/officeDocument/2006/relationships/hyperlink" Target="https://en.wikipedia.org/wiki/Maratha_Resurrection"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en.wikipedia.org/wiki/Holkar" TargetMode="External"/><Relationship Id="rId13" Type="http://schemas.openxmlformats.org/officeDocument/2006/relationships/hyperlink" Target="https://en.wikipedia.org/wiki/Tarabai" TargetMode="External"/><Relationship Id="rId18" Type="http://schemas.openxmlformats.org/officeDocument/2006/relationships/hyperlink" Target="https://en.wikipedia.org/wiki/Sangli_State" TargetMode="External"/><Relationship Id="rId3" Type="http://schemas.openxmlformats.org/officeDocument/2006/relationships/hyperlink" Target="https://en.wikipedia.org/wiki/Madhavrao_Peshwa" TargetMode="External"/><Relationship Id="rId21" Type="http://schemas.openxmlformats.org/officeDocument/2006/relationships/hyperlink" Target="https://en.wikipedia.org/wiki/Phaltan_State" TargetMode="External"/><Relationship Id="rId7" Type="http://schemas.openxmlformats.org/officeDocument/2006/relationships/hyperlink" Target="https://en.wikipedia.org/wiki/Baroda_State" TargetMode="External"/><Relationship Id="rId12" Type="http://schemas.openxmlformats.org/officeDocument/2006/relationships/hyperlink" Target="https://en.wikipedia.org/wiki/Nagpur_kingdom" TargetMode="External"/><Relationship Id="rId17" Type="http://schemas.openxmlformats.org/officeDocument/2006/relationships/hyperlink" Target="https://en.wikipedia.org/wiki/Dhar_State" TargetMode="External"/><Relationship Id="rId2" Type="http://schemas.openxmlformats.org/officeDocument/2006/relationships/notesSlide" Target="../notesSlides/notesSlide14.xml"/><Relationship Id="rId16" Type="http://schemas.openxmlformats.org/officeDocument/2006/relationships/hyperlink" Target="https://en.wikipedia.org/wiki/Dewas_State" TargetMode="External"/><Relationship Id="rId20" Type="http://schemas.openxmlformats.org/officeDocument/2006/relationships/hyperlink" Target="https://en.wikipedia.org/wiki/Bhor_State" TargetMode="External"/><Relationship Id="rId1" Type="http://schemas.openxmlformats.org/officeDocument/2006/relationships/slideLayout" Target="../slideLayouts/slideLayout3.xml"/><Relationship Id="rId6" Type="http://schemas.openxmlformats.org/officeDocument/2006/relationships/hyperlink" Target="https://en.wikipedia.org/wiki/Gaekwad" TargetMode="External"/><Relationship Id="rId11" Type="http://schemas.openxmlformats.org/officeDocument/2006/relationships/hyperlink" Target="https://en.wikipedia.org/wiki/Bhonsale" TargetMode="External"/><Relationship Id="rId5" Type="http://schemas.openxmlformats.org/officeDocument/2006/relationships/hyperlink" Target="https://en.wikipedia.org/wiki/Peshwa" TargetMode="External"/><Relationship Id="rId15" Type="http://schemas.openxmlformats.org/officeDocument/2006/relationships/hyperlink" Target="https://en.wikipedia.org/wiki/Pawar" TargetMode="External"/><Relationship Id="rId23" Type="http://schemas.openxmlformats.org/officeDocument/2006/relationships/hyperlink" Target="https://en.wikipedia.org/wiki/Udgir" TargetMode="External"/><Relationship Id="rId10" Type="http://schemas.openxmlformats.org/officeDocument/2006/relationships/hyperlink" Target="https://en.wikipedia.org/wiki/Gwalior_State" TargetMode="External"/><Relationship Id="rId19" Type="http://schemas.openxmlformats.org/officeDocument/2006/relationships/hyperlink" Target="https://en.wikipedia.org/wiki/Aundh_State" TargetMode="External"/><Relationship Id="rId4" Type="http://schemas.openxmlformats.org/officeDocument/2006/relationships/hyperlink" Target="https://en.wikipedia.org/wiki/Madhavrao_I" TargetMode="External"/><Relationship Id="rId9" Type="http://schemas.openxmlformats.org/officeDocument/2006/relationships/hyperlink" Target="https://en.wikipedia.org/wiki/Scindia" TargetMode="External"/><Relationship Id="rId14" Type="http://schemas.openxmlformats.org/officeDocument/2006/relationships/hyperlink" Target="https://en.wikipedia.org/wiki/Paramara_dynasty" TargetMode="External"/><Relationship Id="rId22" Type="http://schemas.openxmlformats.org/officeDocument/2006/relationships/hyperlink" Target="https://en.wikipedia.org/wiki/Miraj"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ctrTitle"/>
          </p:nvPr>
        </p:nvSpPr>
        <p:spPr>
          <a:xfrm>
            <a:off x="311708" y="744575"/>
            <a:ext cx="8520600" cy="2052600"/>
          </a:xfrm>
          <a:prstGeom prst="rect">
            <a:avLst/>
          </a:prstGeom>
        </p:spPr>
        <p:txBody>
          <a:bodyPr lIns="91425" tIns="91425" rIns="91425" bIns="91425" anchor="b" anchorCtr="0">
            <a:noAutofit/>
          </a:bodyPr>
          <a:lstStyle/>
          <a:p>
            <a:pPr lvl="0">
              <a:spcBef>
                <a:spcPts val="0"/>
              </a:spcBef>
              <a:buNone/>
            </a:pPr>
            <a:r>
              <a:rPr lang="en-GB"/>
              <a:t>Maratha Empire</a:t>
            </a:r>
          </a:p>
        </p:txBody>
      </p:sp>
      <p:sp>
        <p:nvSpPr>
          <p:cNvPr id="55" name="Shape 55"/>
          <p:cNvSpPr txBox="1">
            <a:spLocks noGrp="1"/>
          </p:cNvSpPr>
          <p:nvPr>
            <p:ph type="subTitle" idx="1"/>
          </p:nvPr>
        </p:nvSpPr>
        <p:spPr>
          <a:xfrm>
            <a:off x="311700" y="2834125"/>
            <a:ext cx="8520600" cy="792600"/>
          </a:xfrm>
          <a:prstGeom prst="rect">
            <a:avLst/>
          </a:prstGeom>
        </p:spPr>
        <p:txBody>
          <a:bodyPr lIns="91425" tIns="91425" rIns="91425" bIns="91425" anchor="t" anchorCtr="0">
            <a:noAutofit/>
          </a:bodyPr>
          <a:lstStyle/>
          <a:p>
            <a:pPr lvl="0">
              <a:spcBef>
                <a:spcPts val="0"/>
              </a:spcBef>
              <a:buNone/>
            </a:pPr>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Shape 110"/>
          <p:cNvSpPr txBox="1">
            <a:spLocks noGrp="1"/>
          </p:cNvSpPr>
          <p:nvPr>
            <p:ph type="title"/>
          </p:nvPr>
        </p:nvSpPr>
        <p:spPr>
          <a:xfrm>
            <a:off x="311700" y="-12175"/>
            <a:ext cx="8520600" cy="572700"/>
          </a:xfrm>
          <a:prstGeom prst="rect">
            <a:avLst/>
          </a:prstGeom>
        </p:spPr>
        <p:txBody>
          <a:bodyPr lIns="91425" tIns="91425" rIns="91425" bIns="91425" anchor="t" anchorCtr="0">
            <a:noAutofit/>
          </a:bodyPr>
          <a:lstStyle/>
          <a:p>
            <a:pPr lvl="0">
              <a:spcBef>
                <a:spcPts val="0"/>
              </a:spcBef>
              <a:buNone/>
            </a:pPr>
            <a:r>
              <a:rPr lang="en-GB"/>
              <a:t>Peshwa Era :Balaji Vishwanath</a:t>
            </a:r>
          </a:p>
        </p:txBody>
      </p:sp>
      <p:sp>
        <p:nvSpPr>
          <p:cNvPr id="111" name="Shape 111"/>
          <p:cNvSpPr txBox="1">
            <a:spLocks noGrp="1"/>
          </p:cNvSpPr>
          <p:nvPr>
            <p:ph type="body" idx="1"/>
          </p:nvPr>
        </p:nvSpPr>
        <p:spPr>
          <a:xfrm>
            <a:off x="3623575" y="560525"/>
            <a:ext cx="5263800" cy="3416400"/>
          </a:xfrm>
          <a:prstGeom prst="rect">
            <a:avLst/>
          </a:prstGeom>
        </p:spPr>
        <p:txBody>
          <a:bodyPr lIns="91425" tIns="91425" rIns="91425" bIns="91425" anchor="t" anchorCtr="0">
            <a:noAutofit/>
          </a:bodyPr>
          <a:lstStyle/>
          <a:p>
            <a:pPr marL="457200" lvl="0" indent="-336550" algn="just" rtl="0">
              <a:lnSpc>
                <a:spcPct val="115000"/>
              </a:lnSpc>
              <a:spcBef>
                <a:spcPts val="0"/>
              </a:spcBef>
              <a:buClr>
                <a:srgbClr val="000000"/>
              </a:buClr>
              <a:buSzPct val="100000"/>
            </a:pPr>
            <a:r>
              <a:rPr lang="en-GB" sz="1700">
                <a:solidFill>
                  <a:srgbClr val="000000"/>
                </a:solidFill>
                <a:highlight>
                  <a:srgbClr val="FFFFFF"/>
                </a:highlight>
              </a:rPr>
              <a:t>Shahu appointed the </a:t>
            </a:r>
            <a:r>
              <a:rPr lang="en-GB" sz="1700">
                <a:solidFill>
                  <a:srgbClr val="000000"/>
                </a:solidFill>
                <a:highlight>
                  <a:srgbClr val="FFFFFF"/>
                </a:highlight>
                <a:hlinkClick r:id="rId3"/>
              </a:rPr>
              <a:t>Peshwa Balaji Vishwanath</a:t>
            </a:r>
            <a:r>
              <a:rPr lang="en-GB" sz="1700">
                <a:solidFill>
                  <a:srgbClr val="000000"/>
                </a:solidFill>
                <a:highlight>
                  <a:srgbClr val="FFFFFF"/>
                </a:highlight>
              </a:rPr>
              <a:t> in 1713. From his time, the office of Peshwa became supreme while Shahuji became a figurehead</a:t>
            </a:r>
          </a:p>
          <a:p>
            <a:pPr marL="457200" lvl="0" indent="-336550" algn="just" rtl="0">
              <a:lnSpc>
                <a:spcPct val="115000"/>
              </a:lnSpc>
              <a:spcBef>
                <a:spcPts val="300"/>
              </a:spcBef>
              <a:spcAft>
                <a:spcPts val="100"/>
              </a:spcAft>
              <a:buClr>
                <a:srgbClr val="000000"/>
              </a:buClr>
              <a:buSzPct val="100000"/>
            </a:pPr>
            <a:r>
              <a:rPr lang="en-GB" sz="1700">
                <a:solidFill>
                  <a:srgbClr val="000000"/>
                </a:solidFill>
                <a:highlight>
                  <a:srgbClr val="FFFFFF"/>
                </a:highlight>
              </a:rPr>
              <a:t>His first major achievement was the conclusion of the </a:t>
            </a:r>
            <a:r>
              <a:rPr lang="en-GB" sz="1700" i="1">
                <a:solidFill>
                  <a:srgbClr val="000000"/>
                </a:solidFill>
                <a:highlight>
                  <a:srgbClr val="FFFFFF"/>
                </a:highlight>
              </a:rPr>
              <a:t>Treaty of Lanavala</a:t>
            </a:r>
            <a:r>
              <a:rPr lang="en-GB" sz="1700">
                <a:solidFill>
                  <a:srgbClr val="000000"/>
                </a:solidFill>
                <a:highlight>
                  <a:srgbClr val="FFFFFF"/>
                </a:highlight>
              </a:rPr>
              <a:t> in 1714 with </a:t>
            </a:r>
            <a:r>
              <a:rPr lang="en-GB" sz="1700">
                <a:solidFill>
                  <a:srgbClr val="000000"/>
                </a:solidFill>
                <a:highlight>
                  <a:srgbClr val="FFFFFF"/>
                </a:highlight>
                <a:hlinkClick r:id="rId4"/>
              </a:rPr>
              <a:t>Kanhoji Angre</a:t>
            </a:r>
            <a:r>
              <a:rPr lang="en-GB" sz="1700">
                <a:solidFill>
                  <a:srgbClr val="000000"/>
                </a:solidFill>
                <a:highlight>
                  <a:srgbClr val="FFFFFF"/>
                </a:highlight>
              </a:rPr>
              <a:t>, the most powerful naval chief on the Western Coast. He later joined the Marathas.</a:t>
            </a:r>
          </a:p>
          <a:p>
            <a:pPr marL="457200" lvl="0" indent="-336550" algn="just" rtl="0">
              <a:lnSpc>
                <a:spcPct val="115000"/>
              </a:lnSpc>
              <a:spcBef>
                <a:spcPts val="300"/>
              </a:spcBef>
              <a:spcAft>
                <a:spcPts val="100"/>
              </a:spcAft>
              <a:buClr>
                <a:srgbClr val="000000"/>
              </a:buClr>
              <a:buSzPct val="100000"/>
            </a:pPr>
            <a:r>
              <a:rPr lang="en-GB" sz="1700">
                <a:solidFill>
                  <a:srgbClr val="000000"/>
                </a:solidFill>
                <a:highlight>
                  <a:srgbClr val="FFFFFF"/>
                </a:highlight>
              </a:rPr>
              <a:t>In 1719, an army of Marathas marched up to </a:t>
            </a:r>
            <a:r>
              <a:rPr lang="en-GB" sz="1700">
                <a:solidFill>
                  <a:srgbClr val="000000"/>
                </a:solidFill>
                <a:highlight>
                  <a:srgbClr val="FFFFFF"/>
                </a:highlight>
                <a:hlinkClick r:id="rId5"/>
              </a:rPr>
              <a:t>Delhi</a:t>
            </a:r>
            <a:r>
              <a:rPr lang="en-GB" sz="1700">
                <a:solidFill>
                  <a:srgbClr val="000000"/>
                </a:solidFill>
                <a:highlight>
                  <a:srgbClr val="FFFFFF"/>
                </a:highlight>
              </a:rPr>
              <a:t> along with Sayyid Hussain Ali, the Mughal governor of Deccan and managed to depose the Mughal emperor. Thus, Marathas realised for the first time their potential to "make and unmake" Mughal Emperors.</a:t>
            </a:r>
          </a:p>
          <a:p>
            <a:pPr lvl="0">
              <a:spcBef>
                <a:spcPts val="0"/>
              </a:spcBef>
              <a:buNone/>
            </a:pPr>
            <a:endParaRPr sz="1050">
              <a:solidFill>
                <a:srgbClr val="252525"/>
              </a:solidFill>
              <a:highlight>
                <a:srgbClr val="FFFFFF"/>
              </a:highlight>
            </a:endParaRPr>
          </a:p>
        </p:txBody>
      </p:sp>
      <p:pic>
        <p:nvPicPr>
          <p:cNvPr id="112" name="Shape 112" descr="His_Highness_Balaji_Vishwanath_Peshwa.jpg"/>
          <p:cNvPicPr preferRelativeResize="0"/>
          <p:nvPr/>
        </p:nvPicPr>
        <p:blipFill>
          <a:blip r:embed="rId6">
            <a:alphaModFix/>
          </a:blip>
          <a:stretch>
            <a:fillRect/>
          </a:stretch>
        </p:blipFill>
        <p:spPr>
          <a:xfrm>
            <a:off x="311700" y="1140575"/>
            <a:ext cx="3421299" cy="27480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Shape 11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GB"/>
              <a:t>Baji Rao I</a:t>
            </a:r>
          </a:p>
        </p:txBody>
      </p:sp>
      <p:sp>
        <p:nvSpPr>
          <p:cNvPr id="118" name="Shape 118"/>
          <p:cNvSpPr txBox="1">
            <a:spLocks noGrp="1"/>
          </p:cNvSpPr>
          <p:nvPr>
            <p:ph type="body" idx="1"/>
          </p:nvPr>
        </p:nvSpPr>
        <p:spPr>
          <a:xfrm>
            <a:off x="3733000" y="1152475"/>
            <a:ext cx="5099400" cy="3416400"/>
          </a:xfrm>
          <a:prstGeom prst="rect">
            <a:avLst/>
          </a:prstGeom>
        </p:spPr>
        <p:txBody>
          <a:bodyPr lIns="91425" tIns="91425" rIns="91425" bIns="91425" anchor="t" anchorCtr="0">
            <a:noAutofit/>
          </a:bodyPr>
          <a:lstStyle/>
          <a:p>
            <a:pPr marL="457200" lvl="0" indent="-228600" algn="just">
              <a:spcBef>
                <a:spcPts val="0"/>
              </a:spcBef>
              <a:spcAft>
                <a:spcPts val="0"/>
              </a:spcAft>
            </a:pPr>
            <a:r>
              <a:rPr lang="en-GB">
                <a:solidFill>
                  <a:srgbClr val="252525"/>
                </a:solidFill>
                <a:highlight>
                  <a:srgbClr val="FFFFFF"/>
                </a:highlight>
              </a:rPr>
              <a:t>After Balaji Vishwanath's death in April 1720, his son, </a:t>
            </a:r>
            <a:r>
              <a:rPr lang="en-GB">
                <a:solidFill>
                  <a:srgbClr val="0B0080"/>
                </a:solidFill>
                <a:highlight>
                  <a:srgbClr val="FFFFFF"/>
                </a:highlight>
                <a:hlinkClick r:id="rId3"/>
              </a:rPr>
              <a:t>Baji Rao I</a:t>
            </a:r>
            <a:r>
              <a:rPr lang="en-GB">
                <a:solidFill>
                  <a:srgbClr val="252525"/>
                </a:solidFill>
                <a:highlight>
                  <a:srgbClr val="FFFFFF"/>
                </a:highlight>
              </a:rPr>
              <a:t>, was appointed Peshwa by </a:t>
            </a:r>
            <a:r>
              <a:rPr lang="en-GB">
                <a:solidFill>
                  <a:srgbClr val="0B0080"/>
                </a:solidFill>
                <a:highlight>
                  <a:srgbClr val="FFFFFF"/>
                </a:highlight>
                <a:hlinkClick r:id="rId4"/>
              </a:rPr>
              <a:t>Shahu</a:t>
            </a:r>
            <a:r>
              <a:rPr lang="en-GB">
                <a:solidFill>
                  <a:srgbClr val="252525"/>
                </a:solidFill>
                <a:highlight>
                  <a:srgbClr val="FFFFFF"/>
                </a:highlight>
              </a:rPr>
              <a:t>. </a:t>
            </a:r>
          </a:p>
          <a:p>
            <a:pPr marL="457200" lvl="0" indent="-228600" algn="just" rtl="0">
              <a:spcBef>
                <a:spcPts val="0"/>
              </a:spcBef>
              <a:spcAft>
                <a:spcPts val="0"/>
              </a:spcAft>
              <a:buClr>
                <a:srgbClr val="252525"/>
              </a:buClr>
            </a:pPr>
            <a:r>
              <a:rPr lang="en-GB">
                <a:solidFill>
                  <a:srgbClr val="252525"/>
                </a:solidFill>
                <a:highlight>
                  <a:srgbClr val="FFFFFF"/>
                </a:highlight>
              </a:rPr>
              <a:t>Bajirao is credited with expanding the Maratha Empire tenfold from 3% to 30% of the modern Indian landscape during 1720-40. </a:t>
            </a:r>
          </a:p>
          <a:p>
            <a:pPr marL="457200" lvl="0" indent="-228600" algn="just">
              <a:spcBef>
                <a:spcPts val="0"/>
              </a:spcBef>
              <a:spcAft>
                <a:spcPts val="0"/>
              </a:spcAft>
              <a:buClr>
                <a:srgbClr val="252525"/>
              </a:buClr>
            </a:pPr>
            <a:r>
              <a:rPr lang="en-GB">
                <a:solidFill>
                  <a:srgbClr val="252525"/>
                </a:solidFill>
                <a:highlight>
                  <a:srgbClr val="FFFFFF"/>
                </a:highlight>
              </a:rPr>
              <a:t>He fought over 41 battles before his death in 1740 and is reputed to have never lost one.</a:t>
            </a:r>
          </a:p>
        </p:txBody>
      </p:sp>
      <p:pic>
        <p:nvPicPr>
          <p:cNvPr id="119" name="Shape 119" descr="Peshwa_Bajirao_3.jpg"/>
          <p:cNvPicPr preferRelativeResize="0"/>
          <p:nvPr/>
        </p:nvPicPr>
        <p:blipFill>
          <a:blip r:embed="rId5">
            <a:alphaModFix/>
          </a:blip>
          <a:stretch>
            <a:fillRect/>
          </a:stretch>
        </p:blipFill>
        <p:spPr>
          <a:xfrm>
            <a:off x="729575" y="1236600"/>
            <a:ext cx="2734825" cy="34163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Shape 124"/>
          <p:cNvSpPr txBox="1">
            <a:spLocks noGrp="1"/>
          </p:cNvSpPr>
          <p:nvPr>
            <p:ph type="title"/>
          </p:nvPr>
        </p:nvSpPr>
        <p:spPr>
          <a:xfrm>
            <a:off x="311700" y="216425"/>
            <a:ext cx="8520600" cy="572700"/>
          </a:xfrm>
          <a:prstGeom prst="rect">
            <a:avLst/>
          </a:prstGeom>
        </p:spPr>
        <p:txBody>
          <a:bodyPr lIns="91425" tIns="91425" rIns="91425" bIns="91425" anchor="t" anchorCtr="0">
            <a:noAutofit/>
          </a:bodyPr>
          <a:lstStyle/>
          <a:p>
            <a:pPr lvl="0">
              <a:spcBef>
                <a:spcPts val="0"/>
              </a:spcBef>
              <a:buNone/>
            </a:pPr>
            <a:r>
              <a:rPr lang="en-GB"/>
              <a:t>Balaji Baji Rao</a:t>
            </a:r>
          </a:p>
        </p:txBody>
      </p:sp>
      <p:sp>
        <p:nvSpPr>
          <p:cNvPr id="125" name="Shape 125"/>
          <p:cNvSpPr txBox="1">
            <a:spLocks noGrp="1"/>
          </p:cNvSpPr>
          <p:nvPr>
            <p:ph type="body" idx="1"/>
          </p:nvPr>
        </p:nvSpPr>
        <p:spPr>
          <a:xfrm>
            <a:off x="3684350" y="619075"/>
            <a:ext cx="5265000" cy="3416400"/>
          </a:xfrm>
          <a:prstGeom prst="rect">
            <a:avLst/>
          </a:prstGeom>
        </p:spPr>
        <p:txBody>
          <a:bodyPr lIns="91425" tIns="91425" rIns="91425" bIns="91425" anchor="t" anchorCtr="0">
            <a:noAutofit/>
          </a:bodyPr>
          <a:lstStyle/>
          <a:p>
            <a:pPr marL="457200" lvl="0" indent="-336550" algn="just" rtl="0">
              <a:spcBef>
                <a:spcPts val="0"/>
              </a:spcBef>
              <a:buClr>
                <a:srgbClr val="000000"/>
              </a:buClr>
              <a:buSzPct val="100000"/>
            </a:pPr>
            <a:r>
              <a:rPr lang="en-GB" sz="1600" dirty="0" err="1">
                <a:solidFill>
                  <a:srgbClr val="000000"/>
                </a:solidFill>
                <a:highlight>
                  <a:srgbClr val="FFFFFF"/>
                </a:highlight>
              </a:rPr>
              <a:t>Baji</a:t>
            </a:r>
            <a:r>
              <a:rPr lang="en-GB" sz="1600" dirty="0">
                <a:solidFill>
                  <a:srgbClr val="000000"/>
                </a:solidFill>
                <a:highlight>
                  <a:srgbClr val="FFFFFF"/>
                </a:highlight>
              </a:rPr>
              <a:t> Rao's son, </a:t>
            </a:r>
            <a:r>
              <a:rPr lang="en-GB" sz="1600" dirty="0" err="1">
                <a:solidFill>
                  <a:srgbClr val="000000"/>
                </a:solidFill>
                <a:highlight>
                  <a:srgbClr val="FFFFFF"/>
                </a:highlight>
                <a:hlinkClick r:id="rId3"/>
              </a:rPr>
              <a:t>Balaji</a:t>
            </a:r>
            <a:r>
              <a:rPr lang="en-GB" sz="1600" dirty="0">
                <a:solidFill>
                  <a:srgbClr val="000000"/>
                </a:solidFill>
                <a:highlight>
                  <a:srgbClr val="FFFFFF"/>
                </a:highlight>
                <a:hlinkClick r:id="rId3"/>
              </a:rPr>
              <a:t> </a:t>
            </a:r>
            <a:r>
              <a:rPr lang="en-GB" sz="1600" dirty="0" err="1">
                <a:solidFill>
                  <a:srgbClr val="000000"/>
                </a:solidFill>
                <a:highlight>
                  <a:srgbClr val="FFFFFF"/>
                </a:highlight>
                <a:hlinkClick r:id="rId3"/>
              </a:rPr>
              <a:t>Bajirao</a:t>
            </a:r>
            <a:r>
              <a:rPr lang="en-GB" sz="1600" dirty="0">
                <a:solidFill>
                  <a:srgbClr val="000000"/>
                </a:solidFill>
                <a:highlight>
                  <a:srgbClr val="FFFFFF"/>
                </a:highlight>
              </a:rPr>
              <a:t> (</a:t>
            </a:r>
            <a:r>
              <a:rPr lang="en-GB" sz="1600" dirty="0" err="1">
                <a:solidFill>
                  <a:srgbClr val="000000"/>
                </a:solidFill>
                <a:highlight>
                  <a:srgbClr val="FFFFFF"/>
                </a:highlight>
              </a:rPr>
              <a:t>Nanasaheb</a:t>
            </a:r>
            <a:r>
              <a:rPr lang="en-GB" sz="1600" dirty="0">
                <a:solidFill>
                  <a:srgbClr val="000000"/>
                </a:solidFill>
                <a:highlight>
                  <a:srgbClr val="FFFFFF"/>
                </a:highlight>
              </a:rPr>
              <a:t>), was appointed as the next </a:t>
            </a:r>
            <a:r>
              <a:rPr lang="en-GB" sz="1600" dirty="0" err="1">
                <a:solidFill>
                  <a:srgbClr val="000000"/>
                </a:solidFill>
                <a:highlight>
                  <a:srgbClr val="FFFFFF"/>
                </a:highlight>
              </a:rPr>
              <a:t>Peshwa</a:t>
            </a:r>
            <a:r>
              <a:rPr lang="en-GB" sz="1600" dirty="0">
                <a:solidFill>
                  <a:srgbClr val="000000"/>
                </a:solidFill>
                <a:highlight>
                  <a:srgbClr val="FFFFFF"/>
                </a:highlight>
              </a:rPr>
              <a:t> by </a:t>
            </a:r>
            <a:r>
              <a:rPr lang="en-GB" sz="1600" dirty="0" err="1">
                <a:solidFill>
                  <a:srgbClr val="000000"/>
                </a:solidFill>
                <a:highlight>
                  <a:srgbClr val="FFFFFF"/>
                </a:highlight>
              </a:rPr>
              <a:t>Shahuji</a:t>
            </a:r>
            <a:endParaRPr lang="en-GB" sz="1600" dirty="0">
              <a:solidFill>
                <a:srgbClr val="000000"/>
              </a:solidFill>
              <a:highlight>
                <a:srgbClr val="FFFFFF"/>
              </a:highlight>
            </a:endParaRPr>
          </a:p>
          <a:p>
            <a:pPr marL="457200" lvl="0" indent="-336550" algn="just" rtl="0">
              <a:spcBef>
                <a:spcPts val="0"/>
              </a:spcBef>
              <a:buClr>
                <a:srgbClr val="000000"/>
              </a:buClr>
              <a:buSzPct val="100000"/>
            </a:pPr>
            <a:r>
              <a:rPr lang="en-GB" sz="1600" dirty="0" err="1">
                <a:solidFill>
                  <a:srgbClr val="000000"/>
                </a:solidFill>
                <a:highlight>
                  <a:srgbClr val="FFFFFF"/>
                </a:highlight>
              </a:rPr>
              <a:t>Balaji</a:t>
            </a:r>
            <a:r>
              <a:rPr lang="en-GB" sz="1600" dirty="0">
                <a:solidFill>
                  <a:srgbClr val="000000"/>
                </a:solidFill>
                <a:highlight>
                  <a:srgbClr val="FFFFFF"/>
                </a:highlight>
              </a:rPr>
              <a:t> </a:t>
            </a:r>
            <a:r>
              <a:rPr lang="en-GB" sz="1600" dirty="0" err="1">
                <a:solidFill>
                  <a:srgbClr val="000000"/>
                </a:solidFill>
                <a:highlight>
                  <a:srgbClr val="FFFFFF"/>
                </a:highlight>
              </a:rPr>
              <a:t>Bajirao</a:t>
            </a:r>
            <a:r>
              <a:rPr lang="en-GB" sz="1600" dirty="0">
                <a:solidFill>
                  <a:srgbClr val="000000"/>
                </a:solidFill>
                <a:highlight>
                  <a:srgbClr val="FFFFFF"/>
                </a:highlight>
              </a:rPr>
              <a:t> encouraged agriculture, protected the villagers, and brought about a marked improvement in the state of the territory. Continued expansion saw </a:t>
            </a:r>
            <a:r>
              <a:rPr lang="en-GB" sz="1600" dirty="0" err="1">
                <a:solidFill>
                  <a:srgbClr val="000000"/>
                </a:solidFill>
                <a:highlight>
                  <a:srgbClr val="FFFFFF"/>
                </a:highlight>
                <a:hlinkClick r:id="rId4"/>
              </a:rPr>
              <a:t>Raghunath</a:t>
            </a:r>
            <a:r>
              <a:rPr lang="en-GB" sz="1600" dirty="0">
                <a:solidFill>
                  <a:srgbClr val="000000"/>
                </a:solidFill>
                <a:highlight>
                  <a:srgbClr val="FFFFFF"/>
                </a:highlight>
                <a:hlinkClick r:id="rId4"/>
              </a:rPr>
              <a:t> Rao</a:t>
            </a:r>
            <a:r>
              <a:rPr lang="en-GB" sz="1600" dirty="0">
                <a:solidFill>
                  <a:srgbClr val="000000"/>
                </a:solidFill>
                <a:highlight>
                  <a:srgbClr val="FFFFFF"/>
                </a:highlight>
              </a:rPr>
              <a:t>, the brother of </a:t>
            </a:r>
            <a:r>
              <a:rPr lang="en-GB" sz="1600" dirty="0" err="1">
                <a:solidFill>
                  <a:srgbClr val="000000"/>
                </a:solidFill>
                <a:highlight>
                  <a:srgbClr val="FFFFFF"/>
                </a:highlight>
              </a:rPr>
              <a:t>Nanasaheb</a:t>
            </a:r>
            <a:r>
              <a:rPr lang="en-GB" sz="1600" dirty="0">
                <a:solidFill>
                  <a:srgbClr val="000000"/>
                </a:solidFill>
                <a:highlight>
                  <a:srgbClr val="FFFFFF"/>
                </a:highlight>
              </a:rPr>
              <a:t>, pushing into in the wake of the Afghan withdrawal after </a:t>
            </a:r>
            <a:r>
              <a:rPr lang="en-GB" sz="1600" dirty="0">
                <a:solidFill>
                  <a:srgbClr val="000000"/>
                </a:solidFill>
                <a:highlight>
                  <a:srgbClr val="FFFFFF"/>
                </a:highlight>
                <a:hlinkClick r:id="rId5"/>
              </a:rPr>
              <a:t>Ahmed Shah </a:t>
            </a:r>
            <a:r>
              <a:rPr lang="en-GB" sz="1600" dirty="0" err="1">
                <a:solidFill>
                  <a:srgbClr val="000000"/>
                </a:solidFill>
                <a:highlight>
                  <a:srgbClr val="FFFFFF"/>
                </a:highlight>
                <a:hlinkClick r:id="rId5"/>
              </a:rPr>
              <a:t>Abdali</a:t>
            </a:r>
            <a:r>
              <a:rPr lang="en-GB" sz="1600" dirty="0" err="1">
                <a:solidFill>
                  <a:srgbClr val="000000"/>
                </a:solidFill>
                <a:highlight>
                  <a:srgbClr val="FFFFFF"/>
                </a:highlight>
              </a:rPr>
              <a:t>'s</a:t>
            </a:r>
            <a:r>
              <a:rPr lang="en-GB" sz="1600" dirty="0">
                <a:solidFill>
                  <a:srgbClr val="000000"/>
                </a:solidFill>
                <a:highlight>
                  <a:srgbClr val="FFFFFF"/>
                </a:highlight>
              </a:rPr>
              <a:t> plunder of Delhi in 1756. Delhi was captured by Maratha army under </a:t>
            </a:r>
            <a:r>
              <a:rPr lang="en-GB" sz="1600" dirty="0" err="1">
                <a:solidFill>
                  <a:srgbClr val="000000"/>
                </a:solidFill>
                <a:highlight>
                  <a:srgbClr val="FFFFFF"/>
                </a:highlight>
                <a:hlinkClick r:id="rId4"/>
              </a:rPr>
              <a:t>Raghunath</a:t>
            </a:r>
            <a:r>
              <a:rPr lang="en-GB" sz="1600" dirty="0">
                <a:solidFill>
                  <a:srgbClr val="000000"/>
                </a:solidFill>
                <a:highlight>
                  <a:srgbClr val="FFFFFF"/>
                </a:highlight>
                <a:hlinkClick r:id="rId4"/>
              </a:rPr>
              <a:t> Rao</a:t>
            </a:r>
            <a:r>
              <a:rPr lang="en-GB" sz="1600" dirty="0">
                <a:solidFill>
                  <a:srgbClr val="000000"/>
                </a:solidFill>
                <a:highlight>
                  <a:srgbClr val="FFFFFF"/>
                </a:highlight>
              </a:rPr>
              <a:t> in August 1757 defeating Afghan garrison in the </a:t>
            </a:r>
            <a:r>
              <a:rPr lang="en-GB" sz="1600" dirty="0">
                <a:solidFill>
                  <a:srgbClr val="000000"/>
                </a:solidFill>
                <a:highlight>
                  <a:srgbClr val="FFFFFF"/>
                </a:highlight>
                <a:hlinkClick r:id="rId6"/>
              </a:rPr>
              <a:t>Battle of Delhi</a:t>
            </a:r>
            <a:r>
              <a:rPr lang="en-GB" sz="1600" dirty="0">
                <a:solidFill>
                  <a:srgbClr val="000000"/>
                </a:solidFill>
                <a:highlight>
                  <a:srgbClr val="FFFFFF"/>
                </a:highlight>
              </a:rPr>
              <a:t>. This laid the foundation for the </a:t>
            </a:r>
            <a:r>
              <a:rPr lang="en-GB" sz="1600" dirty="0">
                <a:solidFill>
                  <a:srgbClr val="000000"/>
                </a:solidFill>
                <a:highlight>
                  <a:srgbClr val="FFFFFF"/>
                </a:highlight>
                <a:hlinkClick r:id="rId7"/>
              </a:rPr>
              <a:t>Maratha conquest of North-west </a:t>
            </a:r>
            <a:r>
              <a:rPr lang="en-GB" sz="1600" dirty="0" smtClean="0">
                <a:solidFill>
                  <a:srgbClr val="000000"/>
                </a:solidFill>
                <a:highlight>
                  <a:srgbClr val="FFFFFF"/>
                </a:highlight>
                <a:hlinkClick r:id="rId7"/>
              </a:rPr>
              <a:t>India</a:t>
            </a:r>
            <a:r>
              <a:rPr lang="en-GB" sz="1600" dirty="0" smtClean="0">
                <a:solidFill>
                  <a:srgbClr val="000000"/>
                </a:solidFill>
                <a:highlight>
                  <a:srgbClr val="FFFFFF"/>
                </a:highlight>
              </a:rPr>
              <a:t>. </a:t>
            </a:r>
            <a:r>
              <a:rPr lang="en-GB" sz="1600" dirty="0" err="1" smtClean="0">
                <a:solidFill>
                  <a:srgbClr val="000000"/>
                </a:solidFill>
                <a:highlight>
                  <a:srgbClr val="FFFFFF"/>
                </a:highlight>
                <a:hlinkClick r:id="rId8"/>
              </a:rPr>
              <a:t>Rajputana</a:t>
            </a:r>
            <a:r>
              <a:rPr lang="en-GB" sz="1600" dirty="0" smtClean="0">
                <a:solidFill>
                  <a:srgbClr val="000000"/>
                </a:solidFill>
                <a:highlight>
                  <a:srgbClr val="FFFFFF"/>
                </a:highlight>
              </a:rPr>
              <a:t> </a:t>
            </a:r>
            <a:r>
              <a:rPr lang="en-GB" sz="1600" dirty="0">
                <a:solidFill>
                  <a:srgbClr val="000000"/>
                </a:solidFill>
                <a:highlight>
                  <a:srgbClr val="FFFFFF"/>
                </a:highlight>
              </a:rPr>
              <a:t>also came under Maratha domination during this time.</a:t>
            </a:r>
          </a:p>
        </p:txBody>
      </p:sp>
      <p:pic>
        <p:nvPicPr>
          <p:cNvPr id="126" name="Shape 126" descr="Peshwa_Balaji_Bajirao.jpg"/>
          <p:cNvPicPr preferRelativeResize="0"/>
          <p:nvPr/>
        </p:nvPicPr>
        <p:blipFill>
          <a:blip r:embed="rId9">
            <a:alphaModFix/>
          </a:blip>
          <a:stretch>
            <a:fillRect/>
          </a:stretch>
        </p:blipFill>
        <p:spPr>
          <a:xfrm>
            <a:off x="932974" y="1316875"/>
            <a:ext cx="2259399" cy="2898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Shape 131"/>
          <p:cNvSpPr txBox="1">
            <a:spLocks noGrp="1"/>
          </p:cNvSpPr>
          <p:nvPr>
            <p:ph type="title"/>
          </p:nvPr>
        </p:nvSpPr>
        <p:spPr>
          <a:xfrm>
            <a:off x="250900" y="153200"/>
            <a:ext cx="8520600" cy="572700"/>
          </a:xfrm>
          <a:prstGeom prst="rect">
            <a:avLst/>
          </a:prstGeom>
        </p:spPr>
        <p:txBody>
          <a:bodyPr lIns="91425" tIns="91425" rIns="91425" bIns="91425" anchor="t" anchorCtr="0">
            <a:noAutofit/>
          </a:bodyPr>
          <a:lstStyle/>
          <a:p>
            <a:pPr lvl="0">
              <a:lnSpc>
                <a:spcPct val="160000"/>
              </a:lnSpc>
              <a:spcBef>
                <a:spcPts val="400"/>
              </a:spcBef>
              <a:buClr>
                <a:schemeClr val="dk1"/>
              </a:buClr>
              <a:buSzPct val="39285"/>
              <a:buFont typeface="Arial"/>
              <a:buNone/>
            </a:pPr>
            <a:r>
              <a:rPr lang="en-GB" b="1">
                <a:highlight>
                  <a:srgbClr val="FFFFFF"/>
                </a:highlight>
              </a:rPr>
              <a:t>Peshwa Madhav Rao I</a:t>
            </a:r>
          </a:p>
          <a:p>
            <a:pPr lvl="0">
              <a:spcBef>
                <a:spcPts val="0"/>
              </a:spcBef>
              <a:buNone/>
            </a:pPr>
            <a:endParaRPr/>
          </a:p>
        </p:txBody>
      </p:sp>
      <p:sp>
        <p:nvSpPr>
          <p:cNvPr id="132" name="Shape 132"/>
          <p:cNvSpPr txBox="1">
            <a:spLocks noGrp="1"/>
          </p:cNvSpPr>
          <p:nvPr>
            <p:ph type="body" idx="1"/>
          </p:nvPr>
        </p:nvSpPr>
        <p:spPr>
          <a:xfrm>
            <a:off x="3660025" y="787350"/>
            <a:ext cx="5325900" cy="4719522"/>
          </a:xfrm>
          <a:prstGeom prst="rect">
            <a:avLst/>
          </a:prstGeom>
        </p:spPr>
        <p:txBody>
          <a:bodyPr lIns="91425" tIns="91425" rIns="91425" bIns="91425" anchor="t" anchorCtr="0">
            <a:noAutofit/>
          </a:bodyPr>
          <a:lstStyle/>
          <a:p>
            <a:pPr marL="457200" lvl="0" indent="-336550" algn="just" rtl="0">
              <a:spcBef>
                <a:spcPts val="0"/>
              </a:spcBef>
              <a:buClr>
                <a:srgbClr val="000000"/>
              </a:buClr>
              <a:buSzPct val="100000"/>
            </a:pPr>
            <a:r>
              <a:rPr lang="en-GB" sz="1600" dirty="0" err="1">
                <a:solidFill>
                  <a:srgbClr val="000000"/>
                </a:solidFill>
                <a:highlight>
                  <a:srgbClr val="FFFFFF"/>
                </a:highlight>
              </a:rPr>
              <a:t>Peshwa</a:t>
            </a:r>
            <a:r>
              <a:rPr lang="en-GB" sz="1600" dirty="0">
                <a:solidFill>
                  <a:srgbClr val="000000"/>
                </a:solidFill>
                <a:highlight>
                  <a:srgbClr val="FFFFFF"/>
                </a:highlight>
              </a:rPr>
              <a:t> </a:t>
            </a:r>
            <a:r>
              <a:rPr lang="en-GB" sz="1600" dirty="0">
                <a:solidFill>
                  <a:srgbClr val="000000"/>
                </a:solidFill>
                <a:highlight>
                  <a:srgbClr val="FFFFFF"/>
                </a:highlight>
                <a:hlinkClick r:id="rId3"/>
              </a:rPr>
              <a:t>Madhavrao I</a:t>
            </a:r>
            <a:r>
              <a:rPr lang="en-GB" sz="1600" dirty="0">
                <a:solidFill>
                  <a:srgbClr val="000000"/>
                </a:solidFill>
                <a:highlight>
                  <a:srgbClr val="FFFFFF"/>
                </a:highlight>
              </a:rPr>
              <a:t> was the fourth </a:t>
            </a:r>
            <a:r>
              <a:rPr lang="en-GB" sz="1600" dirty="0" err="1">
                <a:solidFill>
                  <a:srgbClr val="000000"/>
                </a:solidFill>
                <a:highlight>
                  <a:srgbClr val="FFFFFF"/>
                </a:highlight>
              </a:rPr>
              <a:t>Peshwa</a:t>
            </a:r>
            <a:r>
              <a:rPr lang="en-GB" sz="1600" dirty="0">
                <a:solidFill>
                  <a:srgbClr val="000000"/>
                </a:solidFill>
                <a:highlight>
                  <a:srgbClr val="FFFFFF"/>
                </a:highlight>
              </a:rPr>
              <a:t> of the Maratha Empire. It was during his tenure that the </a:t>
            </a:r>
            <a:r>
              <a:rPr lang="en-GB" sz="1600" dirty="0">
                <a:solidFill>
                  <a:srgbClr val="000000"/>
                </a:solidFill>
                <a:highlight>
                  <a:srgbClr val="FFFFFF"/>
                </a:highlight>
                <a:hlinkClick r:id="rId4"/>
              </a:rPr>
              <a:t>Maratha Resurrection</a:t>
            </a:r>
            <a:r>
              <a:rPr lang="en-GB" sz="1600" dirty="0">
                <a:solidFill>
                  <a:srgbClr val="000000"/>
                </a:solidFill>
                <a:highlight>
                  <a:srgbClr val="FFFFFF"/>
                </a:highlight>
              </a:rPr>
              <a:t> took place. He worked as a unifying force in the Maratha Empire and moved to the south to subdue </a:t>
            </a:r>
            <a:r>
              <a:rPr lang="en-GB" sz="1600" dirty="0" err="1">
                <a:solidFill>
                  <a:srgbClr val="000000"/>
                </a:solidFill>
                <a:highlight>
                  <a:srgbClr val="FFFFFF"/>
                </a:highlight>
              </a:rPr>
              <a:t>Nizam</a:t>
            </a:r>
            <a:r>
              <a:rPr lang="en-GB" sz="1600" dirty="0">
                <a:solidFill>
                  <a:srgbClr val="000000"/>
                </a:solidFill>
                <a:highlight>
                  <a:srgbClr val="FFFFFF"/>
                </a:highlight>
              </a:rPr>
              <a:t> and Mysore to assert Maratha power. </a:t>
            </a:r>
            <a:endParaRPr lang="en-GB" sz="1600" dirty="0" smtClean="0">
              <a:solidFill>
                <a:srgbClr val="000000"/>
              </a:solidFill>
              <a:highlight>
                <a:srgbClr val="FFFFFF"/>
              </a:highlight>
            </a:endParaRPr>
          </a:p>
          <a:p>
            <a:pPr marL="457200" lvl="0" indent="-336550" algn="just" rtl="0">
              <a:spcBef>
                <a:spcPts val="0"/>
              </a:spcBef>
              <a:buClr>
                <a:srgbClr val="000000"/>
              </a:buClr>
              <a:buSzPct val="100000"/>
            </a:pPr>
            <a:r>
              <a:rPr lang="en-GB" sz="1600" dirty="0" smtClean="0">
                <a:solidFill>
                  <a:srgbClr val="000000"/>
                </a:solidFill>
                <a:highlight>
                  <a:srgbClr val="FFFFFF"/>
                </a:highlight>
              </a:rPr>
              <a:t>He sent generals such as </a:t>
            </a:r>
            <a:r>
              <a:rPr lang="en-GB" sz="1600" dirty="0" err="1" smtClean="0">
                <a:solidFill>
                  <a:srgbClr val="000000"/>
                </a:solidFill>
                <a:highlight>
                  <a:srgbClr val="FFFFFF"/>
                </a:highlight>
              </a:rPr>
              <a:t>Bhonsle</a:t>
            </a:r>
            <a:r>
              <a:rPr lang="en-GB" sz="1600" dirty="0" smtClean="0">
                <a:solidFill>
                  <a:srgbClr val="000000"/>
                </a:solidFill>
                <a:highlight>
                  <a:srgbClr val="FFFFFF"/>
                </a:highlight>
              </a:rPr>
              <a:t>, </a:t>
            </a:r>
            <a:r>
              <a:rPr lang="en-GB" sz="1600" dirty="0" err="1" smtClean="0">
                <a:solidFill>
                  <a:srgbClr val="000000"/>
                </a:solidFill>
                <a:highlight>
                  <a:srgbClr val="FFFFFF"/>
                </a:highlight>
              </a:rPr>
              <a:t>Scindia</a:t>
            </a:r>
            <a:r>
              <a:rPr lang="en-GB" sz="1600" dirty="0" smtClean="0">
                <a:solidFill>
                  <a:srgbClr val="000000"/>
                </a:solidFill>
                <a:highlight>
                  <a:srgbClr val="FFFFFF"/>
                </a:highlight>
              </a:rPr>
              <a:t>, and </a:t>
            </a:r>
            <a:r>
              <a:rPr lang="en-GB" sz="1600" dirty="0" err="1" smtClean="0">
                <a:solidFill>
                  <a:srgbClr val="000000"/>
                </a:solidFill>
                <a:highlight>
                  <a:srgbClr val="FFFFFF"/>
                </a:highlight>
              </a:rPr>
              <a:t>Holkar</a:t>
            </a:r>
            <a:r>
              <a:rPr lang="en-GB" sz="1600" dirty="0" smtClean="0">
                <a:solidFill>
                  <a:srgbClr val="000000"/>
                </a:solidFill>
                <a:highlight>
                  <a:srgbClr val="FFFFFF"/>
                </a:highlight>
              </a:rPr>
              <a:t> to the north, where they re-established Maratha authority by the early 1770s.</a:t>
            </a:r>
          </a:p>
          <a:p>
            <a:pPr marL="457200" lvl="0" indent="-336550" algn="just">
              <a:spcBef>
                <a:spcPts val="0"/>
              </a:spcBef>
              <a:buClr>
                <a:srgbClr val="000000"/>
              </a:buClr>
              <a:buSzPct val="100000"/>
            </a:pPr>
            <a:r>
              <a:rPr lang="en-GB" sz="1600" dirty="0" smtClean="0">
                <a:solidFill>
                  <a:srgbClr val="000000"/>
                </a:solidFill>
                <a:highlight>
                  <a:srgbClr val="FFFFFF"/>
                </a:highlight>
              </a:rPr>
              <a:t>His </a:t>
            </a:r>
            <a:r>
              <a:rPr lang="en-GB" sz="1600" dirty="0">
                <a:solidFill>
                  <a:srgbClr val="000000"/>
                </a:solidFill>
                <a:highlight>
                  <a:srgbClr val="FFFFFF"/>
                </a:highlight>
              </a:rPr>
              <a:t>death is considered to be the most fatal blow to the Maratha Empire and from that time Maratha power started to move on a downward trajectory with working as a confederacy than an empire. He died at the age of 27 in 1772.</a:t>
            </a:r>
          </a:p>
        </p:txBody>
      </p:sp>
      <p:pic>
        <p:nvPicPr>
          <p:cNvPr id="133" name="Shape 133" descr="Madhav_Rao_Maratha_Emperor.jpg"/>
          <p:cNvPicPr preferRelativeResize="0"/>
          <p:nvPr/>
        </p:nvPicPr>
        <p:blipFill>
          <a:blip r:embed="rId5">
            <a:alphaModFix/>
          </a:blip>
          <a:stretch>
            <a:fillRect/>
          </a:stretch>
        </p:blipFill>
        <p:spPr>
          <a:xfrm>
            <a:off x="847100" y="1062750"/>
            <a:ext cx="2435975" cy="3361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Shape 138"/>
          <p:cNvSpPr txBox="1">
            <a:spLocks noGrp="1"/>
          </p:cNvSpPr>
          <p:nvPr>
            <p:ph type="body" idx="1"/>
          </p:nvPr>
        </p:nvSpPr>
        <p:spPr>
          <a:xfrm>
            <a:off x="432850" y="117150"/>
            <a:ext cx="8520600" cy="4971300"/>
          </a:xfrm>
          <a:prstGeom prst="rect">
            <a:avLst/>
          </a:prstGeom>
        </p:spPr>
        <p:txBody>
          <a:bodyPr lIns="91425" tIns="91425" rIns="91425" bIns="91425" anchor="t" anchorCtr="0">
            <a:noAutofit/>
          </a:bodyPr>
          <a:lstStyle/>
          <a:p>
            <a:pPr lvl="0" algn="just">
              <a:lnSpc>
                <a:spcPct val="115000"/>
              </a:lnSpc>
              <a:spcBef>
                <a:spcPts val="600"/>
              </a:spcBef>
              <a:spcAft>
                <a:spcPts val="600"/>
              </a:spcAft>
              <a:buClr>
                <a:schemeClr val="dk1"/>
              </a:buClr>
              <a:buSzPct val="64705"/>
              <a:buFont typeface="Arial"/>
              <a:buNone/>
            </a:pPr>
            <a:r>
              <a:rPr lang="en-GB" sz="1700">
                <a:solidFill>
                  <a:srgbClr val="000000"/>
                </a:solidFill>
                <a:highlight>
                  <a:srgbClr val="FFFFFF"/>
                </a:highlight>
              </a:rPr>
              <a:t>In a bid to effectively manage the large empire, </a:t>
            </a:r>
            <a:r>
              <a:rPr lang="en-GB" sz="1700">
                <a:solidFill>
                  <a:srgbClr val="000000"/>
                </a:solidFill>
                <a:highlight>
                  <a:srgbClr val="FFFFFF"/>
                </a:highlight>
                <a:hlinkClick r:id="rId3"/>
              </a:rPr>
              <a:t>Madhavrao Peshwa</a:t>
            </a:r>
            <a:r>
              <a:rPr lang="en-GB" sz="1700">
                <a:solidFill>
                  <a:srgbClr val="000000"/>
                </a:solidFill>
                <a:highlight>
                  <a:srgbClr val="FFFFFF"/>
                </a:highlight>
              </a:rPr>
              <a:t> gave semi-autonomy to the strongest of the knights. After the death of Peshwa </a:t>
            </a:r>
            <a:r>
              <a:rPr lang="en-GB" sz="1700">
                <a:solidFill>
                  <a:srgbClr val="000000"/>
                </a:solidFill>
                <a:highlight>
                  <a:srgbClr val="FFFFFF"/>
                </a:highlight>
                <a:hlinkClick r:id="rId4"/>
              </a:rPr>
              <a:t>Madhavrao I</a:t>
            </a:r>
            <a:r>
              <a:rPr lang="en-GB" sz="1700">
                <a:solidFill>
                  <a:srgbClr val="000000"/>
                </a:solidFill>
                <a:highlight>
                  <a:srgbClr val="FFFFFF"/>
                </a:highlight>
              </a:rPr>
              <a:t>, various chiefs and statesman became </a:t>
            </a:r>
            <a:r>
              <a:rPr lang="en-GB" sz="1700" i="1">
                <a:solidFill>
                  <a:srgbClr val="000000"/>
                </a:solidFill>
                <a:highlight>
                  <a:srgbClr val="FFFFFF"/>
                </a:highlight>
              </a:rPr>
              <a:t>de facto</a:t>
            </a:r>
            <a:r>
              <a:rPr lang="en-GB" sz="1700">
                <a:solidFill>
                  <a:srgbClr val="000000"/>
                </a:solidFill>
                <a:highlight>
                  <a:srgbClr val="FFFFFF"/>
                </a:highlight>
              </a:rPr>
              <a:t> rulers and the Peshwa was relegated to a secondary position and became the ceremonial king. Thus, the semi-autonomous Maratha states came into being in far-flung regions of the empire:</a:t>
            </a:r>
          </a:p>
          <a:p>
            <a:pPr marL="685800" lvl="0" indent="-336550" algn="just">
              <a:lnSpc>
                <a:spcPct val="115000"/>
              </a:lnSpc>
              <a:spcBef>
                <a:spcPts val="300"/>
              </a:spcBef>
              <a:spcAft>
                <a:spcPts val="100"/>
              </a:spcAft>
              <a:buClr>
                <a:srgbClr val="000000"/>
              </a:buClr>
              <a:buSzPct val="100000"/>
            </a:pPr>
            <a:r>
              <a:rPr lang="en-GB" sz="1700">
                <a:solidFill>
                  <a:srgbClr val="000000"/>
                </a:solidFill>
                <a:highlight>
                  <a:srgbClr val="FFFFFF"/>
                </a:highlight>
                <a:hlinkClick r:id="rId5"/>
              </a:rPr>
              <a:t>Peshwas</a:t>
            </a:r>
            <a:r>
              <a:rPr lang="en-GB" sz="1700">
                <a:solidFill>
                  <a:srgbClr val="000000"/>
                </a:solidFill>
                <a:highlight>
                  <a:srgbClr val="FFFFFF"/>
                </a:highlight>
              </a:rPr>
              <a:t> of Pune</a:t>
            </a:r>
          </a:p>
          <a:p>
            <a:pPr marL="685800" lvl="0" indent="-336550" algn="just">
              <a:lnSpc>
                <a:spcPct val="115000"/>
              </a:lnSpc>
              <a:spcBef>
                <a:spcPts val="300"/>
              </a:spcBef>
              <a:spcAft>
                <a:spcPts val="100"/>
              </a:spcAft>
              <a:buClr>
                <a:srgbClr val="000000"/>
              </a:buClr>
              <a:buSzPct val="100000"/>
            </a:pPr>
            <a:r>
              <a:rPr lang="en-GB" sz="1700">
                <a:solidFill>
                  <a:srgbClr val="000000"/>
                </a:solidFill>
                <a:highlight>
                  <a:srgbClr val="FFFFFF"/>
                </a:highlight>
                <a:hlinkClick r:id="rId6"/>
              </a:rPr>
              <a:t>Gaekwads</a:t>
            </a:r>
            <a:r>
              <a:rPr lang="en-GB" sz="1700">
                <a:solidFill>
                  <a:srgbClr val="000000"/>
                </a:solidFill>
                <a:highlight>
                  <a:srgbClr val="FFFFFF"/>
                </a:highlight>
              </a:rPr>
              <a:t> of </a:t>
            </a:r>
            <a:r>
              <a:rPr lang="en-GB" sz="1700">
                <a:solidFill>
                  <a:srgbClr val="000000"/>
                </a:solidFill>
                <a:highlight>
                  <a:srgbClr val="FFFFFF"/>
                </a:highlight>
                <a:hlinkClick r:id="rId7"/>
              </a:rPr>
              <a:t>Baroda</a:t>
            </a:r>
          </a:p>
          <a:p>
            <a:pPr marL="685800" lvl="0" indent="-336550" algn="just">
              <a:lnSpc>
                <a:spcPct val="115000"/>
              </a:lnSpc>
              <a:spcBef>
                <a:spcPts val="300"/>
              </a:spcBef>
              <a:spcAft>
                <a:spcPts val="100"/>
              </a:spcAft>
              <a:buClr>
                <a:srgbClr val="000000"/>
              </a:buClr>
              <a:buSzPct val="100000"/>
            </a:pPr>
            <a:r>
              <a:rPr lang="en-GB" sz="1700">
                <a:solidFill>
                  <a:srgbClr val="000000"/>
                </a:solidFill>
                <a:highlight>
                  <a:srgbClr val="FFFFFF"/>
                </a:highlight>
                <a:hlinkClick r:id="rId8"/>
              </a:rPr>
              <a:t>Holkars</a:t>
            </a:r>
            <a:r>
              <a:rPr lang="en-GB" sz="1700">
                <a:solidFill>
                  <a:srgbClr val="000000"/>
                </a:solidFill>
                <a:highlight>
                  <a:srgbClr val="FFFFFF"/>
                </a:highlight>
              </a:rPr>
              <a:t> of Indore</a:t>
            </a:r>
          </a:p>
          <a:p>
            <a:pPr marL="685800" lvl="0" indent="-336550" algn="just">
              <a:lnSpc>
                <a:spcPct val="115000"/>
              </a:lnSpc>
              <a:spcBef>
                <a:spcPts val="300"/>
              </a:spcBef>
              <a:spcAft>
                <a:spcPts val="100"/>
              </a:spcAft>
              <a:buClr>
                <a:srgbClr val="000000"/>
              </a:buClr>
              <a:buSzPct val="100000"/>
            </a:pPr>
            <a:r>
              <a:rPr lang="en-GB" sz="1700">
                <a:solidFill>
                  <a:srgbClr val="000000"/>
                </a:solidFill>
                <a:highlight>
                  <a:srgbClr val="FFFFFF"/>
                </a:highlight>
                <a:hlinkClick r:id="rId9"/>
              </a:rPr>
              <a:t>Scindias</a:t>
            </a:r>
            <a:r>
              <a:rPr lang="en-GB" sz="1700">
                <a:solidFill>
                  <a:srgbClr val="000000"/>
                </a:solidFill>
                <a:highlight>
                  <a:srgbClr val="FFFFFF"/>
                </a:highlight>
              </a:rPr>
              <a:t> of </a:t>
            </a:r>
            <a:r>
              <a:rPr lang="en-GB" sz="1700">
                <a:solidFill>
                  <a:srgbClr val="000000"/>
                </a:solidFill>
                <a:highlight>
                  <a:srgbClr val="FFFFFF"/>
                </a:highlight>
                <a:hlinkClick r:id="rId10"/>
              </a:rPr>
              <a:t>Gwalior</a:t>
            </a:r>
            <a:r>
              <a:rPr lang="en-GB" sz="1700">
                <a:solidFill>
                  <a:srgbClr val="000000"/>
                </a:solidFill>
                <a:highlight>
                  <a:srgbClr val="FFFFFF"/>
                </a:highlight>
              </a:rPr>
              <a:t> (Chambal region) and Ujjain (Malwa Region).</a:t>
            </a:r>
          </a:p>
          <a:p>
            <a:pPr marL="685800" lvl="0" indent="-336550" algn="just">
              <a:lnSpc>
                <a:spcPct val="115000"/>
              </a:lnSpc>
              <a:spcBef>
                <a:spcPts val="300"/>
              </a:spcBef>
              <a:spcAft>
                <a:spcPts val="100"/>
              </a:spcAft>
              <a:buClr>
                <a:srgbClr val="000000"/>
              </a:buClr>
              <a:buSzPct val="100000"/>
            </a:pPr>
            <a:r>
              <a:rPr lang="en-GB" sz="1700">
                <a:solidFill>
                  <a:srgbClr val="000000"/>
                </a:solidFill>
                <a:highlight>
                  <a:srgbClr val="FFFFFF"/>
                </a:highlight>
                <a:hlinkClick r:id="rId11"/>
              </a:rPr>
              <a:t>Bhonsales</a:t>
            </a:r>
            <a:r>
              <a:rPr lang="en-GB" sz="1700">
                <a:solidFill>
                  <a:srgbClr val="000000"/>
                </a:solidFill>
                <a:highlight>
                  <a:srgbClr val="FFFFFF"/>
                </a:highlight>
              </a:rPr>
              <a:t> of </a:t>
            </a:r>
            <a:r>
              <a:rPr lang="en-GB" sz="1700">
                <a:solidFill>
                  <a:srgbClr val="000000"/>
                </a:solidFill>
                <a:highlight>
                  <a:srgbClr val="FFFFFF"/>
                </a:highlight>
                <a:hlinkClick r:id="rId12"/>
              </a:rPr>
              <a:t>Nagpur</a:t>
            </a:r>
            <a:r>
              <a:rPr lang="en-GB" sz="1700">
                <a:solidFill>
                  <a:srgbClr val="000000"/>
                </a:solidFill>
                <a:highlight>
                  <a:srgbClr val="FFFFFF"/>
                </a:highlight>
              </a:rPr>
              <a:t> (no blood relation with Shivaji's or </a:t>
            </a:r>
            <a:r>
              <a:rPr lang="en-GB" sz="1700">
                <a:solidFill>
                  <a:srgbClr val="000000"/>
                </a:solidFill>
                <a:highlight>
                  <a:srgbClr val="FFFFFF"/>
                </a:highlight>
                <a:hlinkClick r:id="rId13"/>
              </a:rPr>
              <a:t>Tarabai</a:t>
            </a:r>
            <a:r>
              <a:rPr lang="en-GB" sz="1700">
                <a:solidFill>
                  <a:srgbClr val="000000"/>
                </a:solidFill>
                <a:highlight>
                  <a:srgbClr val="FFFFFF"/>
                </a:highlight>
              </a:rPr>
              <a:t>'s family)</a:t>
            </a:r>
          </a:p>
          <a:p>
            <a:pPr marL="685800" lvl="0" indent="-336550" algn="just">
              <a:lnSpc>
                <a:spcPct val="115000"/>
              </a:lnSpc>
              <a:spcBef>
                <a:spcPts val="300"/>
              </a:spcBef>
              <a:spcAft>
                <a:spcPts val="100"/>
              </a:spcAft>
              <a:buClr>
                <a:srgbClr val="000000"/>
              </a:buClr>
              <a:buSzPct val="100000"/>
            </a:pPr>
            <a:r>
              <a:rPr lang="en-GB" sz="1700">
                <a:solidFill>
                  <a:srgbClr val="000000"/>
                </a:solidFill>
                <a:highlight>
                  <a:srgbClr val="FFFFFF"/>
                </a:highlight>
                <a:hlinkClick r:id="rId14"/>
              </a:rPr>
              <a:t>Puars</a:t>
            </a:r>
            <a:r>
              <a:rPr lang="en-GB" sz="1700">
                <a:solidFill>
                  <a:srgbClr val="000000"/>
                </a:solidFill>
                <a:highlight>
                  <a:srgbClr val="FFFFFF"/>
                </a:highlight>
              </a:rPr>
              <a:t> (or </a:t>
            </a:r>
            <a:r>
              <a:rPr lang="en-GB" sz="1700">
                <a:solidFill>
                  <a:srgbClr val="000000"/>
                </a:solidFill>
                <a:highlight>
                  <a:srgbClr val="FFFFFF"/>
                </a:highlight>
                <a:hlinkClick r:id="rId15"/>
              </a:rPr>
              <a:t>Pawars</a:t>
            </a:r>
            <a:r>
              <a:rPr lang="en-GB" sz="1700">
                <a:solidFill>
                  <a:srgbClr val="000000"/>
                </a:solidFill>
                <a:highlight>
                  <a:srgbClr val="FFFFFF"/>
                </a:highlight>
              </a:rPr>
              <a:t>) of </a:t>
            </a:r>
            <a:r>
              <a:rPr lang="en-GB" sz="1700">
                <a:solidFill>
                  <a:srgbClr val="000000"/>
                </a:solidFill>
                <a:highlight>
                  <a:srgbClr val="FFFFFF"/>
                </a:highlight>
                <a:hlinkClick r:id="rId16"/>
              </a:rPr>
              <a:t>Dewas</a:t>
            </a:r>
            <a:r>
              <a:rPr lang="en-GB" sz="1700">
                <a:solidFill>
                  <a:srgbClr val="000000"/>
                </a:solidFill>
                <a:highlight>
                  <a:srgbClr val="FFFFFF"/>
                </a:highlight>
              </a:rPr>
              <a:t> &amp; </a:t>
            </a:r>
            <a:r>
              <a:rPr lang="en-GB" sz="1700">
                <a:solidFill>
                  <a:srgbClr val="000000"/>
                </a:solidFill>
                <a:highlight>
                  <a:srgbClr val="FFFFFF"/>
                </a:highlight>
                <a:hlinkClick r:id="rId17"/>
              </a:rPr>
              <a:t>Dhar</a:t>
            </a:r>
          </a:p>
          <a:p>
            <a:pPr marL="685800" lvl="0" indent="-342900" algn="just">
              <a:lnSpc>
                <a:spcPct val="115000"/>
              </a:lnSpc>
              <a:spcBef>
                <a:spcPts val="300"/>
              </a:spcBef>
              <a:spcAft>
                <a:spcPts val="100"/>
              </a:spcAft>
              <a:buClr>
                <a:srgbClr val="000000"/>
              </a:buClr>
              <a:buSzPct val="105882"/>
            </a:pPr>
            <a:r>
              <a:rPr lang="en-GB" sz="1700">
                <a:solidFill>
                  <a:srgbClr val="000000"/>
                </a:solidFill>
                <a:highlight>
                  <a:srgbClr val="FFFFFF"/>
                </a:highlight>
              </a:rPr>
              <a:t>Even in the original kingdom of Shivaji itself, many knights were given semi-autonomous charges of small districts, which led to princely states </a:t>
            </a:r>
            <a:r>
              <a:rPr lang="en-GB" sz="1700">
                <a:solidFill>
                  <a:srgbClr val="000000"/>
                </a:solidFill>
                <a:highlight>
                  <a:srgbClr val="FFFFFF"/>
                </a:highlight>
                <a:hlinkClick r:id="rId18"/>
              </a:rPr>
              <a:t>Sangli</a:t>
            </a:r>
            <a:r>
              <a:rPr lang="en-GB" sz="1700">
                <a:solidFill>
                  <a:srgbClr val="000000"/>
                </a:solidFill>
                <a:highlight>
                  <a:srgbClr val="FFFFFF"/>
                </a:highlight>
              </a:rPr>
              <a:t>, </a:t>
            </a:r>
            <a:r>
              <a:rPr lang="en-GB" sz="1700">
                <a:solidFill>
                  <a:srgbClr val="000000"/>
                </a:solidFill>
                <a:highlight>
                  <a:srgbClr val="FFFFFF"/>
                </a:highlight>
                <a:hlinkClick r:id="rId19"/>
              </a:rPr>
              <a:t>Aundh</a:t>
            </a:r>
            <a:r>
              <a:rPr lang="en-GB" sz="1700">
                <a:solidFill>
                  <a:srgbClr val="000000"/>
                </a:solidFill>
                <a:highlight>
                  <a:srgbClr val="FFFFFF"/>
                </a:highlight>
              </a:rPr>
              <a:t>, </a:t>
            </a:r>
            <a:r>
              <a:rPr lang="en-GB" sz="1700">
                <a:solidFill>
                  <a:srgbClr val="000000"/>
                </a:solidFill>
                <a:highlight>
                  <a:srgbClr val="FFFFFF"/>
                </a:highlight>
                <a:hlinkClick r:id="rId20"/>
              </a:rPr>
              <a:t>Bhor</a:t>
            </a:r>
            <a:r>
              <a:rPr lang="en-GB" sz="1700">
                <a:solidFill>
                  <a:srgbClr val="000000"/>
                </a:solidFill>
                <a:highlight>
                  <a:srgbClr val="FFFFFF"/>
                </a:highlight>
              </a:rPr>
              <a:t>, Bawda, </a:t>
            </a:r>
            <a:r>
              <a:rPr lang="en-GB" sz="1700">
                <a:solidFill>
                  <a:srgbClr val="000000"/>
                </a:solidFill>
                <a:highlight>
                  <a:srgbClr val="FFFFFF"/>
                </a:highlight>
                <a:hlinkClick r:id="rId21"/>
              </a:rPr>
              <a:t>Phaltan</a:t>
            </a:r>
            <a:r>
              <a:rPr lang="en-GB" sz="1700">
                <a:solidFill>
                  <a:srgbClr val="000000"/>
                </a:solidFill>
                <a:highlight>
                  <a:srgbClr val="FFFFFF"/>
                </a:highlight>
              </a:rPr>
              <a:t>, </a:t>
            </a:r>
            <a:r>
              <a:rPr lang="en-GB" sz="1700">
                <a:solidFill>
                  <a:srgbClr val="000000"/>
                </a:solidFill>
                <a:highlight>
                  <a:srgbClr val="FFFFFF"/>
                </a:highlight>
                <a:hlinkClick r:id="rId22"/>
              </a:rPr>
              <a:t>Miraj</a:t>
            </a:r>
            <a:r>
              <a:rPr lang="en-GB" sz="1700">
                <a:solidFill>
                  <a:srgbClr val="000000"/>
                </a:solidFill>
                <a:highlight>
                  <a:srgbClr val="FFFFFF"/>
                </a:highlight>
              </a:rPr>
              <a:t>, etc. </a:t>
            </a:r>
            <a:r>
              <a:rPr lang="en-GB" sz="1700">
                <a:solidFill>
                  <a:srgbClr val="000000"/>
                </a:solidFill>
                <a:highlight>
                  <a:srgbClr val="FFFFFF"/>
                </a:highlight>
                <a:hlinkClick r:id="rId15"/>
              </a:rPr>
              <a:t>Pawars</a:t>
            </a:r>
            <a:r>
              <a:rPr lang="en-GB" sz="1700">
                <a:solidFill>
                  <a:srgbClr val="000000"/>
                </a:solidFill>
                <a:highlight>
                  <a:srgbClr val="FFFFFF"/>
                </a:highlight>
              </a:rPr>
              <a:t> of </a:t>
            </a:r>
            <a:r>
              <a:rPr lang="en-GB" sz="1700">
                <a:solidFill>
                  <a:srgbClr val="000000"/>
                </a:solidFill>
                <a:highlight>
                  <a:srgbClr val="FFFFFF"/>
                </a:highlight>
                <a:hlinkClick r:id="rId23"/>
              </a:rPr>
              <a:t>Udgir</a:t>
            </a:r>
            <a:r>
              <a:rPr lang="en-GB" sz="1700">
                <a:solidFill>
                  <a:srgbClr val="000000"/>
                </a:solidFill>
                <a:highlight>
                  <a:srgbClr val="FFFFFF"/>
                </a:highlight>
              </a:rPr>
              <a:t> were also part of confederacy</a:t>
            </a:r>
            <a:r>
              <a:rPr lang="en-GB">
                <a:solidFill>
                  <a:srgbClr val="000000"/>
                </a:solidFill>
                <a:highlight>
                  <a:srgbClr val="FFFFFF"/>
                </a:highlight>
              </a:rPr>
              <a:t>.</a:t>
            </a:r>
          </a:p>
          <a:p>
            <a:pPr lvl="0">
              <a:spcBef>
                <a:spcPts val="0"/>
              </a:spcBef>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Shape 143"/>
          <p:cNvSpPr txBox="1">
            <a:spLocks noGrp="1"/>
          </p:cNvSpPr>
          <p:nvPr>
            <p:ph type="body" idx="1"/>
          </p:nvPr>
        </p:nvSpPr>
        <p:spPr>
          <a:xfrm>
            <a:off x="311700" y="2051250"/>
            <a:ext cx="8520600" cy="1498200"/>
          </a:xfrm>
          <a:prstGeom prst="rect">
            <a:avLst/>
          </a:prstGeom>
        </p:spPr>
        <p:txBody>
          <a:bodyPr lIns="91425" tIns="91425" rIns="91425" bIns="91425" anchor="ctr" anchorCtr="0">
            <a:noAutofit/>
          </a:bodyPr>
          <a:lstStyle/>
          <a:p>
            <a:pPr lvl="0" algn="ctr">
              <a:spcBef>
                <a:spcPts val="0"/>
              </a:spcBef>
              <a:buNone/>
            </a:pPr>
            <a:r>
              <a:rPr lang="en-GB" sz="8000" b="1"/>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Shape 60"/>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GB"/>
              <a:t>Chhatrapati Shivaji</a:t>
            </a:r>
          </a:p>
        </p:txBody>
      </p:sp>
      <p:sp>
        <p:nvSpPr>
          <p:cNvPr id="61" name="Shape 61"/>
          <p:cNvSpPr txBox="1">
            <a:spLocks noGrp="1"/>
          </p:cNvSpPr>
          <p:nvPr>
            <p:ph type="body" idx="1"/>
          </p:nvPr>
        </p:nvSpPr>
        <p:spPr>
          <a:xfrm>
            <a:off x="3689650" y="845374"/>
            <a:ext cx="5087700" cy="4886685"/>
          </a:xfrm>
          <a:prstGeom prst="rect">
            <a:avLst/>
          </a:prstGeom>
        </p:spPr>
        <p:txBody>
          <a:bodyPr lIns="91425" tIns="91425" rIns="91425" bIns="91425" anchor="t" anchorCtr="0">
            <a:noAutofit/>
          </a:bodyPr>
          <a:lstStyle/>
          <a:p>
            <a:pPr marL="457200" lvl="0" indent="-228600" algn="just" rtl="0">
              <a:spcBef>
                <a:spcPts val="0"/>
              </a:spcBef>
            </a:pPr>
            <a:r>
              <a:rPr lang="en-GB" sz="1600" dirty="0" err="1"/>
              <a:t>Shivaji</a:t>
            </a:r>
            <a:r>
              <a:rPr lang="en-GB" sz="1600" dirty="0"/>
              <a:t> was born in the hill-fort of </a:t>
            </a:r>
            <a:r>
              <a:rPr lang="en-GB" sz="1600" dirty="0" err="1"/>
              <a:t>Shivneri</a:t>
            </a:r>
            <a:r>
              <a:rPr lang="en-GB" sz="1600" dirty="0"/>
              <a:t>, near the city of </a:t>
            </a:r>
            <a:r>
              <a:rPr lang="en-GB" sz="1600" dirty="0" err="1"/>
              <a:t>Junnar</a:t>
            </a:r>
            <a:r>
              <a:rPr lang="en-GB" sz="1600" dirty="0"/>
              <a:t> in Pune district on 6 April 1627 or 19 Feb. 1630</a:t>
            </a:r>
          </a:p>
          <a:p>
            <a:pPr marL="457200" lvl="0" indent="-228600" algn="just" rtl="0">
              <a:spcBef>
                <a:spcPts val="0"/>
              </a:spcBef>
            </a:pPr>
            <a:r>
              <a:rPr lang="en-GB" sz="1600" dirty="0" err="1"/>
              <a:t>Shivaji</a:t>
            </a:r>
            <a:r>
              <a:rPr lang="en-GB" sz="1600" dirty="0"/>
              <a:t> carved out an enclave from the declining </a:t>
            </a:r>
            <a:r>
              <a:rPr lang="en-GB" sz="1600" dirty="0" err="1"/>
              <a:t>Adilshahi</a:t>
            </a:r>
            <a:r>
              <a:rPr lang="en-GB" sz="1600" dirty="0"/>
              <a:t> sultanate of </a:t>
            </a:r>
            <a:r>
              <a:rPr lang="en-GB" sz="1600" dirty="0" err="1"/>
              <a:t>Bijapur</a:t>
            </a:r>
            <a:r>
              <a:rPr lang="en-GB" sz="1600" dirty="0"/>
              <a:t> that formed the genesis of the Maratha Empire</a:t>
            </a:r>
          </a:p>
          <a:p>
            <a:pPr marL="457200" lvl="0" indent="-228600" algn="just" rtl="0">
              <a:spcBef>
                <a:spcPts val="0"/>
              </a:spcBef>
            </a:pPr>
            <a:r>
              <a:rPr lang="en-GB" sz="1600" dirty="0"/>
              <a:t>In 1674, he was formally crowned as the </a:t>
            </a:r>
            <a:r>
              <a:rPr lang="en-GB" sz="1600" dirty="0" err="1"/>
              <a:t>Chhatrapati</a:t>
            </a:r>
            <a:r>
              <a:rPr lang="en-GB" sz="1600" dirty="0"/>
              <a:t> (Monarch) of his realm at Raigad.</a:t>
            </a:r>
          </a:p>
          <a:p>
            <a:pPr marL="457200" lvl="0" indent="-228600" algn="just" rtl="0">
              <a:spcBef>
                <a:spcPts val="0"/>
              </a:spcBef>
            </a:pPr>
            <a:r>
              <a:rPr lang="en-GB" sz="1600" dirty="0" err="1"/>
              <a:t>Shivaji</a:t>
            </a:r>
            <a:r>
              <a:rPr lang="en-GB" sz="1600" dirty="0"/>
              <a:t> established a competent and progressive civil rule and He innovated military tactics, pioneering the guerrilla warfare methods.</a:t>
            </a:r>
          </a:p>
          <a:p>
            <a:pPr lvl="0">
              <a:spcBef>
                <a:spcPts val="0"/>
              </a:spcBef>
              <a:buNone/>
            </a:pPr>
            <a:endParaRPr sz="1600" dirty="0"/>
          </a:p>
        </p:txBody>
      </p:sp>
      <p:pic>
        <p:nvPicPr>
          <p:cNvPr id="62" name="Shape 62" descr="Shivaji_British_Museum.jpg"/>
          <p:cNvPicPr preferRelativeResize="0"/>
          <p:nvPr/>
        </p:nvPicPr>
        <p:blipFill>
          <a:blip r:embed="rId3">
            <a:alphaModFix/>
          </a:blip>
          <a:stretch>
            <a:fillRect/>
          </a:stretch>
        </p:blipFill>
        <p:spPr>
          <a:xfrm>
            <a:off x="715700" y="1343700"/>
            <a:ext cx="2357175" cy="2951724"/>
          </a:xfrm>
          <a:prstGeom prst="rect">
            <a:avLst/>
          </a:prstGeom>
          <a:noFill/>
          <a:ln>
            <a:noFill/>
          </a:ln>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Shape 67"/>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GB"/>
              <a:t>Combats/Battles of Shivaji</a:t>
            </a:r>
          </a:p>
        </p:txBody>
      </p:sp>
      <p:sp>
        <p:nvSpPr>
          <p:cNvPr id="68" name="Shape 68"/>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algn="just" rtl="0">
              <a:spcBef>
                <a:spcPts val="0"/>
              </a:spcBef>
            </a:pPr>
            <a:r>
              <a:rPr lang="en-GB"/>
              <a:t>In 1645, the 15-year-old Shivaji bribed or persuaded the Bijapuri commander of the Torna Fort, Inayat Khan, to hand over the possession of the fort to him</a:t>
            </a:r>
          </a:p>
          <a:p>
            <a:pPr marL="457200" lvl="0" indent="-228600" algn="just" rtl="0">
              <a:spcBef>
                <a:spcPts val="0"/>
              </a:spcBef>
            </a:pPr>
            <a:r>
              <a:rPr lang="en-GB"/>
              <a:t>In 1659, Adilshah sent Afzal Khan, two met in a hut at the foothills of Pratapgad fort on 10 November 1659. The arrangements had dictated that each come armed only with a sword, and attended by a follower.</a:t>
            </a:r>
          </a:p>
          <a:p>
            <a:pPr marL="457200" lvl="0" indent="-228600" algn="just" rtl="0">
              <a:spcBef>
                <a:spcPts val="0"/>
              </a:spcBef>
            </a:pPr>
            <a:r>
              <a:rPr lang="en-GB"/>
              <a:t>In the ensuing Battle of Pratapgarh fought on 10 November 1659, Shivaji's forces decisively defeated the Bijapur Sultanate's forces. The agile Maratha infantry and cavalry inflicted rapid strikes on Bijapuri units</a:t>
            </a:r>
          </a:p>
          <a:p>
            <a:pPr marL="457200" lvl="0" indent="-228600" algn="just">
              <a:spcBef>
                <a:spcPts val="0"/>
              </a:spcBef>
            </a:pPr>
            <a:r>
              <a:rPr lang="en-GB"/>
              <a:t>This unexpected and unlikely victory made Shivaji a hero of Maratha folklore and a legendary figure among his people.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Shape 73"/>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Clr>
                <a:schemeClr val="dk1"/>
              </a:buClr>
              <a:buSzPct val="39285"/>
              <a:buFont typeface="Arial"/>
              <a:buNone/>
            </a:pPr>
            <a:r>
              <a:rPr lang="en-GB"/>
              <a:t>...Combats/Battles of Shivaji</a:t>
            </a:r>
          </a:p>
          <a:p>
            <a:pPr lvl="0">
              <a:spcBef>
                <a:spcPts val="0"/>
              </a:spcBef>
              <a:buNone/>
            </a:pPr>
            <a:endParaRPr/>
          </a:p>
        </p:txBody>
      </p:sp>
      <p:sp>
        <p:nvSpPr>
          <p:cNvPr id="74" name="Shape 74"/>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algn="just" rtl="0">
              <a:spcBef>
                <a:spcPts val="0"/>
              </a:spcBef>
            </a:pPr>
            <a:r>
              <a:rPr lang="en-GB"/>
              <a:t>To counter the loss at Pratapgad and to defeat the newly emerging Maratha power, another army, this time numbering over 10,000, was sent against Shivaji, commanded by Bijapur's Abyssinian general Rustam Zaman. With a cavalry force of 5,000 Marathas, Shivaji attacked them near Kolhapur on 28 December 1659. In a swift movement, Shivaji led a full frontal attack at the centre of the enemy forces while two other portions of his cavalry attacked the flanks. This battle lasted for several hours and at the end Bijapuri forces were soundly defeated and Rustamjaman fled the battlefield.</a:t>
            </a:r>
          </a:p>
          <a:p>
            <a:pPr marL="457200" lvl="0" indent="-228600" algn="just">
              <a:spcBef>
                <a:spcPts val="0"/>
              </a:spcBef>
            </a:pPr>
            <a:r>
              <a:rPr lang="en-GB"/>
              <a:t>Siege of Panhala and Battle of Pavan Khind.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Shape 79"/>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GB"/>
              <a:t>Attack on Shaista Khan</a:t>
            </a:r>
          </a:p>
        </p:txBody>
      </p:sp>
      <p:sp>
        <p:nvSpPr>
          <p:cNvPr id="80" name="Shape 80"/>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algn="just" rtl="0">
              <a:spcBef>
                <a:spcPts val="0"/>
              </a:spcBef>
            </a:pPr>
            <a:r>
              <a:rPr lang="en-GB"/>
              <a:t>Upon the request of Badi Begum of Bijapur, Aurangzeb sent his maternal uncle Shaista Khan, with an army numbering over 150,000 along with a powerful artillery division in January 1660 to attack Shivaji in conjunction with Bijapur's army led by Siddi Jauhar. Shaista Khan, with his better-equipped and -provisioned army of 300,000 seized Pune</a:t>
            </a:r>
          </a:p>
          <a:p>
            <a:pPr marL="457200" lvl="0" indent="-228600" algn="just" rtl="0">
              <a:spcBef>
                <a:spcPts val="0"/>
              </a:spcBef>
            </a:pPr>
            <a:r>
              <a:rPr lang="en-GB"/>
              <a:t>In April 1663, Shivaji launched a surprise attack on Shaista Khan in Pune, They overcame the palace guards, breached the wall, and entered Shaista Khan's quarters, killing those they found there. Shaista Khan escaped, losing his thumb in the melee</a:t>
            </a:r>
          </a:p>
          <a:p>
            <a:pPr lvl="0" algn="just">
              <a:spcBef>
                <a:spcPts val="0"/>
              </a:spcBef>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Shape 85"/>
          <p:cNvSpPr txBox="1">
            <a:spLocks noGrp="1"/>
          </p:cNvSpPr>
          <p:nvPr>
            <p:ph type="title"/>
          </p:nvPr>
        </p:nvSpPr>
        <p:spPr>
          <a:xfrm>
            <a:off x="311700" y="-88375"/>
            <a:ext cx="8520600" cy="572700"/>
          </a:xfrm>
          <a:prstGeom prst="rect">
            <a:avLst/>
          </a:prstGeom>
        </p:spPr>
        <p:txBody>
          <a:bodyPr lIns="91425" tIns="91425" rIns="91425" bIns="91425" anchor="t" anchorCtr="0">
            <a:noAutofit/>
          </a:bodyPr>
          <a:lstStyle/>
          <a:p>
            <a:pPr lvl="0">
              <a:spcBef>
                <a:spcPts val="0"/>
              </a:spcBef>
              <a:buNone/>
            </a:pPr>
            <a:r>
              <a:rPr lang="en-GB"/>
              <a:t>Arrest in Agra and escape</a:t>
            </a:r>
          </a:p>
        </p:txBody>
      </p:sp>
      <p:sp>
        <p:nvSpPr>
          <p:cNvPr id="86" name="Shape 86"/>
          <p:cNvSpPr txBox="1">
            <a:spLocks noGrp="1"/>
          </p:cNvSpPr>
          <p:nvPr>
            <p:ph type="body" idx="1"/>
          </p:nvPr>
        </p:nvSpPr>
        <p:spPr>
          <a:xfrm>
            <a:off x="311700" y="390474"/>
            <a:ext cx="8520600" cy="4297531"/>
          </a:xfrm>
          <a:prstGeom prst="rect">
            <a:avLst/>
          </a:prstGeom>
        </p:spPr>
        <p:txBody>
          <a:bodyPr lIns="91425" tIns="91425" rIns="91425" bIns="91425" anchor="t" anchorCtr="0">
            <a:noAutofit/>
          </a:bodyPr>
          <a:lstStyle/>
          <a:p>
            <a:pPr lvl="0" algn="just">
              <a:spcBef>
                <a:spcPts val="0"/>
              </a:spcBef>
              <a:buNone/>
            </a:pPr>
            <a:r>
              <a:rPr lang="en-GB" sz="1600" dirty="0"/>
              <a:t>In 1666, Aurangzeb invited </a:t>
            </a:r>
            <a:r>
              <a:rPr lang="en-GB" sz="1600" dirty="0" err="1"/>
              <a:t>Shivaji</a:t>
            </a:r>
            <a:r>
              <a:rPr lang="en-GB" sz="1600" dirty="0"/>
              <a:t> to Agra, along with his nine-year-old son </a:t>
            </a:r>
            <a:r>
              <a:rPr lang="en-GB" sz="1600" dirty="0" err="1"/>
              <a:t>Sambhaji</a:t>
            </a:r>
            <a:r>
              <a:rPr lang="en-GB" sz="1600" dirty="0"/>
              <a:t>. Aurangzeb's plan was to send </a:t>
            </a:r>
            <a:r>
              <a:rPr lang="en-GB" sz="1600" dirty="0" err="1"/>
              <a:t>Shivaji</a:t>
            </a:r>
            <a:r>
              <a:rPr lang="en-GB" sz="1600" dirty="0"/>
              <a:t> to Kandahar, now in Afghanistan, to consolidate the Mughal empire's </a:t>
            </a:r>
            <a:r>
              <a:rPr lang="en-GB" sz="1600" dirty="0" err="1"/>
              <a:t>northwestern</a:t>
            </a:r>
            <a:r>
              <a:rPr lang="en-GB" sz="1600" dirty="0"/>
              <a:t> frontier. However, in the court, on 12 May 1666, Aurangzeb made </a:t>
            </a:r>
            <a:r>
              <a:rPr lang="en-GB" sz="1600" dirty="0" err="1"/>
              <a:t>Shivaji</a:t>
            </a:r>
            <a:r>
              <a:rPr lang="en-GB" sz="1600" dirty="0"/>
              <a:t> stand behind </a:t>
            </a:r>
            <a:r>
              <a:rPr lang="en-GB" sz="1600" dirty="0" err="1"/>
              <a:t>mansabdārs</a:t>
            </a:r>
            <a:r>
              <a:rPr lang="en-GB" sz="1600" dirty="0"/>
              <a:t> (military commanders) of his court. </a:t>
            </a:r>
            <a:r>
              <a:rPr lang="en-GB" sz="1600" dirty="0" err="1"/>
              <a:t>Shivaji</a:t>
            </a:r>
            <a:r>
              <a:rPr lang="en-GB" sz="1600" dirty="0"/>
              <a:t> took offence and stormed out of court and was promptly placed under house arrest under the watch of </a:t>
            </a:r>
            <a:r>
              <a:rPr lang="en-GB" sz="1600" dirty="0" err="1"/>
              <a:t>Faulad</a:t>
            </a:r>
            <a:r>
              <a:rPr lang="en-GB" sz="1600" dirty="0"/>
              <a:t> Khan, </a:t>
            </a:r>
            <a:r>
              <a:rPr lang="en-GB" sz="1600" dirty="0" err="1"/>
              <a:t>Kotwal</a:t>
            </a:r>
            <a:r>
              <a:rPr lang="en-GB" sz="1600" dirty="0"/>
              <a:t> of Agra.</a:t>
            </a:r>
          </a:p>
          <a:p>
            <a:pPr lvl="0" algn="just">
              <a:spcBef>
                <a:spcPts val="0"/>
              </a:spcBef>
              <a:buClr>
                <a:schemeClr val="dk1"/>
              </a:buClr>
              <a:buSzPct val="61111"/>
              <a:buFont typeface="Arial"/>
              <a:buNone/>
            </a:pPr>
            <a:r>
              <a:rPr lang="en-GB" sz="1600" dirty="0" err="1"/>
              <a:t>Shivaji</a:t>
            </a:r>
            <a:r>
              <a:rPr lang="en-GB" sz="1600" dirty="0"/>
              <a:t> feigned severe illness and requested to send most of his contingent back to the Deccan, thereby ensuring the safety of his army and deceiving Aurangzeb. Thereafter, on his request, he was allowed to send daily shipments of sweets and gifts to saints, fakirs, and temples in Agra as offerings for his health. After several days and weeks of sending out boxes containing sweets, </a:t>
            </a:r>
            <a:r>
              <a:rPr lang="en-GB" sz="1600" dirty="0" err="1"/>
              <a:t>Sambhaji</a:t>
            </a:r>
            <a:r>
              <a:rPr lang="en-GB" sz="1600" dirty="0"/>
              <a:t>, being a child had no restrictions and was sent out of the prison camp and </a:t>
            </a:r>
            <a:r>
              <a:rPr lang="en-GB" sz="1600" dirty="0" err="1"/>
              <a:t>Shivaji</a:t>
            </a:r>
            <a:r>
              <a:rPr lang="en-GB" sz="1600" dirty="0"/>
              <a:t>, disguised as labourer carrying sweet basket escaped on 17 August 1666.</a:t>
            </a:r>
          </a:p>
          <a:p>
            <a:pPr lvl="0">
              <a:spcBef>
                <a:spcPts val="0"/>
              </a:spcBef>
              <a:buNone/>
            </a:pPr>
            <a:endParaRPr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Shape 91"/>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GB"/>
              <a:t>Death and succession</a:t>
            </a:r>
          </a:p>
        </p:txBody>
      </p:sp>
      <p:sp>
        <p:nvSpPr>
          <p:cNvPr id="92" name="Shape 92"/>
          <p:cNvSpPr txBox="1">
            <a:spLocks noGrp="1"/>
          </p:cNvSpPr>
          <p:nvPr>
            <p:ph type="body" idx="1"/>
          </p:nvPr>
        </p:nvSpPr>
        <p:spPr>
          <a:xfrm>
            <a:off x="311700" y="1152475"/>
            <a:ext cx="8520600" cy="3416400"/>
          </a:xfrm>
          <a:prstGeom prst="rect">
            <a:avLst/>
          </a:prstGeom>
        </p:spPr>
        <p:txBody>
          <a:bodyPr lIns="91425" tIns="91425" rIns="91425" bIns="91425" anchor="t" anchorCtr="0">
            <a:noAutofit/>
          </a:bodyPr>
          <a:lstStyle/>
          <a:p>
            <a:pPr marL="457200" lvl="0" indent="-228600" algn="just" rtl="0">
              <a:spcBef>
                <a:spcPts val="0"/>
              </a:spcBef>
            </a:pPr>
            <a:r>
              <a:rPr lang="en-GB" dirty="0"/>
              <a:t>The question of </a:t>
            </a:r>
            <a:r>
              <a:rPr lang="en-GB" dirty="0" err="1"/>
              <a:t>Shivaji's</a:t>
            </a:r>
            <a:r>
              <a:rPr lang="en-GB" dirty="0"/>
              <a:t> heir-apparent was complicated by the misbehaviour of his eldest son </a:t>
            </a:r>
            <a:r>
              <a:rPr lang="en-GB" dirty="0" err="1"/>
              <a:t>Sambhaji</a:t>
            </a:r>
            <a:r>
              <a:rPr lang="en-GB" dirty="0"/>
              <a:t>, who was irresponsible and "addicted to sensual pleasures." Unable to curb this, </a:t>
            </a:r>
            <a:r>
              <a:rPr lang="en-GB" dirty="0" err="1"/>
              <a:t>Shivaji</a:t>
            </a:r>
            <a:r>
              <a:rPr lang="en-GB" dirty="0"/>
              <a:t> confined his son to </a:t>
            </a:r>
            <a:r>
              <a:rPr lang="en-GB" dirty="0" err="1"/>
              <a:t>Panhala</a:t>
            </a:r>
            <a:r>
              <a:rPr lang="en-GB" dirty="0"/>
              <a:t> in 1678</a:t>
            </a:r>
          </a:p>
          <a:p>
            <a:pPr marL="457200" lvl="0" indent="-228600" algn="just" rtl="0">
              <a:spcBef>
                <a:spcPts val="0"/>
              </a:spcBef>
            </a:pPr>
            <a:r>
              <a:rPr lang="en-GB" dirty="0" err="1"/>
              <a:t>Sambhaji</a:t>
            </a:r>
            <a:r>
              <a:rPr lang="en-GB" dirty="0"/>
              <a:t> then returned home, unrepentant, and was again confined to </a:t>
            </a:r>
            <a:r>
              <a:rPr lang="en-GB" dirty="0" err="1"/>
              <a:t>Panhala</a:t>
            </a:r>
            <a:endParaRPr lang="en-GB" dirty="0"/>
          </a:p>
          <a:p>
            <a:pPr marL="457200" lvl="0" indent="-228600" algn="just">
              <a:spcBef>
                <a:spcPts val="0"/>
              </a:spcBef>
            </a:pPr>
            <a:r>
              <a:rPr lang="en-GB" dirty="0"/>
              <a:t>In late March 1680, </a:t>
            </a:r>
            <a:r>
              <a:rPr lang="en-GB" dirty="0" err="1"/>
              <a:t>Shivaji</a:t>
            </a:r>
            <a:r>
              <a:rPr lang="en-GB" dirty="0"/>
              <a:t> fell ill with fever and dysentery dying around 3–5 April 1680 at the age of 52 on the eve of Hanuman </a:t>
            </a:r>
            <a:r>
              <a:rPr lang="en-GB" dirty="0" err="1"/>
              <a:t>Jayanti</a:t>
            </a:r>
            <a:r>
              <a:rPr lang="en-GB" dirty="0"/>
              <a:t>. Rumours followed his death, with Muslims </a:t>
            </a:r>
            <a:r>
              <a:rPr lang="en-GB" dirty="0" smtClean="0"/>
              <a:t>that </a:t>
            </a:r>
            <a:r>
              <a:rPr lang="en-GB" dirty="0"/>
              <a:t>he had died of a curse from Jan Muhammad of </a:t>
            </a:r>
            <a:r>
              <a:rPr lang="en-GB" dirty="0" err="1"/>
              <a:t>Jalna</a:t>
            </a:r>
            <a:r>
              <a:rPr lang="en-GB" dirty="0"/>
              <a:t>, and some Marathas whispering that his second wife, </a:t>
            </a:r>
            <a:r>
              <a:rPr lang="en-GB" dirty="0" err="1"/>
              <a:t>Soyarabai</a:t>
            </a:r>
            <a:r>
              <a:rPr lang="en-GB" dirty="0"/>
              <a:t>, had poisoned him so that his crown might pass to her 10-year-old son </a:t>
            </a:r>
            <a:r>
              <a:rPr lang="en-GB" dirty="0" err="1"/>
              <a:t>Rajaram</a:t>
            </a:r>
            <a:r>
              <a:rPr lang="en-GB" dirty="0"/>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Shape 97"/>
          <p:cNvSpPr txBox="1">
            <a:spLocks noGrp="1"/>
          </p:cNvSpPr>
          <p:nvPr>
            <p:ph type="title"/>
          </p:nvPr>
        </p:nvSpPr>
        <p:spPr>
          <a:xfrm>
            <a:off x="311700" y="-12175"/>
            <a:ext cx="8520600" cy="572700"/>
          </a:xfrm>
          <a:prstGeom prst="rect">
            <a:avLst/>
          </a:prstGeom>
        </p:spPr>
        <p:txBody>
          <a:bodyPr lIns="91425" tIns="91425" rIns="91425" bIns="91425" anchor="t" anchorCtr="0">
            <a:noAutofit/>
          </a:bodyPr>
          <a:lstStyle/>
          <a:p>
            <a:pPr lvl="0">
              <a:spcBef>
                <a:spcPts val="0"/>
              </a:spcBef>
              <a:buNone/>
            </a:pPr>
            <a:r>
              <a:rPr lang="en-GB"/>
              <a:t>Sambhaji....Rajaram...Tarabai</a:t>
            </a:r>
          </a:p>
        </p:txBody>
      </p:sp>
      <p:sp>
        <p:nvSpPr>
          <p:cNvPr id="98" name="Shape 98"/>
          <p:cNvSpPr txBox="1">
            <a:spLocks noGrp="1"/>
          </p:cNvSpPr>
          <p:nvPr>
            <p:ph type="body" idx="1"/>
          </p:nvPr>
        </p:nvSpPr>
        <p:spPr>
          <a:xfrm>
            <a:off x="3138975" y="466675"/>
            <a:ext cx="5693400" cy="3416400"/>
          </a:xfrm>
          <a:prstGeom prst="rect">
            <a:avLst/>
          </a:prstGeom>
        </p:spPr>
        <p:txBody>
          <a:bodyPr lIns="91425" tIns="91425" rIns="91425" bIns="91425" anchor="t" anchorCtr="0">
            <a:noAutofit/>
          </a:bodyPr>
          <a:lstStyle/>
          <a:p>
            <a:pPr marL="457200" lvl="0" indent="-336550" algn="just" rtl="0">
              <a:spcBef>
                <a:spcPts val="0"/>
              </a:spcBef>
              <a:buSzPct val="100000"/>
            </a:pPr>
            <a:r>
              <a:rPr lang="en-GB" sz="1600" dirty="0"/>
              <a:t>After </a:t>
            </a:r>
            <a:r>
              <a:rPr lang="en-GB" sz="1600" dirty="0" err="1"/>
              <a:t>Shivaji's</a:t>
            </a:r>
            <a:r>
              <a:rPr lang="en-GB" sz="1600" dirty="0"/>
              <a:t> death, the widowed </a:t>
            </a:r>
            <a:r>
              <a:rPr lang="en-GB" sz="1600" dirty="0" err="1"/>
              <a:t>Soyarabai</a:t>
            </a:r>
            <a:r>
              <a:rPr lang="en-GB" sz="1600" dirty="0"/>
              <a:t> made plans with various ministers of the administration to crown her son </a:t>
            </a:r>
            <a:r>
              <a:rPr lang="en-GB" sz="1600" dirty="0" err="1"/>
              <a:t>Rajaram</a:t>
            </a:r>
            <a:r>
              <a:rPr lang="en-GB" sz="1600" dirty="0"/>
              <a:t> rather than her prodigal stepson </a:t>
            </a:r>
            <a:r>
              <a:rPr lang="en-GB" sz="1600" dirty="0" err="1"/>
              <a:t>Sambhaji</a:t>
            </a:r>
            <a:r>
              <a:rPr lang="en-GB" sz="1600" dirty="0"/>
              <a:t>. On 21 April 1680, ten-year-old </a:t>
            </a:r>
            <a:r>
              <a:rPr lang="en-GB" sz="1600" dirty="0" err="1"/>
              <a:t>Rajaram</a:t>
            </a:r>
            <a:r>
              <a:rPr lang="en-GB" sz="1600" dirty="0"/>
              <a:t> was installed on the throne. However, </a:t>
            </a:r>
            <a:r>
              <a:rPr lang="en-GB" sz="1600" dirty="0" err="1"/>
              <a:t>Sambhaji</a:t>
            </a:r>
            <a:r>
              <a:rPr lang="en-GB" sz="1600" dirty="0"/>
              <a:t> took possession of the Raigad Fort after killing the commander, and on 18 June acquired control of Raigad, and formally ascended the throne on 20 July. </a:t>
            </a:r>
            <a:r>
              <a:rPr lang="en-GB" sz="1600" dirty="0" err="1"/>
              <a:t>Rajaram</a:t>
            </a:r>
            <a:r>
              <a:rPr lang="en-GB" sz="1600" dirty="0"/>
              <a:t>, his wife </a:t>
            </a:r>
            <a:r>
              <a:rPr lang="en-GB" sz="1600" dirty="0" err="1"/>
              <a:t>Janki</a:t>
            </a:r>
            <a:r>
              <a:rPr lang="en-GB" sz="1600" dirty="0"/>
              <a:t> Bai, and mother </a:t>
            </a:r>
            <a:r>
              <a:rPr lang="en-GB" sz="1600" dirty="0" err="1"/>
              <a:t>Soyrabai</a:t>
            </a:r>
            <a:r>
              <a:rPr lang="en-GB" sz="1600" dirty="0"/>
              <a:t> were imprisoned, and </a:t>
            </a:r>
            <a:r>
              <a:rPr lang="en-GB" sz="1600" dirty="0" err="1"/>
              <a:t>Soyrabai</a:t>
            </a:r>
            <a:r>
              <a:rPr lang="en-GB" sz="1600" dirty="0"/>
              <a:t> executed on charges of conspiracy that October.</a:t>
            </a:r>
          </a:p>
          <a:p>
            <a:pPr marL="457200" lvl="0" indent="-336550" algn="just">
              <a:spcBef>
                <a:spcPts val="0"/>
              </a:spcBef>
              <a:buSzPct val="100000"/>
            </a:pPr>
            <a:r>
              <a:rPr lang="en-GB" sz="1600" dirty="0"/>
              <a:t>Soon after </a:t>
            </a:r>
            <a:r>
              <a:rPr lang="en-GB" sz="1600" dirty="0" err="1"/>
              <a:t>Shivaji's</a:t>
            </a:r>
            <a:r>
              <a:rPr lang="en-GB" sz="1600" dirty="0"/>
              <a:t> death, the Mughals attempted to invade it, but could not subdue the Marathas and it resulted in a war of 27 years from 1681 to 1707 ending in the defeat for the Mughals.</a:t>
            </a:r>
          </a:p>
        </p:txBody>
      </p:sp>
      <p:pic>
        <p:nvPicPr>
          <p:cNvPr id="99" name="Shape 99" descr="Shambhuraje1.jpg"/>
          <p:cNvPicPr preferRelativeResize="0"/>
          <p:nvPr/>
        </p:nvPicPr>
        <p:blipFill>
          <a:blip r:embed="rId3">
            <a:alphaModFix/>
          </a:blip>
          <a:stretch>
            <a:fillRect/>
          </a:stretch>
        </p:blipFill>
        <p:spPr>
          <a:xfrm>
            <a:off x="694775" y="939850"/>
            <a:ext cx="2368000" cy="32353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Shape 104"/>
          <p:cNvSpPr txBox="1">
            <a:spLocks noGrp="1"/>
          </p:cNvSpPr>
          <p:nvPr>
            <p:ph type="title"/>
          </p:nvPr>
        </p:nvSpPr>
        <p:spPr>
          <a:xfrm>
            <a:off x="311700" y="445025"/>
            <a:ext cx="8520600" cy="572700"/>
          </a:xfrm>
          <a:prstGeom prst="rect">
            <a:avLst/>
          </a:prstGeom>
        </p:spPr>
        <p:txBody>
          <a:bodyPr lIns="91425" tIns="91425" rIns="91425" bIns="91425" anchor="t" anchorCtr="0">
            <a:noAutofit/>
          </a:bodyPr>
          <a:lstStyle/>
          <a:p>
            <a:pPr lvl="0">
              <a:spcBef>
                <a:spcPts val="0"/>
              </a:spcBef>
              <a:buNone/>
            </a:pPr>
            <a:r>
              <a:rPr lang="en-GB"/>
              <a:t>Shahu</a:t>
            </a:r>
          </a:p>
        </p:txBody>
      </p:sp>
      <p:sp>
        <p:nvSpPr>
          <p:cNvPr id="105" name="Shape 105"/>
          <p:cNvSpPr txBox="1">
            <a:spLocks noGrp="1"/>
          </p:cNvSpPr>
          <p:nvPr>
            <p:ph type="body" idx="1"/>
          </p:nvPr>
        </p:nvSpPr>
        <p:spPr>
          <a:xfrm>
            <a:off x="3821825" y="1000075"/>
            <a:ext cx="5010600" cy="3416400"/>
          </a:xfrm>
          <a:prstGeom prst="rect">
            <a:avLst/>
          </a:prstGeom>
        </p:spPr>
        <p:txBody>
          <a:bodyPr lIns="91425" tIns="91425" rIns="91425" bIns="91425" anchor="t" anchorCtr="0">
            <a:noAutofit/>
          </a:bodyPr>
          <a:lstStyle/>
          <a:p>
            <a:pPr marL="457200" lvl="0" indent="-228600" algn="just" rtl="0">
              <a:spcBef>
                <a:spcPts val="0"/>
              </a:spcBef>
            </a:pPr>
            <a:r>
              <a:rPr lang="en-GB" sz="1600" dirty="0" err="1"/>
              <a:t>Shahu</a:t>
            </a:r>
            <a:r>
              <a:rPr lang="en-GB" sz="1600" dirty="0"/>
              <a:t>, a grandson of </a:t>
            </a:r>
            <a:r>
              <a:rPr lang="en-GB" sz="1600" dirty="0" err="1"/>
              <a:t>Shivaji</a:t>
            </a:r>
            <a:r>
              <a:rPr lang="en-GB" sz="1600" dirty="0"/>
              <a:t> was kept prisoner by Aurangzeb during the War of 27 years. After the latter's death, his successor released </a:t>
            </a:r>
            <a:r>
              <a:rPr lang="en-GB" sz="1600" dirty="0" err="1"/>
              <a:t>Shahu</a:t>
            </a:r>
            <a:r>
              <a:rPr lang="en-GB" sz="1600" dirty="0"/>
              <a:t>. After a brief power struggle over succession with his aunt </a:t>
            </a:r>
            <a:r>
              <a:rPr lang="en-GB" sz="1600" dirty="0" err="1"/>
              <a:t>Tarabai</a:t>
            </a:r>
            <a:r>
              <a:rPr lang="en-GB" sz="1600" dirty="0"/>
              <a:t>, </a:t>
            </a:r>
            <a:r>
              <a:rPr lang="en-GB" sz="1600" dirty="0" err="1"/>
              <a:t>Shahu</a:t>
            </a:r>
            <a:r>
              <a:rPr lang="en-GB" sz="1600" dirty="0"/>
              <a:t> ruled the Maratha Empire from 1707 to 1749</a:t>
            </a:r>
          </a:p>
          <a:p>
            <a:pPr marL="457200" lvl="0" indent="-228600" algn="just" rtl="0">
              <a:spcBef>
                <a:spcPts val="0"/>
              </a:spcBef>
            </a:pPr>
            <a:r>
              <a:rPr lang="en-GB" sz="1600" dirty="0"/>
              <a:t>During this period, he appointed </a:t>
            </a:r>
            <a:r>
              <a:rPr lang="en-GB" sz="1600" dirty="0" err="1"/>
              <a:t>Balaji</a:t>
            </a:r>
            <a:r>
              <a:rPr lang="en-GB" sz="1600" dirty="0"/>
              <a:t> </a:t>
            </a:r>
            <a:r>
              <a:rPr lang="en-GB" sz="1600" dirty="0" err="1"/>
              <a:t>Vishwanath</a:t>
            </a:r>
            <a:r>
              <a:rPr lang="en-GB" sz="1600" dirty="0"/>
              <a:t> Bhat as </a:t>
            </a:r>
            <a:r>
              <a:rPr lang="en-GB" sz="1600" dirty="0" err="1"/>
              <a:t>Peshwas</a:t>
            </a:r>
            <a:endParaRPr lang="en-GB" sz="1600" dirty="0"/>
          </a:p>
          <a:p>
            <a:pPr marL="457200" lvl="0" indent="-228600" algn="just">
              <a:spcBef>
                <a:spcPts val="0"/>
              </a:spcBef>
            </a:pPr>
            <a:r>
              <a:rPr lang="en-GB" sz="1600" dirty="0"/>
              <a:t>After the death of the Mughal Emperor Aurangzeb, the empire expanded greatly under the rule of the </a:t>
            </a:r>
            <a:r>
              <a:rPr lang="en-GB" sz="1600" dirty="0" err="1"/>
              <a:t>Peshwas</a:t>
            </a:r>
            <a:r>
              <a:rPr lang="en-GB" sz="1600" dirty="0"/>
              <a:t>. </a:t>
            </a:r>
          </a:p>
        </p:txBody>
      </p:sp>
    </p:spTree>
  </p:cSld>
  <p:clrMapOvr>
    <a:masterClrMapping/>
  </p:clrMapOvr>
</p:sld>
</file>

<file path=ppt/theme/theme1.xml><?xml version="1.0" encoding="utf-8"?>
<a:theme xmlns:a="http://schemas.openxmlformats.org/drawingml/2006/main" name="simple-light-2">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1571</Words>
  <Application>Microsoft Office PowerPoint</Application>
  <PresentationFormat>On-screen Show (16:9)</PresentationFormat>
  <Paragraphs>55</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simple-light-2</vt:lpstr>
      <vt:lpstr>Maratha Empire</vt:lpstr>
      <vt:lpstr>Chhatrapati Shivaji</vt:lpstr>
      <vt:lpstr>Combats/Battles of Shivaji</vt:lpstr>
      <vt:lpstr>...Combats/Battles of Shivaji </vt:lpstr>
      <vt:lpstr>Attack on Shaista Khan</vt:lpstr>
      <vt:lpstr>Arrest in Agra and escape</vt:lpstr>
      <vt:lpstr>Death and succession</vt:lpstr>
      <vt:lpstr>Sambhaji....Rajaram...Tarabai</vt:lpstr>
      <vt:lpstr>Shahu</vt:lpstr>
      <vt:lpstr>Peshwa Era :Balaji Vishwanath</vt:lpstr>
      <vt:lpstr>Baji Rao I</vt:lpstr>
      <vt:lpstr>Balaji Baji Rao</vt:lpstr>
      <vt:lpstr>Peshwa Madhav Rao I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Maratha Empire</dc:title>
  <cp:lastModifiedBy>Paresh Behede</cp:lastModifiedBy>
  <cp:revision>1</cp:revision>
  <dcterms:modified xsi:type="dcterms:W3CDTF">2020-02-20T08:55:32Z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85f1f62-8d2b-4457-869c-0a13c6549635_Enabled">
    <vt:lpwstr>True</vt:lpwstr>
  </property>
  <property fmtid="{D5CDD505-2E9C-101B-9397-08002B2CF9AE}" pid="3" name="MSIP_Label_585f1f62-8d2b-4457-869c-0a13c6549635_SiteId">
    <vt:lpwstr>41ff26dc-250f-4b13-8981-739be8610c21</vt:lpwstr>
  </property>
  <property fmtid="{D5CDD505-2E9C-101B-9397-08002B2CF9AE}" pid="4" name="MSIP_Label_585f1f62-8d2b-4457-869c-0a13c6549635_Owner">
    <vt:lpwstr>PBehede@slb.com</vt:lpwstr>
  </property>
  <property fmtid="{D5CDD505-2E9C-101B-9397-08002B2CF9AE}" pid="5" name="MSIP_Label_585f1f62-8d2b-4457-869c-0a13c6549635_SetDate">
    <vt:lpwstr>2020-02-20T08:55:31.6756804Z</vt:lpwstr>
  </property>
  <property fmtid="{D5CDD505-2E9C-101B-9397-08002B2CF9AE}" pid="6" name="MSIP_Label_585f1f62-8d2b-4457-869c-0a13c6549635_Name">
    <vt:lpwstr>Private</vt:lpwstr>
  </property>
  <property fmtid="{D5CDD505-2E9C-101B-9397-08002B2CF9AE}" pid="7" name="MSIP_Label_585f1f62-8d2b-4457-869c-0a13c6549635_Application">
    <vt:lpwstr>Microsoft Azure Information Protection</vt:lpwstr>
  </property>
  <property fmtid="{D5CDD505-2E9C-101B-9397-08002B2CF9AE}" pid="8" name="MSIP_Label_585f1f62-8d2b-4457-869c-0a13c6549635_ActionId">
    <vt:lpwstr>55c4affc-ab6d-4cd5-962a-0fb3555c669c</vt:lpwstr>
  </property>
  <property fmtid="{D5CDD505-2E9C-101B-9397-08002B2CF9AE}" pid="9" name="MSIP_Label_585f1f62-8d2b-4457-869c-0a13c6549635_Extended_MSFT_Method">
    <vt:lpwstr>Automatic</vt:lpwstr>
  </property>
  <property fmtid="{D5CDD505-2E9C-101B-9397-08002B2CF9AE}" pid="10" name="MSIP_Label_8bb759f6-5337-4dc5-b19b-e74b6da11f8f_Enabled">
    <vt:lpwstr>True</vt:lpwstr>
  </property>
  <property fmtid="{D5CDD505-2E9C-101B-9397-08002B2CF9AE}" pid="11" name="MSIP_Label_8bb759f6-5337-4dc5-b19b-e74b6da11f8f_SiteId">
    <vt:lpwstr>41ff26dc-250f-4b13-8981-739be8610c21</vt:lpwstr>
  </property>
  <property fmtid="{D5CDD505-2E9C-101B-9397-08002B2CF9AE}" pid="12" name="MSIP_Label_8bb759f6-5337-4dc5-b19b-e74b6da11f8f_Owner">
    <vt:lpwstr>PBehede@slb.com</vt:lpwstr>
  </property>
  <property fmtid="{D5CDD505-2E9C-101B-9397-08002B2CF9AE}" pid="13" name="MSIP_Label_8bb759f6-5337-4dc5-b19b-e74b6da11f8f_SetDate">
    <vt:lpwstr>2020-02-20T08:55:31.6756804Z</vt:lpwstr>
  </property>
  <property fmtid="{D5CDD505-2E9C-101B-9397-08002B2CF9AE}" pid="14" name="MSIP_Label_8bb759f6-5337-4dc5-b19b-e74b6da11f8f_Name">
    <vt:lpwstr>Internal</vt:lpwstr>
  </property>
  <property fmtid="{D5CDD505-2E9C-101B-9397-08002B2CF9AE}" pid="15" name="MSIP_Label_8bb759f6-5337-4dc5-b19b-e74b6da11f8f_Application">
    <vt:lpwstr>Microsoft Azure Information Protection</vt:lpwstr>
  </property>
  <property fmtid="{D5CDD505-2E9C-101B-9397-08002B2CF9AE}" pid="16" name="MSIP_Label_8bb759f6-5337-4dc5-b19b-e74b6da11f8f_ActionId">
    <vt:lpwstr>55c4affc-ab6d-4cd5-962a-0fb3555c669c</vt:lpwstr>
  </property>
  <property fmtid="{D5CDD505-2E9C-101B-9397-08002B2CF9AE}" pid="17" name="MSIP_Label_8bb759f6-5337-4dc5-b19b-e74b6da11f8f_Parent">
    <vt:lpwstr>585f1f62-8d2b-4457-869c-0a13c6549635</vt:lpwstr>
  </property>
  <property fmtid="{D5CDD505-2E9C-101B-9397-08002B2CF9AE}" pid="18" name="MSIP_Label_8bb759f6-5337-4dc5-b19b-e74b6da11f8f_Extended_MSFT_Method">
    <vt:lpwstr>Automatic</vt:lpwstr>
  </property>
  <property fmtid="{D5CDD505-2E9C-101B-9397-08002B2CF9AE}" pid="19" name="Sensitivity">
    <vt:lpwstr>Private Internal</vt:lpwstr>
  </property>
</Properties>
</file>