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5B1"/>
    <a:srgbClr val="160674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4716379"/>
            <a:ext cx="9897979" cy="1315453"/>
          </a:xfrm>
        </p:spPr>
        <p:txBody>
          <a:bodyPr>
            <a:normAutofit/>
          </a:bodyPr>
          <a:lstStyle/>
          <a:p>
            <a:r>
              <a:rPr lang="en-US" sz="3600" b="1" dirty="0"/>
              <a:t>Web scraping to gain company insights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A7705-A54B-3AC7-1930-22B363E4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-1315452"/>
            <a:ext cx="11983453" cy="6753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15920A-59A6-5709-A486-35D2DBAD8EED}"/>
              </a:ext>
            </a:extLst>
          </p:cNvPr>
          <p:cNvSpPr txBox="1"/>
          <p:nvPr/>
        </p:nvSpPr>
        <p:spPr>
          <a:xfrm>
            <a:off x="3272118" y="5934635"/>
            <a:ext cx="4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08/06/2023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6DE9F8-59D4-05DB-4266-31050ABAF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2" y="2967790"/>
            <a:ext cx="4537727" cy="332071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EC40C8-0047-DF7A-3DCE-9D2F98CC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+mn-lt"/>
              </a:rPr>
              <a:t>INSIGHTS FROM CUSTOMER REVIEWS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EBC133-4143-FCBE-B67C-E7AF50735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53" y="2432295"/>
            <a:ext cx="6430695" cy="4425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284978-0A32-4055-A727-74E6C25BA16C}"/>
              </a:ext>
            </a:extLst>
          </p:cNvPr>
          <p:cNvSpPr txBox="1"/>
          <p:nvPr/>
        </p:nvSpPr>
        <p:spPr>
          <a:xfrm>
            <a:off x="320842" y="1074822"/>
            <a:ext cx="45377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Positive Reviews - 513</a:t>
            </a:r>
          </a:p>
          <a:p>
            <a:r>
              <a:rPr lang="en-US" sz="1800" dirty="0">
                <a:solidFill>
                  <a:srgbClr val="008000"/>
                </a:solidFill>
              </a:rPr>
              <a:t>Negative Reviews - 381</a:t>
            </a:r>
          </a:p>
          <a:p>
            <a:r>
              <a:rPr lang="en-US" sz="1800" dirty="0">
                <a:solidFill>
                  <a:srgbClr val="1755B1"/>
                </a:solidFill>
              </a:rPr>
              <a:t>Neutral Reviews – 106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E8813-7BC9-3A18-7BC2-25FB7E307F48}"/>
              </a:ext>
            </a:extLst>
          </p:cNvPr>
          <p:cNvSpPr txBox="1"/>
          <p:nvPr/>
        </p:nvSpPr>
        <p:spPr>
          <a:xfrm>
            <a:off x="5855367" y="1320862"/>
            <a:ext cx="54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Word cloud of keywords used in reviews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Paresh Badgujar</cp:lastModifiedBy>
  <cp:revision>2</cp:revision>
  <dcterms:created xsi:type="dcterms:W3CDTF">2022-12-06T11:13:27Z</dcterms:created>
  <dcterms:modified xsi:type="dcterms:W3CDTF">2023-06-08T05:10:05Z</dcterms:modified>
</cp:coreProperties>
</file>