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 id="2147483663" r:id="rId2"/>
  </p:sldMasterIdLst>
  <p:notesMasterIdLst>
    <p:notesMasterId r:id="rId28"/>
  </p:notesMasterIdLst>
  <p:sldIdLst>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88825" cy="6858000"/>
  <p:notesSz cx="6858000" cy="9144000"/>
  <p:embeddedFontLst>
    <p:embeddedFont>
      <p:font typeface="Calibri" panose="020F0502020204030204" pitchFamily="34" charset="0"/>
      <p:regular r:id="rId29"/>
      <p:bold r:id="rId30"/>
      <p:italic r:id="rId31"/>
      <p:boldItalic r:id="rId32"/>
    </p:embeddedFont>
    <p:embeddedFont>
      <p:font typeface="Century Gothic" panose="020B0502020202020204"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font" Target="fonts/font6.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5.fntdata"/><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7200"/>
          </a:xfrm>
          <a:prstGeom prst="rect">
            <a:avLst/>
          </a:prstGeom>
          <a:noFill/>
          <a:ln>
            <a:noFill/>
          </a:ln>
        </p:spPr>
        <p:txBody>
          <a:bodyPr wrap="square" lIns="91425" tIns="91425" rIns="91425" bIns="91425" anchor="t" anchorCtr="0"/>
          <a:lstStyle>
            <a:lvl1pPr marL="0" marR="0" lvl="0" indent="0" algn="l" rtl="0">
              <a:spcBef>
                <a:spcPts val="0"/>
              </a:spcBef>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3" y="0"/>
            <a:ext cx="2971800" cy="457200"/>
          </a:xfrm>
          <a:prstGeom prst="rect">
            <a:avLst/>
          </a:prstGeom>
          <a:noFill/>
          <a:ln>
            <a:noFill/>
          </a:ln>
        </p:spPr>
        <p:txBody>
          <a:bodyPr wrap="square" lIns="91425" tIns="91425" rIns="91425" bIns="91425" anchor="t" anchorCtr="0"/>
          <a:lstStyle>
            <a:lvl1pPr marL="0" marR="0" lvl="0" indent="0" algn="r" rtl="0">
              <a:spcBef>
                <a:spcPts val="0"/>
              </a:spcBef>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marL="0" marR="0" lvl="0" indent="0" algn="l" rtl="0">
              <a:spcBef>
                <a:spcPts val="0"/>
              </a:spcBef>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SzPts val="1400"/>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7200"/>
          </a:xfrm>
          <a:prstGeom prst="rect">
            <a:avLst/>
          </a:prstGeom>
          <a:noFill/>
          <a:ln>
            <a:noFill/>
          </a:ln>
        </p:spPr>
        <p:txBody>
          <a:bodyPr wrap="square" lIns="91425" tIns="91425" rIns="91425" bIns="91425" anchor="b" anchorCtr="0"/>
          <a:lstStyle>
            <a:lvl1pPr marL="0" marR="0" lvl="0" indent="0" algn="l" rtl="0">
              <a:spcBef>
                <a:spcPts val="0"/>
              </a:spcBef>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endParaRPr/>
          </a:p>
        </p:txBody>
      </p:sp>
      <p:sp>
        <p:nvSpPr>
          <p:cNvPr id="157" name="Shape 157"/>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Shape 252"/>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3" name="Shape 25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69850" rtl="0">
              <a:spcBef>
                <a:spcPts val="0"/>
              </a:spcBef>
              <a:buClr>
                <a:schemeClr val="dk1"/>
              </a:buClr>
              <a:buSzPts val="1100"/>
              <a:buFont typeface="Arial"/>
              <a:buNone/>
            </a:pPr>
            <a:r>
              <a:rPr lang="en-US"/>
              <a:t>Rahul Saini</a:t>
            </a:r>
          </a:p>
        </p:txBody>
      </p:sp>
      <p:sp>
        <p:nvSpPr>
          <p:cNvPr id="254" name="Shape 254"/>
          <p:cNvSpPr txBox="1">
            <a:spLocks noGrp="1"/>
          </p:cNvSpPr>
          <p:nvPr>
            <p:ph type="sldNum" idx="12"/>
          </p:nvPr>
        </p:nvSpPr>
        <p:spPr>
          <a:xfrm>
            <a:off x="3884613" y="8685213"/>
            <a:ext cx="2971800" cy="457200"/>
          </a:xfrm>
          <a:prstGeom prst="rect">
            <a:avLst/>
          </a:prstGeom>
        </p:spPr>
        <p:txBody>
          <a:bodyPr wrap="square" lIns="91425" tIns="45700" rIns="91425" bIns="45700" anchor="b" anchorCtr="0">
            <a:noAutofit/>
          </a:bodyPr>
          <a:lstStyle/>
          <a:p>
            <a:pPr marL="0" lvl="0" indent="0" rtl="0">
              <a:spcBef>
                <a:spcPts val="0"/>
              </a:spcBef>
              <a:buNone/>
            </a:pPr>
            <a:fld id="{00000000-1234-1234-1234-123412341234}" type="slidenum">
              <a:rPr lang="en-US"/>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4" name="Shape 26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69850" rtl="0">
              <a:spcBef>
                <a:spcPts val="0"/>
              </a:spcBef>
              <a:buClr>
                <a:schemeClr val="dk1"/>
              </a:buClr>
              <a:buSzPts val="1100"/>
              <a:buFont typeface="Arial"/>
              <a:buNone/>
            </a:pPr>
            <a:r>
              <a:rPr lang="en-US"/>
              <a:t>Rahul Saini</a:t>
            </a:r>
          </a:p>
        </p:txBody>
      </p:sp>
      <p:sp>
        <p:nvSpPr>
          <p:cNvPr id="265" name="Shape 265"/>
          <p:cNvSpPr txBox="1">
            <a:spLocks noGrp="1"/>
          </p:cNvSpPr>
          <p:nvPr>
            <p:ph type="sldNum" idx="12"/>
          </p:nvPr>
        </p:nvSpPr>
        <p:spPr>
          <a:xfrm>
            <a:off x="3884613" y="8685213"/>
            <a:ext cx="2971800" cy="457200"/>
          </a:xfrm>
          <a:prstGeom prst="rect">
            <a:avLst/>
          </a:prstGeom>
        </p:spPr>
        <p:txBody>
          <a:bodyPr wrap="square" lIns="91425" tIns="45700" rIns="91425" bIns="45700" anchor="b" anchorCtr="0">
            <a:noAutofit/>
          </a:bodyPr>
          <a:lstStyle/>
          <a:p>
            <a:pPr marL="0" lvl="0" indent="0" rtl="0">
              <a:spcBef>
                <a:spcPts val="0"/>
              </a:spcBef>
              <a:buNone/>
            </a:pPr>
            <a:fld id="{00000000-1234-1234-1234-123412341234}" type="slidenum">
              <a:rPr lang="en-US"/>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Shape 271"/>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2" name="Shape 27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a:t>Paresh Maheshwari</a:t>
            </a:r>
          </a:p>
        </p:txBody>
      </p:sp>
      <p:sp>
        <p:nvSpPr>
          <p:cNvPr id="273" name="Shape 273"/>
          <p:cNvSpPr txBox="1">
            <a:spLocks noGrp="1"/>
          </p:cNvSpPr>
          <p:nvPr>
            <p:ph type="sldNum" idx="12"/>
          </p:nvPr>
        </p:nvSpPr>
        <p:spPr>
          <a:xfrm>
            <a:off x="3884613" y="8685213"/>
            <a:ext cx="2971800" cy="457200"/>
          </a:xfrm>
          <a:prstGeom prst="rect">
            <a:avLst/>
          </a:prstGeom>
        </p:spPr>
        <p:txBody>
          <a:bodyPr wrap="square" lIns="91425" tIns="45700" rIns="91425" bIns="45700" anchor="b" anchorCtr="0">
            <a:noAutofit/>
          </a:bodyPr>
          <a:lstStyle/>
          <a:p>
            <a:pPr marL="0" lvl="0" indent="0">
              <a:spcBef>
                <a:spcPts val="0"/>
              </a:spcBef>
              <a:buClr>
                <a:srgbClr val="000000"/>
              </a:buClr>
              <a:buFont typeface="Arial"/>
              <a:buNone/>
            </a:pPr>
            <a:fld id="{00000000-1234-1234-1234-123412341234}" type="slidenum">
              <a:rPr lang="en-US"/>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Shape 279"/>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0" name="Shape 28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US"/>
              <a:t>Paresh Maheshwari</a:t>
            </a:r>
          </a:p>
        </p:txBody>
      </p:sp>
      <p:sp>
        <p:nvSpPr>
          <p:cNvPr id="281" name="Shape 281"/>
          <p:cNvSpPr txBox="1">
            <a:spLocks noGrp="1"/>
          </p:cNvSpPr>
          <p:nvPr>
            <p:ph type="sldNum" idx="12"/>
          </p:nvPr>
        </p:nvSpPr>
        <p:spPr>
          <a:xfrm>
            <a:off x="3884613" y="8685213"/>
            <a:ext cx="2971800" cy="457200"/>
          </a:xfrm>
          <a:prstGeom prst="rect">
            <a:avLst/>
          </a:prstGeom>
        </p:spPr>
        <p:txBody>
          <a:bodyPr wrap="square" lIns="91425" tIns="45700" rIns="91425" bIns="45700" anchor="b" anchorCtr="0">
            <a:noAutofit/>
          </a:bodyPr>
          <a:lstStyle/>
          <a:p>
            <a:pPr marL="0" lvl="0" indent="0">
              <a:spcBef>
                <a:spcPts val="0"/>
              </a:spcBef>
              <a:buClr>
                <a:srgbClr val="000000"/>
              </a:buClr>
              <a:buFont typeface="Arial"/>
              <a:buNone/>
            </a:pPr>
            <a:fld id="{00000000-1234-1234-1234-123412341234}" type="slidenum">
              <a:rPr lang="en-US"/>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9" name="Shape 28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US"/>
              <a:t>Paresh Maheshwari</a:t>
            </a:r>
          </a:p>
        </p:txBody>
      </p:sp>
      <p:sp>
        <p:nvSpPr>
          <p:cNvPr id="290" name="Shape 290"/>
          <p:cNvSpPr txBox="1">
            <a:spLocks noGrp="1"/>
          </p:cNvSpPr>
          <p:nvPr>
            <p:ph type="sldNum" idx="12"/>
          </p:nvPr>
        </p:nvSpPr>
        <p:spPr>
          <a:xfrm>
            <a:off x="3884613" y="8685213"/>
            <a:ext cx="2971800" cy="457200"/>
          </a:xfrm>
          <a:prstGeom prst="rect">
            <a:avLst/>
          </a:prstGeom>
        </p:spPr>
        <p:txBody>
          <a:bodyPr wrap="square" lIns="91425" tIns="45700" rIns="91425" bIns="45700" anchor="b" anchorCtr="0">
            <a:noAutofit/>
          </a:bodyPr>
          <a:lstStyle/>
          <a:p>
            <a:pPr marL="0" lvl="0" indent="0">
              <a:spcBef>
                <a:spcPts val="0"/>
              </a:spcBef>
              <a:buClr>
                <a:srgbClr val="000000"/>
              </a:buClr>
              <a:buFont typeface="Arial"/>
              <a:buNone/>
            </a:pPr>
            <a:fld id="{00000000-1234-1234-1234-123412341234}" type="slidenum">
              <a:rPr lang="en-US"/>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7" name="Shape 29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US"/>
              <a:t>Paresh Maheshwari</a:t>
            </a:r>
          </a:p>
        </p:txBody>
      </p:sp>
      <p:sp>
        <p:nvSpPr>
          <p:cNvPr id="298" name="Shape 298"/>
          <p:cNvSpPr txBox="1">
            <a:spLocks noGrp="1"/>
          </p:cNvSpPr>
          <p:nvPr>
            <p:ph type="sldNum" idx="12"/>
          </p:nvPr>
        </p:nvSpPr>
        <p:spPr>
          <a:xfrm>
            <a:off x="3884613" y="8685213"/>
            <a:ext cx="2971800" cy="457200"/>
          </a:xfrm>
          <a:prstGeom prst="rect">
            <a:avLst/>
          </a:prstGeom>
        </p:spPr>
        <p:txBody>
          <a:bodyPr wrap="square" lIns="91425" tIns="45700" rIns="91425" bIns="45700" anchor="b" anchorCtr="0">
            <a:noAutofit/>
          </a:bodyPr>
          <a:lstStyle/>
          <a:p>
            <a:pPr marL="0" lvl="0" indent="0">
              <a:spcBef>
                <a:spcPts val="0"/>
              </a:spcBef>
              <a:buClr>
                <a:srgbClr val="000000"/>
              </a:buClr>
              <a:buFont typeface="Arial"/>
              <a:buNone/>
            </a:pPr>
            <a:fld id="{00000000-1234-1234-1234-123412341234}" type="slidenum">
              <a:rPr lang="en-US"/>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6" name="Shape 30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US"/>
              <a:t>Paresh Maheshwari</a:t>
            </a:r>
          </a:p>
        </p:txBody>
      </p:sp>
      <p:sp>
        <p:nvSpPr>
          <p:cNvPr id="307" name="Shape 307"/>
          <p:cNvSpPr txBox="1">
            <a:spLocks noGrp="1"/>
          </p:cNvSpPr>
          <p:nvPr>
            <p:ph type="sldNum" idx="12"/>
          </p:nvPr>
        </p:nvSpPr>
        <p:spPr>
          <a:xfrm>
            <a:off x="3884613" y="8685213"/>
            <a:ext cx="2971800" cy="457200"/>
          </a:xfrm>
          <a:prstGeom prst="rect">
            <a:avLst/>
          </a:prstGeom>
        </p:spPr>
        <p:txBody>
          <a:bodyPr wrap="square" lIns="91425" tIns="45700" rIns="91425" bIns="45700" anchor="b" anchorCtr="0">
            <a:noAutofit/>
          </a:bodyPr>
          <a:lstStyle/>
          <a:p>
            <a:pPr marL="0" lvl="0" indent="0">
              <a:spcBef>
                <a:spcPts val="0"/>
              </a:spcBef>
              <a:buClr>
                <a:srgbClr val="000000"/>
              </a:buClr>
              <a:buFont typeface="Arial"/>
              <a:buNone/>
            </a:pPr>
            <a:fld id="{00000000-1234-1234-1234-123412341234}" type="slidenum">
              <a:rPr lang="en-US"/>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Shape 317"/>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8" name="Shape 31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a:t>Niharika Gulati</a:t>
            </a:r>
          </a:p>
        </p:txBody>
      </p:sp>
      <p:sp>
        <p:nvSpPr>
          <p:cNvPr id="319" name="Shape 319"/>
          <p:cNvSpPr txBox="1">
            <a:spLocks noGrp="1"/>
          </p:cNvSpPr>
          <p:nvPr>
            <p:ph type="sldNum" idx="12"/>
          </p:nvPr>
        </p:nvSpPr>
        <p:spPr>
          <a:xfrm>
            <a:off x="3884613" y="8685213"/>
            <a:ext cx="2971800" cy="457200"/>
          </a:xfrm>
          <a:prstGeom prst="rect">
            <a:avLst/>
          </a:prstGeom>
        </p:spPr>
        <p:txBody>
          <a:bodyPr wrap="square" lIns="91425" tIns="45700" rIns="91425" bIns="45700" anchor="b" anchorCtr="0">
            <a:noAutofit/>
          </a:bodyPr>
          <a:lstStyle/>
          <a:p>
            <a:pPr marL="0" lvl="0" indent="0">
              <a:spcBef>
                <a:spcPts val="0"/>
              </a:spcBef>
              <a:buClr>
                <a:srgbClr val="000000"/>
              </a:buClr>
              <a:buFont typeface="Arial"/>
              <a:buNone/>
            </a:pPr>
            <a:fld id="{00000000-1234-1234-1234-123412341234}" type="slidenum">
              <a:rPr lang="en-US"/>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8" name="Shape 32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US"/>
              <a:t>Niharika Gulati</a:t>
            </a:r>
          </a:p>
        </p:txBody>
      </p:sp>
      <p:sp>
        <p:nvSpPr>
          <p:cNvPr id="329" name="Shape 329"/>
          <p:cNvSpPr txBox="1">
            <a:spLocks noGrp="1"/>
          </p:cNvSpPr>
          <p:nvPr>
            <p:ph type="sldNum" idx="12"/>
          </p:nvPr>
        </p:nvSpPr>
        <p:spPr>
          <a:xfrm>
            <a:off x="3884613" y="8685213"/>
            <a:ext cx="2971800" cy="457200"/>
          </a:xfrm>
          <a:prstGeom prst="rect">
            <a:avLst/>
          </a:prstGeom>
        </p:spPr>
        <p:txBody>
          <a:bodyPr wrap="square" lIns="91425" tIns="45700" rIns="91425" bIns="45700" anchor="b" anchorCtr="0">
            <a:noAutofit/>
          </a:bodyPr>
          <a:lstStyle/>
          <a:p>
            <a:pPr marL="0" lvl="0" indent="0">
              <a:spcBef>
                <a:spcPts val="0"/>
              </a:spcBef>
              <a:buClr>
                <a:srgbClr val="000000"/>
              </a:buClr>
              <a:buFont typeface="Arial"/>
              <a:buNone/>
            </a:pPr>
            <a:fld id="{00000000-1234-1234-1234-123412341234}" type="slidenum">
              <a:rPr lang="en-US"/>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Shape 337"/>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8" name="Shape 33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US"/>
              <a:t>Niharika Gulati</a:t>
            </a:r>
          </a:p>
        </p:txBody>
      </p:sp>
      <p:sp>
        <p:nvSpPr>
          <p:cNvPr id="339" name="Shape 339"/>
          <p:cNvSpPr txBox="1">
            <a:spLocks noGrp="1"/>
          </p:cNvSpPr>
          <p:nvPr>
            <p:ph type="sldNum" idx="12"/>
          </p:nvPr>
        </p:nvSpPr>
        <p:spPr>
          <a:xfrm>
            <a:off x="3884613" y="8685213"/>
            <a:ext cx="2971800" cy="457200"/>
          </a:xfrm>
          <a:prstGeom prst="rect">
            <a:avLst/>
          </a:prstGeom>
        </p:spPr>
        <p:txBody>
          <a:bodyPr wrap="square" lIns="91425" tIns="45700" rIns="91425" bIns="45700" anchor="b" anchorCtr="0">
            <a:noAutofit/>
          </a:bodyPr>
          <a:lstStyle/>
          <a:p>
            <a:pPr marL="0" lvl="0" indent="0">
              <a:spcBef>
                <a:spcPts val="0"/>
              </a:spcBef>
              <a:buClr>
                <a:srgbClr val="000000"/>
              </a:buClr>
              <a:buFont typeface="Arial"/>
              <a:buNone/>
            </a:pPr>
            <a:fld id="{00000000-1234-1234-1234-123412341234}" type="slidenum">
              <a:rPr lang="en-US"/>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0" name="Shape 18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US"/>
              <a:t>Karan Shah</a:t>
            </a:r>
          </a:p>
        </p:txBody>
      </p:sp>
      <p:sp>
        <p:nvSpPr>
          <p:cNvPr id="181" name="Shape 181"/>
          <p:cNvSpPr txBox="1">
            <a:spLocks noGrp="1"/>
          </p:cNvSpPr>
          <p:nvPr>
            <p:ph type="sldNum" idx="12"/>
          </p:nvPr>
        </p:nvSpPr>
        <p:spPr>
          <a:xfrm>
            <a:off x="3884613" y="8685213"/>
            <a:ext cx="2971800" cy="457200"/>
          </a:xfrm>
          <a:prstGeom prst="rect">
            <a:avLst/>
          </a:prstGeom>
        </p:spPr>
        <p:txBody>
          <a:bodyPr wrap="square" lIns="91425" tIns="45700" rIns="91425" bIns="45700" anchor="b" anchorCtr="0">
            <a:noAutofit/>
          </a:bodyPr>
          <a:lstStyle/>
          <a:p>
            <a:pPr marL="0" lvl="0" indent="0">
              <a:spcBef>
                <a:spcPts val="0"/>
              </a:spcBef>
              <a:buClr>
                <a:srgbClr val="000000"/>
              </a:buClr>
              <a:buFont typeface="Arial"/>
              <a:buNone/>
            </a:pPr>
            <a:fld id="{00000000-1234-1234-1234-123412341234}" type="slidenum">
              <a:rPr lang="en-US"/>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7" name="Shape 34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69850" rtl="0">
              <a:spcBef>
                <a:spcPts val="0"/>
              </a:spcBef>
              <a:buClr>
                <a:schemeClr val="dk1"/>
              </a:buClr>
              <a:buSzPts val="1100"/>
              <a:buFont typeface="Arial"/>
              <a:buNone/>
            </a:pPr>
            <a:r>
              <a:rPr lang="en-US"/>
              <a:t>Niharika Gulati</a:t>
            </a:r>
          </a:p>
        </p:txBody>
      </p:sp>
      <p:sp>
        <p:nvSpPr>
          <p:cNvPr id="348" name="Shape 348"/>
          <p:cNvSpPr txBox="1">
            <a:spLocks noGrp="1"/>
          </p:cNvSpPr>
          <p:nvPr>
            <p:ph type="sldNum" idx="12"/>
          </p:nvPr>
        </p:nvSpPr>
        <p:spPr>
          <a:xfrm>
            <a:off x="3884613" y="8685213"/>
            <a:ext cx="2971800" cy="4572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Shape 355"/>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6" name="Shape 35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69850" rtl="0">
              <a:spcBef>
                <a:spcPts val="0"/>
              </a:spcBef>
              <a:buClr>
                <a:schemeClr val="dk1"/>
              </a:buClr>
              <a:buSzPts val="1100"/>
              <a:buFont typeface="Arial"/>
              <a:buNone/>
            </a:pPr>
            <a:r>
              <a:rPr lang="en-US"/>
              <a:t>Niharika Gulati</a:t>
            </a:r>
          </a:p>
        </p:txBody>
      </p:sp>
      <p:sp>
        <p:nvSpPr>
          <p:cNvPr id="357" name="Shape 357"/>
          <p:cNvSpPr txBox="1">
            <a:spLocks noGrp="1"/>
          </p:cNvSpPr>
          <p:nvPr>
            <p:ph type="sldNum" idx="12"/>
          </p:nvPr>
        </p:nvSpPr>
        <p:spPr>
          <a:xfrm>
            <a:off x="3884613" y="8685213"/>
            <a:ext cx="2971800" cy="4572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Shape 365"/>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6" name="Shape 36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r>
              <a:rPr lang="en-US"/>
              <a:t>Sindhya</a:t>
            </a:r>
          </a:p>
        </p:txBody>
      </p:sp>
      <p:sp>
        <p:nvSpPr>
          <p:cNvPr id="367" name="Shape 367"/>
          <p:cNvSpPr txBox="1">
            <a:spLocks noGrp="1"/>
          </p:cNvSpPr>
          <p:nvPr>
            <p:ph type="sldNum" idx="12"/>
          </p:nvPr>
        </p:nvSpPr>
        <p:spPr>
          <a:xfrm>
            <a:off x="3884613" y="8685213"/>
            <a:ext cx="2971800" cy="4572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Shape 375"/>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6" name="Shape 37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69850" rtl="0">
              <a:spcBef>
                <a:spcPts val="0"/>
              </a:spcBef>
              <a:buClr>
                <a:schemeClr val="dk1"/>
              </a:buClr>
              <a:buSzPts val="1100"/>
              <a:buFont typeface="Arial"/>
              <a:buNone/>
            </a:pPr>
            <a:r>
              <a:rPr lang="en-US"/>
              <a:t>Sindhya</a:t>
            </a:r>
          </a:p>
        </p:txBody>
      </p:sp>
      <p:sp>
        <p:nvSpPr>
          <p:cNvPr id="377" name="Shape 377"/>
          <p:cNvSpPr txBox="1">
            <a:spLocks noGrp="1"/>
          </p:cNvSpPr>
          <p:nvPr>
            <p:ph type="sldNum" idx="12"/>
          </p:nvPr>
        </p:nvSpPr>
        <p:spPr>
          <a:xfrm>
            <a:off x="3884613" y="8685213"/>
            <a:ext cx="2971800" cy="4572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Shape 385"/>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 name="Shape 38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US"/>
              <a:t>Sindhya</a:t>
            </a:r>
          </a:p>
        </p:txBody>
      </p:sp>
      <p:sp>
        <p:nvSpPr>
          <p:cNvPr id="387" name="Shape 387"/>
          <p:cNvSpPr txBox="1">
            <a:spLocks noGrp="1"/>
          </p:cNvSpPr>
          <p:nvPr>
            <p:ph type="sldNum" idx="12"/>
          </p:nvPr>
        </p:nvSpPr>
        <p:spPr>
          <a:xfrm>
            <a:off x="3884613" y="8685213"/>
            <a:ext cx="2971800" cy="457200"/>
          </a:xfrm>
          <a:prstGeom prst="rect">
            <a:avLst/>
          </a:prstGeom>
        </p:spPr>
        <p:txBody>
          <a:bodyPr wrap="square" lIns="91425" tIns="45700" rIns="91425" bIns="45700" anchor="b" anchorCtr="0">
            <a:noAutofit/>
          </a:bodyPr>
          <a:lstStyle/>
          <a:p>
            <a:pPr marL="0" lvl="0" indent="0">
              <a:spcBef>
                <a:spcPts val="0"/>
              </a:spcBef>
              <a:buClr>
                <a:srgbClr val="000000"/>
              </a:buClr>
              <a:buFont typeface="Arial"/>
              <a:buNone/>
            </a:pPr>
            <a:fld id="{00000000-1234-1234-1234-123412341234}" type="slidenum">
              <a:rPr lang="en-US"/>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Shape 393"/>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4" name="Shape 39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endParaRPr/>
          </a:p>
        </p:txBody>
      </p:sp>
      <p:sp>
        <p:nvSpPr>
          <p:cNvPr id="395" name="Shape 395"/>
          <p:cNvSpPr txBox="1">
            <a:spLocks noGrp="1"/>
          </p:cNvSpPr>
          <p:nvPr>
            <p:ph type="sldNum" idx="12"/>
          </p:nvPr>
        </p:nvSpPr>
        <p:spPr>
          <a:xfrm>
            <a:off x="3884613" y="8685213"/>
            <a:ext cx="2971800" cy="457200"/>
          </a:xfrm>
          <a:prstGeom prst="rect">
            <a:avLst/>
          </a:prstGeom>
        </p:spPr>
        <p:txBody>
          <a:bodyPr wrap="square" lIns="91425" tIns="45700" rIns="91425" bIns="45700" anchor="b" anchorCtr="0">
            <a:noAutofit/>
          </a:bodyPr>
          <a:lstStyle/>
          <a:p>
            <a:pPr marL="0" lvl="0" indent="0" rtl="0">
              <a:spcBef>
                <a:spcPts val="0"/>
              </a:spcBef>
              <a:buNone/>
            </a:pPr>
            <a:fld id="{00000000-1234-1234-1234-123412341234}" type="slidenum">
              <a:rPr lang="en-US"/>
              <a:t>25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9" name="Shape 18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69850" rtl="0">
              <a:spcBef>
                <a:spcPts val="0"/>
              </a:spcBef>
              <a:buClr>
                <a:schemeClr val="dk1"/>
              </a:buClr>
              <a:buSzPts val="1100"/>
              <a:buFont typeface="Arial"/>
              <a:buNone/>
            </a:pPr>
            <a:r>
              <a:rPr lang="en-US"/>
              <a:t>Karan Shah</a:t>
            </a:r>
          </a:p>
        </p:txBody>
      </p:sp>
      <p:sp>
        <p:nvSpPr>
          <p:cNvPr id="190" name="Shape 190"/>
          <p:cNvSpPr txBox="1">
            <a:spLocks noGrp="1"/>
          </p:cNvSpPr>
          <p:nvPr>
            <p:ph type="sldNum" idx="12"/>
          </p:nvPr>
        </p:nvSpPr>
        <p:spPr>
          <a:xfrm>
            <a:off x="3884613" y="8685213"/>
            <a:ext cx="2971800" cy="457200"/>
          </a:xfrm>
          <a:prstGeom prst="rect">
            <a:avLst/>
          </a:prstGeom>
        </p:spPr>
        <p:txBody>
          <a:bodyPr wrap="square" lIns="91425" tIns="45700" rIns="91425" bIns="45700" anchor="b" anchorCtr="0">
            <a:noAutofit/>
          </a:bodyPr>
          <a:lstStyle/>
          <a:p>
            <a:pPr marL="0" lvl="0" indent="0" rtl="0">
              <a:spcBef>
                <a:spcPts val="0"/>
              </a:spcBef>
              <a:buNone/>
            </a:pPr>
            <a:fld id="{00000000-1234-1234-1234-123412341234}" type="slidenum">
              <a:rPr lang="en-US"/>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 name="Shape 19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r>
              <a:rPr lang="en-US"/>
              <a:t>Karan Shah</a:t>
            </a:r>
          </a:p>
        </p:txBody>
      </p:sp>
      <p:sp>
        <p:nvSpPr>
          <p:cNvPr id="198" name="Shape 198"/>
          <p:cNvSpPr txBox="1">
            <a:spLocks noGrp="1"/>
          </p:cNvSpPr>
          <p:nvPr>
            <p:ph type="sldNum" idx="12"/>
          </p:nvPr>
        </p:nvSpPr>
        <p:spPr>
          <a:xfrm>
            <a:off x="3884613" y="8685213"/>
            <a:ext cx="2971800" cy="457200"/>
          </a:xfrm>
          <a:prstGeom prst="rect">
            <a:avLst/>
          </a:prstGeom>
        </p:spPr>
        <p:txBody>
          <a:bodyPr wrap="square" lIns="91425" tIns="45700" rIns="91425" bIns="45700" anchor="b" anchorCtr="0">
            <a:noAutofit/>
          </a:bodyPr>
          <a:lstStyle/>
          <a:p>
            <a:pPr marL="0" lvl="0" indent="0" rtl="0">
              <a:spcBef>
                <a:spcPts val="0"/>
              </a:spcBef>
              <a:buNone/>
            </a:pPr>
            <a:fld id="{00000000-1234-1234-1234-123412341234}" type="slidenum">
              <a:rPr lang="en-US"/>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5" name="Shape 20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r>
              <a:rPr lang="en-US"/>
              <a:t>Rahul Saini</a:t>
            </a:r>
          </a:p>
        </p:txBody>
      </p:sp>
      <p:sp>
        <p:nvSpPr>
          <p:cNvPr id="206" name="Shape 206"/>
          <p:cNvSpPr txBox="1">
            <a:spLocks noGrp="1"/>
          </p:cNvSpPr>
          <p:nvPr>
            <p:ph type="sldNum" idx="12"/>
          </p:nvPr>
        </p:nvSpPr>
        <p:spPr>
          <a:xfrm>
            <a:off x="3884613" y="8685213"/>
            <a:ext cx="2971800" cy="457200"/>
          </a:xfrm>
          <a:prstGeom prst="rect">
            <a:avLst/>
          </a:prstGeom>
        </p:spPr>
        <p:txBody>
          <a:bodyPr wrap="square" lIns="91425" tIns="45700" rIns="91425" bIns="45700" anchor="b" anchorCtr="0">
            <a:noAutofit/>
          </a:bodyPr>
          <a:lstStyle/>
          <a:p>
            <a:pPr marL="0" lvl="0" indent="0" rtl="0">
              <a:spcBef>
                <a:spcPts val="0"/>
              </a:spcBef>
              <a:buNone/>
            </a:pPr>
            <a:fld id="{00000000-1234-1234-1234-123412341234}" type="slidenum">
              <a:rPr lang="en-US"/>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6" name="Shape 21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69850" rtl="0">
              <a:spcBef>
                <a:spcPts val="0"/>
              </a:spcBef>
              <a:buClr>
                <a:schemeClr val="dk1"/>
              </a:buClr>
              <a:buSzPts val="1100"/>
              <a:buFont typeface="Arial"/>
              <a:buNone/>
            </a:pPr>
            <a:r>
              <a:rPr lang="en-US"/>
              <a:t>Rahul Saini</a:t>
            </a:r>
          </a:p>
        </p:txBody>
      </p:sp>
      <p:sp>
        <p:nvSpPr>
          <p:cNvPr id="217" name="Shape 217"/>
          <p:cNvSpPr txBox="1">
            <a:spLocks noGrp="1"/>
          </p:cNvSpPr>
          <p:nvPr>
            <p:ph type="sldNum" idx="12"/>
          </p:nvPr>
        </p:nvSpPr>
        <p:spPr>
          <a:xfrm>
            <a:off x="3884613" y="8685213"/>
            <a:ext cx="2971800" cy="457200"/>
          </a:xfrm>
          <a:prstGeom prst="rect">
            <a:avLst/>
          </a:prstGeom>
        </p:spPr>
        <p:txBody>
          <a:bodyPr wrap="square" lIns="91425" tIns="45700" rIns="91425" bIns="45700" anchor="b" anchorCtr="0">
            <a:noAutofit/>
          </a:bodyPr>
          <a:lstStyle/>
          <a:p>
            <a:pPr marL="0" lvl="0" indent="0" rtl="0">
              <a:spcBef>
                <a:spcPts val="0"/>
              </a:spcBef>
              <a:buNone/>
            </a:pPr>
            <a:fld id="{00000000-1234-1234-1234-123412341234}" type="slidenum">
              <a:rPr lang="en-US"/>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5" name="Shape 22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69850" rtl="0">
              <a:spcBef>
                <a:spcPts val="0"/>
              </a:spcBef>
              <a:buClr>
                <a:schemeClr val="dk1"/>
              </a:buClr>
              <a:buSzPts val="1100"/>
              <a:buFont typeface="Arial"/>
              <a:buNone/>
            </a:pPr>
            <a:r>
              <a:rPr lang="en-US"/>
              <a:t>Rahul Saini</a:t>
            </a:r>
          </a:p>
        </p:txBody>
      </p:sp>
      <p:sp>
        <p:nvSpPr>
          <p:cNvPr id="226" name="Shape 226"/>
          <p:cNvSpPr txBox="1">
            <a:spLocks noGrp="1"/>
          </p:cNvSpPr>
          <p:nvPr>
            <p:ph type="sldNum" idx="12"/>
          </p:nvPr>
        </p:nvSpPr>
        <p:spPr>
          <a:xfrm>
            <a:off x="3884613" y="8685213"/>
            <a:ext cx="2971800" cy="457200"/>
          </a:xfrm>
          <a:prstGeom prst="rect">
            <a:avLst/>
          </a:prstGeom>
        </p:spPr>
        <p:txBody>
          <a:bodyPr wrap="square" lIns="91425" tIns="45700" rIns="91425" bIns="45700" anchor="b" anchorCtr="0">
            <a:noAutofit/>
          </a:bodyPr>
          <a:lstStyle/>
          <a:p>
            <a:pPr marL="0" lvl="0" indent="0" rtl="0">
              <a:spcBef>
                <a:spcPts val="0"/>
              </a:spcBef>
              <a:buNone/>
            </a:pPr>
            <a:fld id="{00000000-1234-1234-1234-123412341234}" type="slidenum">
              <a:rPr lang="en-US"/>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3" name="Shape 23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69850" rtl="0">
              <a:spcBef>
                <a:spcPts val="0"/>
              </a:spcBef>
              <a:buClr>
                <a:schemeClr val="dk1"/>
              </a:buClr>
              <a:buSzPts val="1100"/>
              <a:buFont typeface="Arial"/>
              <a:buNone/>
            </a:pPr>
            <a:r>
              <a:rPr lang="en-US"/>
              <a:t>Rahul Saini</a:t>
            </a:r>
          </a:p>
        </p:txBody>
      </p:sp>
      <p:sp>
        <p:nvSpPr>
          <p:cNvPr id="234" name="Shape 234"/>
          <p:cNvSpPr txBox="1">
            <a:spLocks noGrp="1"/>
          </p:cNvSpPr>
          <p:nvPr>
            <p:ph type="sldNum" idx="12"/>
          </p:nvPr>
        </p:nvSpPr>
        <p:spPr>
          <a:xfrm>
            <a:off x="3884613" y="8685213"/>
            <a:ext cx="2971800" cy="457200"/>
          </a:xfrm>
          <a:prstGeom prst="rect">
            <a:avLst/>
          </a:prstGeom>
        </p:spPr>
        <p:txBody>
          <a:bodyPr wrap="square" lIns="91425" tIns="45700" rIns="91425" bIns="45700" anchor="b" anchorCtr="0">
            <a:noAutofit/>
          </a:bodyPr>
          <a:lstStyle/>
          <a:p>
            <a:pPr marL="0" lvl="0" indent="0" rtl="0">
              <a:spcBef>
                <a:spcPts val="0"/>
              </a:spcBef>
              <a:buNone/>
            </a:pPr>
            <a:fld id="{00000000-1234-1234-1234-123412341234}" type="slidenum">
              <a:rPr lang="en-US"/>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1" name="Shape 24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69850" rtl="0">
              <a:spcBef>
                <a:spcPts val="0"/>
              </a:spcBef>
              <a:buClr>
                <a:schemeClr val="dk1"/>
              </a:buClr>
              <a:buSzPts val="1100"/>
              <a:buFont typeface="Arial"/>
              <a:buNone/>
            </a:pPr>
            <a:r>
              <a:rPr lang="en-US"/>
              <a:t>Rahul Saini</a:t>
            </a:r>
          </a:p>
        </p:txBody>
      </p:sp>
      <p:sp>
        <p:nvSpPr>
          <p:cNvPr id="242" name="Shape 242"/>
          <p:cNvSpPr txBox="1">
            <a:spLocks noGrp="1"/>
          </p:cNvSpPr>
          <p:nvPr>
            <p:ph type="sldNum" idx="12"/>
          </p:nvPr>
        </p:nvSpPr>
        <p:spPr>
          <a:xfrm>
            <a:off x="3884613" y="8685213"/>
            <a:ext cx="2971800" cy="457200"/>
          </a:xfrm>
          <a:prstGeom prst="rect">
            <a:avLst/>
          </a:prstGeom>
        </p:spPr>
        <p:txBody>
          <a:bodyPr wrap="square" lIns="91425" tIns="45700" rIns="91425" bIns="45700" anchor="b" anchorCtr="0">
            <a:noAutofit/>
          </a:bodyPr>
          <a:lstStyle/>
          <a:p>
            <a:pPr marL="0" lvl="0" indent="0" rtl="0">
              <a:spcBef>
                <a:spcPts val="0"/>
              </a:spcBef>
              <a:buNone/>
            </a:pPr>
            <a:fld id="{00000000-1234-1234-1234-123412341234}" type="slidenum">
              <a:rPr lang="en-US"/>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Shield">
    <p:spTree>
      <p:nvGrpSpPr>
        <p:cNvPr id="1" name="Shape 10"/>
        <p:cNvGrpSpPr/>
        <p:nvPr/>
      </p:nvGrpSpPr>
      <p:grpSpPr>
        <a:xfrm>
          <a:off x="0" y="0"/>
          <a:ext cx="0" cy="0"/>
          <a:chOff x="0" y="0"/>
          <a:chExt cx="0" cy="0"/>
        </a:xfrm>
      </p:grpSpPr>
      <p:pic>
        <p:nvPicPr>
          <p:cNvPr id="11" name="Shape 11" descr="shield.png"/>
          <p:cNvPicPr preferRelativeResize="0"/>
          <p:nvPr/>
        </p:nvPicPr>
        <p:blipFill rotWithShape="1">
          <a:blip r:embed="rId2">
            <a:alphaModFix/>
          </a:blip>
          <a:srcRect/>
          <a:stretch/>
        </p:blipFill>
        <p:spPr>
          <a:xfrm>
            <a:off x="6987714" y="1196775"/>
            <a:ext cx="5199888" cy="5669280"/>
          </a:xfrm>
          <a:prstGeom prst="rect">
            <a:avLst/>
          </a:prstGeom>
          <a:noFill/>
          <a:ln>
            <a:noFill/>
          </a:ln>
        </p:spPr>
      </p:pic>
      <p:sp>
        <p:nvSpPr>
          <p:cNvPr id="12" name="Shape 12"/>
          <p:cNvSpPr txBox="1">
            <a:spLocks noGrp="1"/>
          </p:cNvSpPr>
          <p:nvPr>
            <p:ph type="body" idx="1"/>
          </p:nvPr>
        </p:nvSpPr>
        <p:spPr>
          <a:xfrm>
            <a:off x="216054" y="4829299"/>
            <a:ext cx="6773094" cy="1256167"/>
          </a:xfrm>
          <a:prstGeom prst="rect">
            <a:avLst/>
          </a:prstGeom>
          <a:noFill/>
          <a:ln>
            <a:noFill/>
          </a:ln>
        </p:spPr>
        <p:txBody>
          <a:bodyPr wrap="square" lIns="91425" tIns="91425" rIns="91425" bIns="91425" anchor="t" anchorCtr="0"/>
          <a:lstStyle>
            <a:lvl1pPr marL="0" marR="0" lvl="0" indent="0" algn="l" rtl="0">
              <a:lnSpc>
                <a:spcPct val="12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457200" marR="0" lvl="1" indent="0" algn="l" rtl="0">
              <a:spcBef>
                <a:spcPts val="560"/>
              </a:spcBef>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body" idx="2"/>
          </p:nvPr>
        </p:nvSpPr>
        <p:spPr>
          <a:xfrm>
            <a:off x="226634" y="3496385"/>
            <a:ext cx="6753633" cy="1204686"/>
          </a:xfrm>
          <a:prstGeom prst="rect">
            <a:avLst/>
          </a:prstGeom>
          <a:noFill/>
          <a:ln>
            <a:noFill/>
          </a:ln>
        </p:spPr>
        <p:txBody>
          <a:bodyPr wrap="square" lIns="91425" tIns="91425" rIns="91425" bIns="91425" anchor="t" anchorCtr="0"/>
          <a:lstStyle>
            <a:lvl1pPr marL="0" marR="0" lvl="0" indent="0" algn="l" rtl="0">
              <a:lnSpc>
                <a:spcPct val="100000"/>
              </a:lnSpc>
              <a:spcBef>
                <a:spcPts val="0"/>
              </a:spcBef>
              <a:buClr>
                <a:schemeClr val="dk1"/>
              </a:buClr>
              <a:buSzPts val="2000"/>
              <a:buFont typeface="Arial"/>
              <a:buNone/>
              <a:defRPr sz="2000" b="0" i="1" u="none" strike="noStrike" cap="none">
                <a:solidFill>
                  <a:schemeClr val="dk1"/>
                </a:solidFill>
                <a:latin typeface="Arial"/>
                <a:ea typeface="Arial"/>
                <a:cs typeface="Arial"/>
                <a:sym typeface="Arial"/>
              </a:defRPr>
            </a:lvl1pPr>
            <a:lvl2pPr marL="457200" marR="0" lvl="1" indent="0" algn="l" rtl="0">
              <a:spcBef>
                <a:spcPts val="560"/>
              </a:spcBef>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body" idx="3"/>
          </p:nvPr>
        </p:nvSpPr>
        <p:spPr>
          <a:xfrm>
            <a:off x="226632" y="2155151"/>
            <a:ext cx="8529783" cy="1219419"/>
          </a:xfrm>
          <a:prstGeom prst="rect">
            <a:avLst/>
          </a:prstGeom>
          <a:noFill/>
          <a:ln>
            <a:noFill/>
          </a:ln>
        </p:spPr>
        <p:txBody>
          <a:bodyPr wrap="square" lIns="91425" tIns="91425" rIns="91425" bIns="91425" anchor="t" anchorCtr="0"/>
          <a:lstStyle>
            <a:lvl1pPr marL="0" marR="0" lvl="0" indent="0" algn="l" rtl="0">
              <a:lnSpc>
                <a:spcPct val="100000"/>
              </a:lnSpc>
              <a:spcBef>
                <a:spcPts val="0"/>
              </a:spcBef>
              <a:buClr>
                <a:schemeClr val="dk1"/>
              </a:buClr>
              <a:buSzPts val="3000"/>
              <a:buFont typeface="Arial"/>
              <a:buNone/>
              <a:defRPr sz="3000" b="1" i="0" u="none" strike="noStrike" cap="none">
                <a:solidFill>
                  <a:schemeClr val="dk1"/>
                </a:solidFill>
                <a:latin typeface="Arial"/>
                <a:ea typeface="Arial"/>
                <a:cs typeface="Arial"/>
                <a:sym typeface="Arial"/>
              </a:defRPr>
            </a:lvl1pPr>
            <a:lvl2pPr marL="742950" marR="0" lvl="1" indent="-107950" algn="l" rtl="0">
              <a:spcBef>
                <a:spcPts val="56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grpSp>
        <p:nvGrpSpPr>
          <p:cNvPr id="15" name="Shape 15"/>
          <p:cNvGrpSpPr/>
          <p:nvPr/>
        </p:nvGrpSpPr>
        <p:grpSpPr>
          <a:xfrm>
            <a:off x="-1" y="17762"/>
            <a:ext cx="12188825" cy="742"/>
            <a:chOff x="-1" y="1761975"/>
            <a:chExt cx="12188825" cy="742"/>
          </a:xfrm>
        </p:grpSpPr>
        <p:cxnSp>
          <p:nvCxnSpPr>
            <p:cNvPr id="16" name="Shape 16"/>
            <p:cNvCxnSpPr/>
            <p:nvPr/>
          </p:nvCxnSpPr>
          <p:spPr>
            <a:xfrm rot="10800000">
              <a:off x="-1" y="1761975"/>
              <a:ext cx="4058879" cy="0"/>
            </a:xfrm>
            <a:prstGeom prst="straightConnector1">
              <a:avLst/>
            </a:prstGeom>
            <a:noFill/>
            <a:ln w="50800" cap="flat" cmpd="sng">
              <a:solidFill>
                <a:srgbClr val="A5A5A5"/>
              </a:solidFill>
              <a:prstDash val="solid"/>
              <a:round/>
              <a:headEnd type="none" w="med" len="med"/>
              <a:tailEnd type="none" w="med" len="med"/>
            </a:ln>
          </p:spPr>
        </p:cxnSp>
        <p:cxnSp>
          <p:nvCxnSpPr>
            <p:cNvPr id="17" name="Shape 17"/>
            <p:cNvCxnSpPr/>
            <p:nvPr/>
          </p:nvCxnSpPr>
          <p:spPr>
            <a:xfrm rot="10800000">
              <a:off x="4058878" y="1762717"/>
              <a:ext cx="8129946" cy="0"/>
            </a:xfrm>
            <a:prstGeom prst="straightConnector1">
              <a:avLst/>
            </a:prstGeom>
            <a:noFill/>
            <a:ln w="50800" cap="flat" cmpd="sng">
              <a:solidFill>
                <a:srgbClr val="90152A"/>
              </a:solidFill>
              <a:prstDash val="solid"/>
              <a:round/>
              <a:headEnd type="none" w="med" len="med"/>
              <a:tailEnd type="none" w="med" len="med"/>
            </a:ln>
          </p:spPr>
        </p:cxnSp>
      </p:grpSp>
      <p:pic>
        <p:nvPicPr>
          <p:cNvPr id="18" name="Shape 18"/>
          <p:cNvPicPr preferRelativeResize="0"/>
          <p:nvPr/>
        </p:nvPicPr>
        <p:blipFill rotWithShape="1">
          <a:blip r:embed="rId3">
            <a:alphaModFix/>
          </a:blip>
          <a:srcRect/>
          <a:stretch/>
        </p:blipFill>
        <p:spPr>
          <a:xfrm>
            <a:off x="314666" y="-14942"/>
            <a:ext cx="2672715" cy="1518920"/>
          </a:xfrm>
          <a:prstGeom prst="rect">
            <a:avLst/>
          </a:prstGeom>
          <a:noFill/>
          <a:ln>
            <a:noFill/>
          </a:ln>
        </p:spPr>
      </p:pic>
      <p:grpSp>
        <p:nvGrpSpPr>
          <p:cNvPr id="19" name="Shape 19"/>
          <p:cNvGrpSpPr/>
          <p:nvPr/>
        </p:nvGrpSpPr>
        <p:grpSpPr>
          <a:xfrm>
            <a:off x="-1" y="6406187"/>
            <a:ext cx="12188825" cy="451813"/>
            <a:chOff x="-1" y="6406187"/>
            <a:chExt cx="12188825" cy="451813"/>
          </a:xfrm>
        </p:grpSpPr>
        <p:sp>
          <p:nvSpPr>
            <p:cNvPr id="20" name="Shape 20"/>
            <p:cNvSpPr/>
            <p:nvPr/>
          </p:nvSpPr>
          <p:spPr>
            <a:xfrm>
              <a:off x="-1" y="6406187"/>
              <a:ext cx="12188825" cy="451813"/>
            </a:xfrm>
            <a:prstGeom prst="rect">
              <a:avLst/>
            </a:prstGeom>
            <a:solidFill>
              <a:srgbClr val="F2F2F2"/>
            </a:solidFill>
            <a:ln>
              <a:noFill/>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cxnSp>
          <p:nvCxnSpPr>
            <p:cNvPr id="21" name="Shape 21"/>
            <p:cNvCxnSpPr/>
            <p:nvPr/>
          </p:nvCxnSpPr>
          <p:spPr>
            <a:xfrm rot="10800000">
              <a:off x="-1" y="6412992"/>
              <a:ext cx="4058879" cy="0"/>
            </a:xfrm>
            <a:prstGeom prst="straightConnector1">
              <a:avLst/>
            </a:prstGeom>
            <a:noFill/>
            <a:ln w="50800" cap="flat" cmpd="sng">
              <a:solidFill>
                <a:srgbClr val="DF7023"/>
              </a:solidFill>
              <a:prstDash val="solid"/>
              <a:round/>
              <a:headEnd type="none" w="med" len="med"/>
              <a:tailEnd type="none" w="med" len="med"/>
            </a:ln>
          </p:spPr>
        </p:cxnSp>
        <p:cxnSp>
          <p:nvCxnSpPr>
            <p:cNvPr id="22" name="Shape 22"/>
            <p:cNvCxnSpPr/>
            <p:nvPr/>
          </p:nvCxnSpPr>
          <p:spPr>
            <a:xfrm rot="10800000">
              <a:off x="4058878" y="6413734"/>
              <a:ext cx="8129946" cy="0"/>
            </a:xfrm>
            <a:prstGeom prst="straightConnector1">
              <a:avLst/>
            </a:prstGeom>
            <a:noFill/>
            <a:ln w="50800" cap="flat" cmpd="sng">
              <a:solidFill>
                <a:srgbClr val="0F787D"/>
              </a:solidFill>
              <a:prstDash val="solid"/>
              <a:round/>
              <a:headEnd type="none" w="med" len="med"/>
              <a:tailEnd type="none" w="med" len="med"/>
            </a:ln>
          </p:spPr>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Subhead w/ Bullets 2 col">
    <p:spTree>
      <p:nvGrpSpPr>
        <p:cNvPr id="1" name="Shape 129"/>
        <p:cNvGrpSpPr/>
        <p:nvPr/>
      </p:nvGrpSpPr>
      <p:grpSpPr>
        <a:xfrm>
          <a:off x="0" y="0"/>
          <a:ext cx="0" cy="0"/>
          <a:chOff x="0" y="0"/>
          <a:chExt cx="0" cy="0"/>
        </a:xfrm>
      </p:grpSpPr>
      <p:sp>
        <p:nvSpPr>
          <p:cNvPr id="130" name="Shape 130"/>
          <p:cNvSpPr txBox="1">
            <a:spLocks noGrp="1"/>
          </p:cNvSpPr>
          <p:nvPr>
            <p:ph type="sldNum" idx="12"/>
          </p:nvPr>
        </p:nvSpPr>
        <p:spPr>
          <a:xfrm>
            <a:off x="11353683" y="6449009"/>
            <a:ext cx="635332" cy="365125"/>
          </a:xfrm>
          <a:prstGeom prst="rect">
            <a:avLst/>
          </a:prstGeom>
          <a:noFill/>
          <a:ln>
            <a:noFill/>
          </a:ln>
        </p:spPr>
        <p:txBody>
          <a:bodyPr wrap="square" lIns="91425" tIns="45700" rIns="91425" bIns="45700" anchor="ctr" anchorCtr="0">
            <a:noAutofit/>
          </a:bodyPr>
          <a:lstStyle/>
          <a:p>
            <a:pPr marL="0" marR="0" lvl="0" indent="0" algn="ctr" rtl="0">
              <a:spcBef>
                <a:spcPts val="0"/>
              </a:spcBef>
              <a:buNone/>
            </a:pPr>
            <a:fld id="{00000000-1234-1234-1234-123412341234}" type="slidenum">
              <a:rPr lang="en-US" sz="1100" b="0" i="0" u="none" strike="noStrike" cap="none">
                <a:solidFill>
                  <a:srgbClr val="888888"/>
                </a:solidFill>
                <a:latin typeface="Arial"/>
                <a:ea typeface="Arial"/>
                <a:cs typeface="Arial"/>
                <a:sym typeface="Arial"/>
              </a:rPr>
              <a:t>‹#›</a:t>
            </a:fld>
            <a:endParaRPr lang="en-US" sz="1100" b="0" i="0" u="none" strike="noStrike" cap="none">
              <a:solidFill>
                <a:srgbClr val="888888"/>
              </a:solidFill>
              <a:latin typeface="Arial"/>
              <a:ea typeface="Arial"/>
              <a:cs typeface="Arial"/>
              <a:sym typeface="Arial"/>
            </a:endParaRPr>
          </a:p>
        </p:txBody>
      </p:sp>
      <p:sp>
        <p:nvSpPr>
          <p:cNvPr id="131" name="Shape 131"/>
          <p:cNvSpPr txBox="1">
            <a:spLocks noGrp="1"/>
          </p:cNvSpPr>
          <p:nvPr>
            <p:ph type="body" idx="1"/>
          </p:nvPr>
        </p:nvSpPr>
        <p:spPr>
          <a:xfrm>
            <a:off x="302605" y="1709351"/>
            <a:ext cx="5654546" cy="4384542"/>
          </a:xfrm>
          <a:prstGeom prst="rect">
            <a:avLst/>
          </a:prstGeom>
          <a:noFill/>
          <a:ln>
            <a:noFill/>
          </a:ln>
        </p:spPr>
        <p:txBody>
          <a:bodyPr wrap="square" lIns="91425" tIns="91425" rIns="91425" bIns="91425" anchor="t" anchorCtr="0"/>
          <a:lstStyle>
            <a:lvl1pPr marL="285750" marR="0" lvl="0" indent="-184150" algn="l" rtl="0">
              <a:spcBef>
                <a:spcPts val="0"/>
              </a:spcBef>
              <a:spcAft>
                <a:spcPts val="120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742950" marR="0" lvl="1" indent="-196850" algn="l" rtl="0">
              <a:spcBef>
                <a:spcPts val="0"/>
              </a:spcBef>
              <a:spcAft>
                <a:spcPts val="120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143000" marR="0" lvl="2" indent="-152400" algn="l" rtl="0">
              <a:spcBef>
                <a:spcPts val="0"/>
              </a:spcBef>
              <a:spcAft>
                <a:spcPts val="120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657350" marR="0" lvl="3" indent="-222250" algn="l" rtl="0">
              <a:spcBef>
                <a:spcPts val="0"/>
              </a:spcBef>
              <a:spcAft>
                <a:spcPts val="1200"/>
              </a:spcAft>
              <a:buClr>
                <a:schemeClr val="dk1"/>
              </a:buClr>
              <a:buSzPts val="1000"/>
              <a:buFont typeface="Arial"/>
              <a:buChar char="•"/>
              <a:defRPr sz="1000" b="0" i="0" u="none" strike="noStrike" cap="none">
                <a:solidFill>
                  <a:schemeClr val="dk1"/>
                </a:solidFill>
                <a:latin typeface="Arial"/>
                <a:ea typeface="Arial"/>
                <a:cs typeface="Arial"/>
                <a:sym typeface="Arial"/>
              </a:defRPr>
            </a:lvl4pPr>
            <a:lvl5pPr marL="2057400" marR="0" lvl="4" indent="-165100" algn="l" rtl="0">
              <a:spcBef>
                <a:spcPts val="0"/>
              </a:spcBef>
              <a:spcAft>
                <a:spcPts val="1200"/>
              </a:spcAft>
              <a:buClr>
                <a:schemeClr val="dk1"/>
              </a:buClr>
              <a:buSzPts val="1000"/>
              <a:buFont typeface="Arial"/>
              <a:buChar char="•"/>
              <a:defRPr sz="10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32" name="Shape 132"/>
          <p:cNvSpPr txBox="1">
            <a:spLocks noGrp="1"/>
          </p:cNvSpPr>
          <p:nvPr>
            <p:ph type="title"/>
          </p:nvPr>
        </p:nvSpPr>
        <p:spPr>
          <a:xfrm>
            <a:off x="302605" y="418354"/>
            <a:ext cx="9735251" cy="535863"/>
          </a:xfrm>
          <a:prstGeom prst="rect">
            <a:avLst/>
          </a:prstGeom>
          <a:noFill/>
          <a:ln>
            <a:noFill/>
          </a:ln>
        </p:spPr>
        <p:txBody>
          <a:bodyPr wrap="square" lIns="91425" tIns="91425" rIns="91425" bIns="91425" anchor="t" anchorCtr="0"/>
          <a:lstStyle>
            <a:lvl1pPr marL="0" marR="0" lvl="0" indent="0" algn="l" rtl="0">
              <a:spcBef>
                <a:spcPts val="0"/>
              </a:spcBef>
              <a:buClr>
                <a:schemeClr val="dk1"/>
              </a:buClr>
              <a:buSzPts val="3000"/>
              <a:buFont typeface="Arial"/>
              <a:buNone/>
              <a:defRPr sz="3000" b="1" i="0" u="none" strike="noStrike" cap="none">
                <a:solidFill>
                  <a:schemeClr val="dk1"/>
                </a:solidFill>
                <a:latin typeface="Arial"/>
                <a:ea typeface="Arial"/>
                <a:cs typeface="Arial"/>
                <a:sym typeface="Arial"/>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133" name="Shape 133"/>
          <p:cNvSpPr txBox="1">
            <a:spLocks noGrp="1"/>
          </p:cNvSpPr>
          <p:nvPr>
            <p:ph type="body" idx="2"/>
          </p:nvPr>
        </p:nvSpPr>
        <p:spPr>
          <a:xfrm>
            <a:off x="302605" y="1006103"/>
            <a:ext cx="9726309" cy="408060"/>
          </a:xfrm>
          <a:prstGeom prst="rect">
            <a:avLst/>
          </a:prstGeom>
          <a:noFill/>
          <a:ln>
            <a:noFill/>
          </a:ln>
        </p:spPr>
        <p:txBody>
          <a:bodyPr wrap="square" lIns="91425" tIns="91425" rIns="91425" bIns="91425" anchor="t" anchorCtr="0"/>
          <a:lstStyle>
            <a:lvl1pPr marL="0" marR="0" lvl="0" indent="0" algn="l" rtl="0">
              <a:spcBef>
                <a:spcPts val="0"/>
              </a:spcBef>
              <a:buClr>
                <a:schemeClr val="dk1"/>
              </a:buClr>
              <a:buSzPts val="1800"/>
              <a:buFont typeface="Arial"/>
              <a:buNone/>
              <a:defRPr sz="1800" b="0" i="0" u="none" strike="noStrike" cap="none">
                <a:solidFill>
                  <a:schemeClr val="dk1"/>
                </a:solidFill>
                <a:latin typeface="Arial"/>
                <a:ea typeface="Arial"/>
                <a:cs typeface="Arial"/>
                <a:sym typeface="Arial"/>
              </a:defRPr>
            </a:lvl1pPr>
            <a:lvl2pPr marL="742950" marR="0" lvl="1" indent="-146050" algn="l" rtl="0">
              <a:spcBef>
                <a:spcPts val="440"/>
              </a:spcBef>
              <a:buClr>
                <a:schemeClr val="dk1"/>
              </a:buClr>
              <a:buSzPts val="2200"/>
              <a:buFont typeface="Arial"/>
              <a:buChar char="–"/>
              <a:defRPr sz="2200" b="0" i="0" u="none" strike="noStrike" cap="none">
                <a:solidFill>
                  <a:schemeClr val="dk1"/>
                </a:solidFill>
                <a:latin typeface="Century Gothic"/>
                <a:ea typeface="Century Gothic"/>
                <a:cs typeface="Century Gothic"/>
                <a:sym typeface="Century Gothic"/>
              </a:defRPr>
            </a:lvl2pPr>
            <a:lvl3pPr marL="914400" marR="0" lvl="2" indent="0" algn="l" rtl="0">
              <a:spcBef>
                <a:spcPts val="540"/>
              </a:spcBef>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3pPr>
            <a:lvl4pPr marL="1371600" marR="0" lvl="3" indent="0" algn="l" rtl="0">
              <a:spcBef>
                <a:spcPts val="540"/>
              </a:spcBef>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4pPr>
            <a:lvl5pPr marL="1828800" marR="0" lvl="4" indent="0" algn="l" rtl="0">
              <a:spcBef>
                <a:spcPts val="540"/>
              </a:spcBef>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34" name="Shape 134"/>
          <p:cNvSpPr txBox="1">
            <a:spLocks noGrp="1"/>
          </p:cNvSpPr>
          <p:nvPr>
            <p:ph type="body" idx="3"/>
          </p:nvPr>
        </p:nvSpPr>
        <p:spPr>
          <a:xfrm>
            <a:off x="6168248" y="1709351"/>
            <a:ext cx="5654546" cy="4384542"/>
          </a:xfrm>
          <a:prstGeom prst="rect">
            <a:avLst/>
          </a:prstGeom>
          <a:noFill/>
          <a:ln>
            <a:noFill/>
          </a:ln>
        </p:spPr>
        <p:txBody>
          <a:bodyPr wrap="square" lIns="91425" tIns="91425" rIns="91425" bIns="91425" anchor="t" anchorCtr="0"/>
          <a:lstStyle>
            <a:lvl1pPr marL="285750" marR="0" lvl="0" indent="-184150" algn="l" rtl="0">
              <a:spcBef>
                <a:spcPts val="0"/>
              </a:spcBef>
              <a:spcAft>
                <a:spcPts val="120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742950" marR="0" lvl="1" indent="-196850" algn="l" rtl="0">
              <a:spcBef>
                <a:spcPts val="0"/>
              </a:spcBef>
              <a:spcAft>
                <a:spcPts val="120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143000" marR="0" lvl="2" indent="-152400" algn="l" rtl="0">
              <a:spcBef>
                <a:spcPts val="0"/>
              </a:spcBef>
              <a:spcAft>
                <a:spcPts val="120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657350" marR="0" lvl="3" indent="-222250" algn="l" rtl="0">
              <a:spcBef>
                <a:spcPts val="0"/>
              </a:spcBef>
              <a:spcAft>
                <a:spcPts val="1200"/>
              </a:spcAft>
              <a:buClr>
                <a:schemeClr val="dk1"/>
              </a:buClr>
              <a:buSzPts val="1000"/>
              <a:buFont typeface="Arial"/>
              <a:buChar char="•"/>
              <a:defRPr sz="1000" b="0" i="0" u="none" strike="noStrike" cap="none">
                <a:solidFill>
                  <a:schemeClr val="dk1"/>
                </a:solidFill>
                <a:latin typeface="Arial"/>
                <a:ea typeface="Arial"/>
                <a:cs typeface="Arial"/>
                <a:sym typeface="Arial"/>
              </a:defRPr>
            </a:lvl4pPr>
            <a:lvl5pPr marL="2057400" marR="0" lvl="4" indent="-165100" algn="l" rtl="0">
              <a:spcBef>
                <a:spcPts val="0"/>
              </a:spcBef>
              <a:spcAft>
                <a:spcPts val="1200"/>
              </a:spcAft>
              <a:buClr>
                <a:schemeClr val="dk1"/>
              </a:buClr>
              <a:buSzPts val="1000"/>
              <a:buFont typeface="Arial"/>
              <a:buChar char="•"/>
              <a:defRPr sz="10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Subhead w/ No Bullets">
    <p:spTree>
      <p:nvGrpSpPr>
        <p:cNvPr id="1" name="Shape 135"/>
        <p:cNvGrpSpPr/>
        <p:nvPr/>
      </p:nvGrpSpPr>
      <p:grpSpPr>
        <a:xfrm>
          <a:off x="0" y="0"/>
          <a:ext cx="0" cy="0"/>
          <a:chOff x="0" y="0"/>
          <a:chExt cx="0" cy="0"/>
        </a:xfrm>
      </p:grpSpPr>
      <p:sp>
        <p:nvSpPr>
          <p:cNvPr id="136" name="Shape 136"/>
          <p:cNvSpPr txBox="1">
            <a:spLocks noGrp="1"/>
          </p:cNvSpPr>
          <p:nvPr>
            <p:ph type="body" idx="1"/>
          </p:nvPr>
        </p:nvSpPr>
        <p:spPr>
          <a:xfrm>
            <a:off x="302605" y="1709352"/>
            <a:ext cx="11585731" cy="4384543"/>
          </a:xfrm>
          <a:prstGeom prst="rect">
            <a:avLst/>
          </a:prstGeom>
          <a:noFill/>
          <a:ln>
            <a:noFill/>
          </a:ln>
        </p:spPr>
        <p:txBody>
          <a:bodyPr wrap="square" lIns="91425" tIns="91425" rIns="91425" bIns="91425" anchor="t" anchorCtr="0"/>
          <a:lstStyle>
            <a:lvl1pPr marL="0" marR="0" lvl="0" indent="0" algn="l" rtl="0">
              <a:spcBef>
                <a:spcPts val="0"/>
              </a:spcBef>
              <a:spcAft>
                <a:spcPts val="120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457200" marR="0" lvl="1" indent="0" algn="l" rtl="0">
              <a:spcBef>
                <a:spcPts val="0"/>
              </a:spcBef>
              <a:spcAft>
                <a:spcPts val="120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914400" marR="0" lvl="2" indent="0" algn="l" rtl="0">
              <a:spcBef>
                <a:spcPts val="0"/>
              </a:spcBef>
              <a:spcAft>
                <a:spcPts val="120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371600" marR="0" lvl="3" indent="0" algn="l" rtl="0">
              <a:spcBef>
                <a:spcPts val="0"/>
              </a:spcBef>
              <a:spcAft>
                <a:spcPts val="120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1828800" marR="0" lvl="4" indent="0" algn="l" rtl="0">
              <a:spcBef>
                <a:spcPts val="0"/>
              </a:spcBef>
              <a:spcAft>
                <a:spcPts val="1200"/>
              </a:spcAft>
              <a:buClr>
                <a:schemeClr val="dk1"/>
              </a:buClr>
              <a:buSzPts val="1000"/>
              <a:buFont typeface="Arial"/>
              <a:buNone/>
              <a:defRPr sz="10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37" name="Shape 137"/>
          <p:cNvSpPr txBox="1">
            <a:spLocks noGrp="1"/>
          </p:cNvSpPr>
          <p:nvPr>
            <p:ph type="title"/>
          </p:nvPr>
        </p:nvSpPr>
        <p:spPr>
          <a:xfrm>
            <a:off x="302605" y="418354"/>
            <a:ext cx="9735251" cy="535863"/>
          </a:xfrm>
          <a:prstGeom prst="rect">
            <a:avLst/>
          </a:prstGeom>
          <a:noFill/>
          <a:ln>
            <a:noFill/>
          </a:ln>
        </p:spPr>
        <p:txBody>
          <a:bodyPr wrap="square" lIns="91425" tIns="91425" rIns="91425" bIns="91425" anchor="t" anchorCtr="0"/>
          <a:lstStyle>
            <a:lvl1pPr marL="0" marR="0" lvl="0" indent="0" algn="l" rtl="0">
              <a:spcBef>
                <a:spcPts val="0"/>
              </a:spcBef>
              <a:buClr>
                <a:schemeClr val="dk1"/>
              </a:buClr>
              <a:buSzPts val="3000"/>
              <a:buFont typeface="Arial"/>
              <a:buNone/>
              <a:defRPr sz="3000" b="1" i="0" u="none" strike="noStrike" cap="none">
                <a:solidFill>
                  <a:schemeClr val="dk1"/>
                </a:solidFill>
                <a:latin typeface="Arial"/>
                <a:ea typeface="Arial"/>
                <a:cs typeface="Arial"/>
                <a:sym typeface="Arial"/>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138" name="Shape 138"/>
          <p:cNvSpPr txBox="1">
            <a:spLocks noGrp="1"/>
          </p:cNvSpPr>
          <p:nvPr>
            <p:ph type="sldNum" idx="12"/>
          </p:nvPr>
        </p:nvSpPr>
        <p:spPr>
          <a:xfrm>
            <a:off x="11353683" y="6449009"/>
            <a:ext cx="635332" cy="365125"/>
          </a:xfrm>
          <a:prstGeom prst="rect">
            <a:avLst/>
          </a:prstGeom>
          <a:noFill/>
          <a:ln>
            <a:noFill/>
          </a:ln>
        </p:spPr>
        <p:txBody>
          <a:bodyPr wrap="square" lIns="91425" tIns="45700" rIns="91425" bIns="45700" anchor="ctr" anchorCtr="0">
            <a:noAutofit/>
          </a:bodyPr>
          <a:lstStyle/>
          <a:p>
            <a:pPr marL="0" marR="0" lvl="0" indent="0" algn="ctr" rtl="0">
              <a:spcBef>
                <a:spcPts val="0"/>
              </a:spcBef>
              <a:buNone/>
            </a:pPr>
            <a:fld id="{00000000-1234-1234-1234-123412341234}" type="slidenum">
              <a:rPr lang="en-US" sz="1100" b="0" i="0" u="none" strike="noStrike" cap="none">
                <a:solidFill>
                  <a:srgbClr val="888888"/>
                </a:solidFill>
                <a:latin typeface="Arial"/>
                <a:ea typeface="Arial"/>
                <a:cs typeface="Arial"/>
                <a:sym typeface="Arial"/>
              </a:rPr>
              <a:t>‹#›</a:t>
            </a:fld>
            <a:endParaRPr lang="en-US" sz="1100" b="0" i="0" u="none" strike="noStrike" cap="none">
              <a:solidFill>
                <a:srgbClr val="888888"/>
              </a:solidFill>
              <a:latin typeface="Arial"/>
              <a:ea typeface="Arial"/>
              <a:cs typeface="Arial"/>
              <a:sym typeface="Arial"/>
            </a:endParaRPr>
          </a:p>
        </p:txBody>
      </p:sp>
      <p:sp>
        <p:nvSpPr>
          <p:cNvPr id="139" name="Shape 139"/>
          <p:cNvSpPr txBox="1">
            <a:spLocks noGrp="1"/>
          </p:cNvSpPr>
          <p:nvPr>
            <p:ph type="body" idx="2"/>
          </p:nvPr>
        </p:nvSpPr>
        <p:spPr>
          <a:xfrm>
            <a:off x="302605" y="1006103"/>
            <a:ext cx="11585731" cy="408060"/>
          </a:xfrm>
          <a:prstGeom prst="rect">
            <a:avLst/>
          </a:prstGeom>
          <a:noFill/>
          <a:ln>
            <a:noFill/>
          </a:ln>
        </p:spPr>
        <p:txBody>
          <a:bodyPr wrap="square" lIns="91425" tIns="91425" rIns="91425" bIns="91425" anchor="t" anchorCtr="0"/>
          <a:lstStyle>
            <a:lvl1pPr marL="0" marR="0" lvl="0" indent="0" algn="l" rtl="0">
              <a:spcBef>
                <a:spcPts val="0"/>
              </a:spcBef>
              <a:buClr>
                <a:schemeClr val="dk1"/>
              </a:buClr>
              <a:buSzPts val="1800"/>
              <a:buFont typeface="Arial"/>
              <a:buNone/>
              <a:defRPr sz="1800" b="0" i="0" u="none" strike="noStrike" cap="none">
                <a:solidFill>
                  <a:schemeClr val="dk1"/>
                </a:solidFill>
                <a:latin typeface="Arial"/>
                <a:ea typeface="Arial"/>
                <a:cs typeface="Arial"/>
                <a:sym typeface="Arial"/>
              </a:defRPr>
            </a:lvl1pPr>
            <a:lvl2pPr marL="742950" marR="0" lvl="1" indent="-146050" algn="l" rtl="0">
              <a:spcBef>
                <a:spcPts val="440"/>
              </a:spcBef>
              <a:buClr>
                <a:schemeClr val="dk1"/>
              </a:buClr>
              <a:buSzPts val="2200"/>
              <a:buFont typeface="Arial"/>
              <a:buChar char="–"/>
              <a:defRPr sz="2200" b="0" i="0" u="none" strike="noStrike" cap="none">
                <a:solidFill>
                  <a:schemeClr val="dk1"/>
                </a:solidFill>
                <a:latin typeface="Century Gothic"/>
                <a:ea typeface="Century Gothic"/>
                <a:cs typeface="Century Gothic"/>
                <a:sym typeface="Century Gothic"/>
              </a:defRPr>
            </a:lvl2pPr>
            <a:lvl3pPr marL="914400" marR="0" lvl="2" indent="0" algn="l" rtl="0">
              <a:spcBef>
                <a:spcPts val="540"/>
              </a:spcBef>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3pPr>
            <a:lvl4pPr marL="1371600" marR="0" lvl="3" indent="0" algn="l" rtl="0">
              <a:spcBef>
                <a:spcPts val="540"/>
              </a:spcBef>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4pPr>
            <a:lvl5pPr marL="1828800" marR="0" lvl="4" indent="0" algn="l" rtl="0">
              <a:spcBef>
                <a:spcPts val="540"/>
              </a:spcBef>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ubhead w/ No Bullets 2 col">
    <p:spTree>
      <p:nvGrpSpPr>
        <p:cNvPr id="1" name="Shape 140"/>
        <p:cNvGrpSpPr/>
        <p:nvPr/>
      </p:nvGrpSpPr>
      <p:grpSpPr>
        <a:xfrm>
          <a:off x="0" y="0"/>
          <a:ext cx="0" cy="0"/>
          <a:chOff x="0" y="0"/>
          <a:chExt cx="0" cy="0"/>
        </a:xfrm>
      </p:grpSpPr>
      <p:sp>
        <p:nvSpPr>
          <p:cNvPr id="141" name="Shape 141"/>
          <p:cNvSpPr txBox="1">
            <a:spLocks noGrp="1"/>
          </p:cNvSpPr>
          <p:nvPr>
            <p:ph type="sldNum" idx="12"/>
          </p:nvPr>
        </p:nvSpPr>
        <p:spPr>
          <a:xfrm>
            <a:off x="11353683" y="6449009"/>
            <a:ext cx="635332" cy="365125"/>
          </a:xfrm>
          <a:prstGeom prst="rect">
            <a:avLst/>
          </a:prstGeom>
          <a:noFill/>
          <a:ln>
            <a:noFill/>
          </a:ln>
        </p:spPr>
        <p:txBody>
          <a:bodyPr wrap="square" lIns="91425" tIns="45700" rIns="91425" bIns="45700" anchor="ctr" anchorCtr="0">
            <a:noAutofit/>
          </a:bodyPr>
          <a:lstStyle/>
          <a:p>
            <a:pPr marL="0" marR="0" lvl="0" indent="0" algn="ctr" rtl="0">
              <a:spcBef>
                <a:spcPts val="0"/>
              </a:spcBef>
              <a:buNone/>
            </a:pPr>
            <a:fld id="{00000000-1234-1234-1234-123412341234}" type="slidenum">
              <a:rPr lang="en-US" sz="1100" b="0" i="0" u="none" strike="noStrike" cap="none">
                <a:solidFill>
                  <a:srgbClr val="888888"/>
                </a:solidFill>
                <a:latin typeface="Arial"/>
                <a:ea typeface="Arial"/>
                <a:cs typeface="Arial"/>
                <a:sym typeface="Arial"/>
              </a:rPr>
              <a:t>‹#›</a:t>
            </a:fld>
            <a:endParaRPr lang="en-US" sz="1100" b="0" i="0" u="none" strike="noStrike" cap="none">
              <a:solidFill>
                <a:srgbClr val="888888"/>
              </a:solidFill>
              <a:latin typeface="Arial"/>
              <a:ea typeface="Arial"/>
              <a:cs typeface="Arial"/>
              <a:sym typeface="Arial"/>
            </a:endParaRPr>
          </a:p>
        </p:txBody>
      </p:sp>
      <p:sp>
        <p:nvSpPr>
          <p:cNvPr id="142" name="Shape 142"/>
          <p:cNvSpPr txBox="1">
            <a:spLocks noGrp="1"/>
          </p:cNvSpPr>
          <p:nvPr>
            <p:ph type="body" idx="1"/>
          </p:nvPr>
        </p:nvSpPr>
        <p:spPr>
          <a:xfrm>
            <a:off x="302606" y="1709352"/>
            <a:ext cx="5617943" cy="4384543"/>
          </a:xfrm>
          <a:prstGeom prst="rect">
            <a:avLst/>
          </a:prstGeom>
          <a:noFill/>
          <a:ln>
            <a:noFill/>
          </a:ln>
        </p:spPr>
        <p:txBody>
          <a:bodyPr wrap="square" lIns="91425" tIns="91425" rIns="91425" bIns="91425" anchor="t" anchorCtr="0"/>
          <a:lstStyle>
            <a:lvl1pPr marL="0" marR="0" lvl="0" indent="0" algn="l" rtl="0">
              <a:spcBef>
                <a:spcPts val="0"/>
              </a:spcBef>
              <a:spcAft>
                <a:spcPts val="120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457200" marR="0" lvl="1" indent="0" algn="l" rtl="0">
              <a:spcBef>
                <a:spcPts val="0"/>
              </a:spcBef>
              <a:spcAft>
                <a:spcPts val="120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914400" marR="0" lvl="2" indent="0" algn="l" rtl="0">
              <a:spcBef>
                <a:spcPts val="0"/>
              </a:spcBef>
              <a:spcAft>
                <a:spcPts val="120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371600" marR="0" lvl="3" indent="0" algn="l" rtl="0">
              <a:spcBef>
                <a:spcPts val="0"/>
              </a:spcBef>
              <a:spcAft>
                <a:spcPts val="120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1828800" marR="0" lvl="4" indent="0" algn="l" rtl="0">
              <a:spcBef>
                <a:spcPts val="0"/>
              </a:spcBef>
              <a:spcAft>
                <a:spcPts val="1200"/>
              </a:spcAft>
              <a:buClr>
                <a:schemeClr val="dk1"/>
              </a:buClr>
              <a:buSzPts val="1000"/>
              <a:buFont typeface="Arial"/>
              <a:buNone/>
              <a:defRPr sz="10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43" name="Shape 143"/>
          <p:cNvSpPr txBox="1">
            <a:spLocks noGrp="1"/>
          </p:cNvSpPr>
          <p:nvPr>
            <p:ph type="title"/>
          </p:nvPr>
        </p:nvSpPr>
        <p:spPr>
          <a:xfrm>
            <a:off x="302605" y="418354"/>
            <a:ext cx="9735251" cy="535863"/>
          </a:xfrm>
          <a:prstGeom prst="rect">
            <a:avLst/>
          </a:prstGeom>
          <a:noFill/>
          <a:ln>
            <a:noFill/>
          </a:ln>
        </p:spPr>
        <p:txBody>
          <a:bodyPr wrap="square" lIns="91425" tIns="91425" rIns="91425" bIns="91425" anchor="t" anchorCtr="0"/>
          <a:lstStyle>
            <a:lvl1pPr marL="0" marR="0" lvl="0" indent="0" algn="l" rtl="0">
              <a:spcBef>
                <a:spcPts val="0"/>
              </a:spcBef>
              <a:buClr>
                <a:schemeClr val="dk1"/>
              </a:buClr>
              <a:buSzPts val="3000"/>
              <a:buFont typeface="Arial"/>
              <a:buNone/>
              <a:defRPr sz="3000" b="1" i="0" u="none" strike="noStrike" cap="none">
                <a:solidFill>
                  <a:schemeClr val="dk1"/>
                </a:solidFill>
                <a:latin typeface="Arial"/>
                <a:ea typeface="Arial"/>
                <a:cs typeface="Arial"/>
                <a:sym typeface="Arial"/>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144" name="Shape 144"/>
          <p:cNvSpPr txBox="1">
            <a:spLocks noGrp="1"/>
          </p:cNvSpPr>
          <p:nvPr>
            <p:ph type="body" idx="2"/>
          </p:nvPr>
        </p:nvSpPr>
        <p:spPr>
          <a:xfrm>
            <a:off x="302605" y="1006103"/>
            <a:ext cx="11585731" cy="408060"/>
          </a:xfrm>
          <a:prstGeom prst="rect">
            <a:avLst/>
          </a:prstGeom>
          <a:noFill/>
          <a:ln>
            <a:noFill/>
          </a:ln>
        </p:spPr>
        <p:txBody>
          <a:bodyPr wrap="square" lIns="91425" tIns="91425" rIns="91425" bIns="91425" anchor="t" anchorCtr="0"/>
          <a:lstStyle>
            <a:lvl1pPr marL="0" marR="0" lvl="0" indent="0" algn="l" rtl="0">
              <a:spcBef>
                <a:spcPts val="0"/>
              </a:spcBef>
              <a:buClr>
                <a:schemeClr val="dk1"/>
              </a:buClr>
              <a:buSzPts val="1800"/>
              <a:buFont typeface="Arial"/>
              <a:buNone/>
              <a:defRPr sz="1800" b="0" i="0" u="none" strike="noStrike" cap="none">
                <a:solidFill>
                  <a:schemeClr val="dk1"/>
                </a:solidFill>
                <a:latin typeface="Arial"/>
                <a:ea typeface="Arial"/>
                <a:cs typeface="Arial"/>
                <a:sym typeface="Arial"/>
              </a:defRPr>
            </a:lvl1pPr>
            <a:lvl2pPr marL="742950" marR="0" lvl="1" indent="-146050" algn="l" rtl="0">
              <a:spcBef>
                <a:spcPts val="440"/>
              </a:spcBef>
              <a:buClr>
                <a:schemeClr val="dk1"/>
              </a:buClr>
              <a:buSzPts val="2200"/>
              <a:buFont typeface="Arial"/>
              <a:buChar char="–"/>
              <a:defRPr sz="2200" b="0" i="0" u="none" strike="noStrike" cap="none">
                <a:solidFill>
                  <a:schemeClr val="dk1"/>
                </a:solidFill>
                <a:latin typeface="Century Gothic"/>
                <a:ea typeface="Century Gothic"/>
                <a:cs typeface="Century Gothic"/>
                <a:sym typeface="Century Gothic"/>
              </a:defRPr>
            </a:lvl2pPr>
            <a:lvl3pPr marL="914400" marR="0" lvl="2" indent="0" algn="l" rtl="0">
              <a:spcBef>
                <a:spcPts val="540"/>
              </a:spcBef>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3pPr>
            <a:lvl4pPr marL="1371600" marR="0" lvl="3" indent="0" algn="l" rtl="0">
              <a:spcBef>
                <a:spcPts val="540"/>
              </a:spcBef>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4pPr>
            <a:lvl5pPr marL="1828800" marR="0" lvl="4" indent="0" algn="l" rtl="0">
              <a:spcBef>
                <a:spcPts val="540"/>
              </a:spcBef>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45" name="Shape 145"/>
          <p:cNvSpPr txBox="1">
            <a:spLocks noGrp="1"/>
          </p:cNvSpPr>
          <p:nvPr>
            <p:ph type="body" idx="3"/>
          </p:nvPr>
        </p:nvSpPr>
        <p:spPr>
          <a:xfrm>
            <a:off x="6159098" y="1709352"/>
            <a:ext cx="5691148" cy="4384543"/>
          </a:xfrm>
          <a:prstGeom prst="rect">
            <a:avLst/>
          </a:prstGeom>
          <a:noFill/>
          <a:ln>
            <a:noFill/>
          </a:ln>
        </p:spPr>
        <p:txBody>
          <a:bodyPr wrap="square" lIns="91425" tIns="91425" rIns="91425" bIns="91425" anchor="t" anchorCtr="0"/>
          <a:lstStyle>
            <a:lvl1pPr marL="0" marR="0" lvl="0" indent="0" algn="l" rtl="0">
              <a:spcBef>
                <a:spcPts val="0"/>
              </a:spcBef>
              <a:spcAft>
                <a:spcPts val="120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457200" marR="0" lvl="1" indent="0" algn="l" rtl="0">
              <a:spcBef>
                <a:spcPts val="0"/>
              </a:spcBef>
              <a:spcAft>
                <a:spcPts val="120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914400" marR="0" lvl="2" indent="0" algn="l" rtl="0">
              <a:spcBef>
                <a:spcPts val="0"/>
              </a:spcBef>
              <a:spcAft>
                <a:spcPts val="120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371600" marR="0" lvl="3" indent="0" algn="l" rtl="0">
              <a:spcBef>
                <a:spcPts val="0"/>
              </a:spcBef>
              <a:spcAft>
                <a:spcPts val="120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1828800" marR="0" lvl="4" indent="0" algn="l" rtl="0">
              <a:spcBef>
                <a:spcPts val="0"/>
              </a:spcBef>
              <a:spcAft>
                <a:spcPts val="1200"/>
              </a:spcAft>
              <a:buClr>
                <a:schemeClr val="dk1"/>
              </a:buClr>
              <a:buSzPts val="1000"/>
              <a:buFont typeface="Arial"/>
              <a:buNone/>
              <a:defRPr sz="10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with no Subhead">
    <p:spTree>
      <p:nvGrpSpPr>
        <p:cNvPr id="1" name="Shape 146"/>
        <p:cNvGrpSpPr/>
        <p:nvPr/>
      </p:nvGrpSpPr>
      <p:grpSpPr>
        <a:xfrm>
          <a:off x="0" y="0"/>
          <a:ext cx="0" cy="0"/>
          <a:chOff x="0" y="0"/>
          <a:chExt cx="0" cy="0"/>
        </a:xfrm>
      </p:grpSpPr>
      <p:sp>
        <p:nvSpPr>
          <p:cNvPr id="147" name="Shape 147"/>
          <p:cNvSpPr txBox="1">
            <a:spLocks noGrp="1"/>
          </p:cNvSpPr>
          <p:nvPr>
            <p:ph type="sldNum" idx="12"/>
          </p:nvPr>
        </p:nvSpPr>
        <p:spPr>
          <a:xfrm>
            <a:off x="11353683" y="6449009"/>
            <a:ext cx="635332" cy="365125"/>
          </a:xfrm>
          <a:prstGeom prst="rect">
            <a:avLst/>
          </a:prstGeom>
          <a:noFill/>
          <a:ln>
            <a:noFill/>
          </a:ln>
        </p:spPr>
        <p:txBody>
          <a:bodyPr wrap="square" lIns="91425" tIns="45700" rIns="91425" bIns="45700" anchor="ctr" anchorCtr="0">
            <a:noAutofit/>
          </a:bodyPr>
          <a:lstStyle/>
          <a:p>
            <a:pPr marL="0" marR="0" lvl="0" indent="0" algn="ctr" rtl="0">
              <a:spcBef>
                <a:spcPts val="0"/>
              </a:spcBef>
              <a:buNone/>
            </a:pPr>
            <a:fld id="{00000000-1234-1234-1234-123412341234}" type="slidenum">
              <a:rPr lang="en-US" sz="1100" b="0" i="0" u="none" strike="noStrike" cap="none">
                <a:solidFill>
                  <a:srgbClr val="888888"/>
                </a:solidFill>
                <a:latin typeface="Arial"/>
                <a:ea typeface="Arial"/>
                <a:cs typeface="Arial"/>
                <a:sym typeface="Arial"/>
              </a:rPr>
              <a:t>‹#›</a:t>
            </a:fld>
            <a:endParaRPr lang="en-US" sz="1100" b="0" i="0" u="none" strike="noStrike" cap="none">
              <a:solidFill>
                <a:srgbClr val="888888"/>
              </a:solidFill>
              <a:latin typeface="Arial"/>
              <a:ea typeface="Arial"/>
              <a:cs typeface="Arial"/>
              <a:sym typeface="Arial"/>
            </a:endParaRPr>
          </a:p>
        </p:txBody>
      </p:sp>
      <p:sp>
        <p:nvSpPr>
          <p:cNvPr id="148" name="Shape 148"/>
          <p:cNvSpPr txBox="1">
            <a:spLocks noGrp="1"/>
          </p:cNvSpPr>
          <p:nvPr>
            <p:ph type="body" idx="1"/>
          </p:nvPr>
        </p:nvSpPr>
        <p:spPr>
          <a:xfrm>
            <a:off x="302605" y="1112109"/>
            <a:ext cx="11585731" cy="4981786"/>
          </a:xfrm>
          <a:prstGeom prst="rect">
            <a:avLst/>
          </a:prstGeom>
          <a:noFill/>
          <a:ln>
            <a:noFill/>
          </a:ln>
        </p:spPr>
        <p:txBody>
          <a:bodyPr wrap="square" lIns="91425" tIns="91425" rIns="91425" bIns="91425" anchor="t" anchorCtr="0"/>
          <a:lstStyle>
            <a:lvl1pPr marL="0" marR="0" lvl="0" indent="0" algn="l" rtl="0">
              <a:spcBef>
                <a:spcPts val="0"/>
              </a:spcBef>
              <a:spcAft>
                <a:spcPts val="120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457200" marR="0" lvl="1" indent="0" algn="l" rtl="0">
              <a:spcBef>
                <a:spcPts val="0"/>
              </a:spcBef>
              <a:spcAft>
                <a:spcPts val="120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914400" marR="0" lvl="2" indent="0" algn="l" rtl="0">
              <a:spcBef>
                <a:spcPts val="0"/>
              </a:spcBef>
              <a:spcAft>
                <a:spcPts val="120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371600" marR="0" lvl="3" indent="0" algn="l" rtl="0">
              <a:spcBef>
                <a:spcPts val="0"/>
              </a:spcBef>
              <a:spcAft>
                <a:spcPts val="120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1828800" marR="0" lvl="4" indent="0" algn="l" rtl="0">
              <a:spcBef>
                <a:spcPts val="0"/>
              </a:spcBef>
              <a:spcAft>
                <a:spcPts val="1200"/>
              </a:spcAft>
              <a:buClr>
                <a:schemeClr val="dk1"/>
              </a:buClr>
              <a:buSzPts val="1000"/>
              <a:buFont typeface="Arial"/>
              <a:buNone/>
              <a:defRPr sz="10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49" name="Shape 149"/>
          <p:cNvSpPr txBox="1">
            <a:spLocks noGrp="1"/>
          </p:cNvSpPr>
          <p:nvPr>
            <p:ph type="title"/>
          </p:nvPr>
        </p:nvSpPr>
        <p:spPr>
          <a:xfrm>
            <a:off x="302605" y="418354"/>
            <a:ext cx="9735251" cy="535863"/>
          </a:xfrm>
          <a:prstGeom prst="rect">
            <a:avLst/>
          </a:prstGeom>
          <a:noFill/>
          <a:ln>
            <a:noFill/>
          </a:ln>
        </p:spPr>
        <p:txBody>
          <a:bodyPr wrap="square" lIns="91425" tIns="91425" rIns="91425" bIns="91425" anchor="t" anchorCtr="0"/>
          <a:lstStyle>
            <a:lvl1pPr marL="0" marR="0" lvl="0" indent="0" algn="l" rtl="0">
              <a:spcBef>
                <a:spcPts val="0"/>
              </a:spcBef>
              <a:buClr>
                <a:schemeClr val="dk1"/>
              </a:buClr>
              <a:buSzPts val="3000"/>
              <a:buFont typeface="Arial"/>
              <a:buNone/>
              <a:defRPr sz="3000" b="1" i="0" u="none" strike="noStrike" cap="none">
                <a:solidFill>
                  <a:schemeClr val="dk1"/>
                </a:solidFill>
                <a:latin typeface="Arial"/>
                <a:ea typeface="Arial"/>
                <a:cs typeface="Arial"/>
                <a:sym typeface="Arial"/>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with no Subhead 2 col">
    <p:spTree>
      <p:nvGrpSpPr>
        <p:cNvPr id="1" name="Shape 150"/>
        <p:cNvGrpSpPr/>
        <p:nvPr/>
      </p:nvGrpSpPr>
      <p:grpSpPr>
        <a:xfrm>
          <a:off x="0" y="0"/>
          <a:ext cx="0" cy="0"/>
          <a:chOff x="0" y="0"/>
          <a:chExt cx="0" cy="0"/>
        </a:xfrm>
      </p:grpSpPr>
      <p:sp>
        <p:nvSpPr>
          <p:cNvPr id="151" name="Shape 151"/>
          <p:cNvSpPr txBox="1">
            <a:spLocks noGrp="1"/>
          </p:cNvSpPr>
          <p:nvPr>
            <p:ph type="sldNum" idx="12"/>
          </p:nvPr>
        </p:nvSpPr>
        <p:spPr>
          <a:xfrm>
            <a:off x="11353683" y="6449009"/>
            <a:ext cx="635332" cy="365125"/>
          </a:xfrm>
          <a:prstGeom prst="rect">
            <a:avLst/>
          </a:prstGeom>
          <a:noFill/>
          <a:ln>
            <a:noFill/>
          </a:ln>
        </p:spPr>
        <p:txBody>
          <a:bodyPr wrap="square" lIns="91425" tIns="45700" rIns="91425" bIns="45700" anchor="ctr" anchorCtr="0">
            <a:noAutofit/>
          </a:bodyPr>
          <a:lstStyle/>
          <a:p>
            <a:pPr marL="0" marR="0" lvl="0" indent="0" algn="ctr" rtl="0">
              <a:spcBef>
                <a:spcPts val="0"/>
              </a:spcBef>
              <a:buNone/>
            </a:pPr>
            <a:fld id="{00000000-1234-1234-1234-123412341234}" type="slidenum">
              <a:rPr lang="en-US" sz="1100" b="0" i="0" u="none" strike="noStrike" cap="none">
                <a:solidFill>
                  <a:srgbClr val="888888"/>
                </a:solidFill>
                <a:latin typeface="Arial"/>
                <a:ea typeface="Arial"/>
                <a:cs typeface="Arial"/>
                <a:sym typeface="Arial"/>
              </a:rPr>
              <a:t>‹#›</a:t>
            </a:fld>
            <a:endParaRPr lang="en-US" sz="1100" b="0" i="0" u="none" strike="noStrike" cap="none">
              <a:solidFill>
                <a:srgbClr val="888888"/>
              </a:solidFill>
              <a:latin typeface="Arial"/>
              <a:ea typeface="Arial"/>
              <a:cs typeface="Arial"/>
              <a:sym typeface="Arial"/>
            </a:endParaRPr>
          </a:p>
        </p:txBody>
      </p:sp>
      <p:sp>
        <p:nvSpPr>
          <p:cNvPr id="152" name="Shape 152"/>
          <p:cNvSpPr txBox="1">
            <a:spLocks noGrp="1"/>
          </p:cNvSpPr>
          <p:nvPr>
            <p:ph type="body" idx="1"/>
          </p:nvPr>
        </p:nvSpPr>
        <p:spPr>
          <a:xfrm>
            <a:off x="302606" y="1112109"/>
            <a:ext cx="5663697" cy="4981786"/>
          </a:xfrm>
          <a:prstGeom prst="rect">
            <a:avLst/>
          </a:prstGeom>
          <a:noFill/>
          <a:ln>
            <a:noFill/>
          </a:ln>
        </p:spPr>
        <p:txBody>
          <a:bodyPr wrap="square" lIns="91425" tIns="91425" rIns="91425" bIns="91425" anchor="t" anchorCtr="0"/>
          <a:lstStyle>
            <a:lvl1pPr marL="0" marR="0" lvl="0" indent="0" algn="l" rtl="0">
              <a:spcBef>
                <a:spcPts val="0"/>
              </a:spcBef>
              <a:spcAft>
                <a:spcPts val="120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457200" marR="0" lvl="1" indent="0" algn="l" rtl="0">
              <a:spcBef>
                <a:spcPts val="0"/>
              </a:spcBef>
              <a:spcAft>
                <a:spcPts val="120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914400" marR="0" lvl="2" indent="0" algn="l" rtl="0">
              <a:spcBef>
                <a:spcPts val="0"/>
              </a:spcBef>
              <a:spcAft>
                <a:spcPts val="120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371600" marR="0" lvl="3" indent="0" algn="l" rtl="0">
              <a:spcBef>
                <a:spcPts val="0"/>
              </a:spcBef>
              <a:spcAft>
                <a:spcPts val="120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1828800" marR="0" lvl="4" indent="0" algn="l" rtl="0">
              <a:spcBef>
                <a:spcPts val="0"/>
              </a:spcBef>
              <a:spcAft>
                <a:spcPts val="1200"/>
              </a:spcAft>
              <a:buClr>
                <a:schemeClr val="dk1"/>
              </a:buClr>
              <a:buSzPts val="1000"/>
              <a:buFont typeface="Arial"/>
              <a:buNone/>
              <a:defRPr sz="10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53" name="Shape 153"/>
          <p:cNvSpPr txBox="1">
            <a:spLocks noGrp="1"/>
          </p:cNvSpPr>
          <p:nvPr>
            <p:ph type="title"/>
          </p:nvPr>
        </p:nvSpPr>
        <p:spPr>
          <a:xfrm>
            <a:off x="302605" y="418354"/>
            <a:ext cx="9735251" cy="535863"/>
          </a:xfrm>
          <a:prstGeom prst="rect">
            <a:avLst/>
          </a:prstGeom>
          <a:noFill/>
          <a:ln>
            <a:noFill/>
          </a:ln>
        </p:spPr>
        <p:txBody>
          <a:bodyPr wrap="square" lIns="91425" tIns="91425" rIns="91425" bIns="91425" anchor="t" anchorCtr="0"/>
          <a:lstStyle>
            <a:lvl1pPr marL="0" marR="0" lvl="0" indent="0" algn="l" rtl="0">
              <a:spcBef>
                <a:spcPts val="0"/>
              </a:spcBef>
              <a:buClr>
                <a:schemeClr val="dk1"/>
              </a:buClr>
              <a:buSzPts val="3000"/>
              <a:buFont typeface="Arial"/>
              <a:buNone/>
              <a:defRPr sz="3000" b="1" i="0" u="none" strike="noStrike" cap="none">
                <a:solidFill>
                  <a:schemeClr val="dk1"/>
                </a:solidFill>
                <a:latin typeface="Arial"/>
                <a:ea typeface="Arial"/>
                <a:cs typeface="Arial"/>
                <a:sym typeface="Arial"/>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154" name="Shape 154"/>
          <p:cNvSpPr txBox="1">
            <a:spLocks noGrp="1"/>
          </p:cNvSpPr>
          <p:nvPr>
            <p:ph type="body" idx="2"/>
          </p:nvPr>
        </p:nvSpPr>
        <p:spPr>
          <a:xfrm>
            <a:off x="6214002" y="1112109"/>
            <a:ext cx="5663697" cy="4981786"/>
          </a:xfrm>
          <a:prstGeom prst="rect">
            <a:avLst/>
          </a:prstGeom>
          <a:noFill/>
          <a:ln>
            <a:noFill/>
          </a:ln>
        </p:spPr>
        <p:txBody>
          <a:bodyPr wrap="square" lIns="91425" tIns="91425" rIns="91425" bIns="91425" anchor="t" anchorCtr="0"/>
          <a:lstStyle>
            <a:lvl1pPr marL="0" marR="0" lvl="0" indent="0" algn="l" rtl="0">
              <a:spcBef>
                <a:spcPts val="0"/>
              </a:spcBef>
              <a:spcAft>
                <a:spcPts val="120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457200" marR="0" lvl="1" indent="0" algn="l" rtl="0">
              <a:spcBef>
                <a:spcPts val="0"/>
              </a:spcBef>
              <a:spcAft>
                <a:spcPts val="120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914400" marR="0" lvl="2" indent="0" algn="l" rtl="0">
              <a:spcBef>
                <a:spcPts val="0"/>
              </a:spcBef>
              <a:spcAft>
                <a:spcPts val="120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371600" marR="0" lvl="3" indent="0" algn="l" rtl="0">
              <a:spcBef>
                <a:spcPts val="0"/>
              </a:spcBef>
              <a:spcAft>
                <a:spcPts val="120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1828800" marR="0" lvl="4" indent="0" algn="l" rtl="0">
              <a:spcBef>
                <a:spcPts val="0"/>
              </a:spcBef>
              <a:spcAft>
                <a:spcPts val="1200"/>
              </a:spcAft>
              <a:buClr>
                <a:schemeClr val="dk1"/>
              </a:buClr>
              <a:buSzPts val="1000"/>
              <a:buFont typeface="Arial"/>
              <a:buNone/>
              <a:defRPr sz="10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tevens Seal">
    <p:spTree>
      <p:nvGrpSpPr>
        <p:cNvPr id="1" name="Shape 23"/>
        <p:cNvGrpSpPr/>
        <p:nvPr/>
      </p:nvGrpSpPr>
      <p:grpSpPr>
        <a:xfrm>
          <a:off x="0" y="0"/>
          <a:ext cx="0" cy="0"/>
          <a:chOff x="0" y="0"/>
          <a:chExt cx="0" cy="0"/>
        </a:xfrm>
      </p:grpSpPr>
      <p:pic>
        <p:nvPicPr>
          <p:cNvPr id="24" name="Shape 24"/>
          <p:cNvPicPr preferRelativeResize="0"/>
          <p:nvPr/>
        </p:nvPicPr>
        <p:blipFill rotWithShape="1">
          <a:blip r:embed="rId2">
            <a:alphaModFix/>
          </a:blip>
          <a:srcRect/>
          <a:stretch/>
        </p:blipFill>
        <p:spPr>
          <a:xfrm>
            <a:off x="6831012" y="0"/>
            <a:ext cx="5357812" cy="6858000"/>
          </a:xfrm>
          <a:prstGeom prst="rect">
            <a:avLst/>
          </a:prstGeom>
          <a:noFill/>
          <a:ln>
            <a:noFill/>
          </a:ln>
        </p:spPr>
      </p:pic>
      <p:sp>
        <p:nvSpPr>
          <p:cNvPr id="25" name="Shape 25"/>
          <p:cNvSpPr txBox="1">
            <a:spLocks noGrp="1"/>
          </p:cNvSpPr>
          <p:nvPr>
            <p:ph type="body" idx="1"/>
          </p:nvPr>
        </p:nvSpPr>
        <p:spPr>
          <a:xfrm>
            <a:off x="216054" y="4829299"/>
            <a:ext cx="7396070" cy="1256167"/>
          </a:xfrm>
          <a:prstGeom prst="rect">
            <a:avLst/>
          </a:prstGeom>
          <a:noFill/>
          <a:ln>
            <a:noFill/>
          </a:ln>
        </p:spPr>
        <p:txBody>
          <a:bodyPr wrap="square" lIns="91425" tIns="91425" rIns="91425" bIns="91425" anchor="t" anchorCtr="0"/>
          <a:lstStyle>
            <a:lvl1pPr marL="0" marR="0" lvl="0" indent="0" algn="l" rtl="0">
              <a:lnSpc>
                <a:spcPct val="12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457200" marR="0" lvl="1" indent="0" algn="l" rtl="0">
              <a:spcBef>
                <a:spcPts val="560"/>
              </a:spcBef>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body" idx="2"/>
          </p:nvPr>
        </p:nvSpPr>
        <p:spPr>
          <a:xfrm>
            <a:off x="226633" y="3496385"/>
            <a:ext cx="7399469" cy="1204686"/>
          </a:xfrm>
          <a:prstGeom prst="rect">
            <a:avLst/>
          </a:prstGeom>
          <a:noFill/>
          <a:ln>
            <a:noFill/>
          </a:ln>
        </p:spPr>
        <p:txBody>
          <a:bodyPr wrap="square" lIns="91425" tIns="91425" rIns="91425" bIns="91425" anchor="t" anchorCtr="0"/>
          <a:lstStyle>
            <a:lvl1pPr marL="0" marR="0" lvl="0" indent="0" algn="l" rtl="0">
              <a:lnSpc>
                <a:spcPct val="100000"/>
              </a:lnSpc>
              <a:spcBef>
                <a:spcPts val="0"/>
              </a:spcBef>
              <a:buClr>
                <a:schemeClr val="dk1"/>
              </a:buClr>
              <a:buSzPts val="2000"/>
              <a:buFont typeface="Arial"/>
              <a:buNone/>
              <a:defRPr sz="2000" b="0" i="1" u="none" strike="noStrike" cap="none">
                <a:solidFill>
                  <a:schemeClr val="dk1"/>
                </a:solidFill>
                <a:latin typeface="Arial"/>
                <a:ea typeface="Arial"/>
                <a:cs typeface="Arial"/>
                <a:sym typeface="Arial"/>
              </a:defRPr>
            </a:lvl1pPr>
            <a:lvl2pPr marL="457200" marR="0" lvl="1" indent="0" algn="l" rtl="0">
              <a:spcBef>
                <a:spcPts val="560"/>
              </a:spcBef>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body" idx="3"/>
          </p:nvPr>
        </p:nvSpPr>
        <p:spPr>
          <a:xfrm>
            <a:off x="226633" y="2155151"/>
            <a:ext cx="7408580" cy="1219419"/>
          </a:xfrm>
          <a:prstGeom prst="rect">
            <a:avLst/>
          </a:prstGeom>
          <a:noFill/>
          <a:ln>
            <a:noFill/>
          </a:ln>
        </p:spPr>
        <p:txBody>
          <a:bodyPr wrap="square" lIns="91425" tIns="91425" rIns="91425" bIns="91425" anchor="t" anchorCtr="0"/>
          <a:lstStyle>
            <a:lvl1pPr marL="0" marR="0" lvl="0" indent="0" algn="l" rtl="0">
              <a:lnSpc>
                <a:spcPct val="100000"/>
              </a:lnSpc>
              <a:spcBef>
                <a:spcPts val="0"/>
              </a:spcBef>
              <a:buClr>
                <a:schemeClr val="dk1"/>
              </a:buClr>
              <a:buSzPts val="3000"/>
              <a:buFont typeface="Arial"/>
              <a:buNone/>
              <a:defRPr sz="3000" b="1" i="0" u="none" strike="noStrike" cap="none">
                <a:solidFill>
                  <a:schemeClr val="dk1"/>
                </a:solidFill>
                <a:latin typeface="Arial"/>
                <a:ea typeface="Arial"/>
                <a:cs typeface="Arial"/>
                <a:sym typeface="Arial"/>
              </a:defRPr>
            </a:lvl1pPr>
            <a:lvl2pPr marL="742950" marR="0" lvl="1" indent="-107950" algn="l" rtl="0">
              <a:spcBef>
                <a:spcPts val="56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grpSp>
        <p:nvGrpSpPr>
          <p:cNvPr id="28" name="Shape 28"/>
          <p:cNvGrpSpPr/>
          <p:nvPr/>
        </p:nvGrpSpPr>
        <p:grpSpPr>
          <a:xfrm>
            <a:off x="-1" y="17762"/>
            <a:ext cx="12188825" cy="742"/>
            <a:chOff x="-1" y="1761975"/>
            <a:chExt cx="12188825" cy="742"/>
          </a:xfrm>
        </p:grpSpPr>
        <p:cxnSp>
          <p:nvCxnSpPr>
            <p:cNvPr id="29" name="Shape 29"/>
            <p:cNvCxnSpPr/>
            <p:nvPr/>
          </p:nvCxnSpPr>
          <p:spPr>
            <a:xfrm rot="10800000">
              <a:off x="-1" y="1761975"/>
              <a:ext cx="4058879" cy="0"/>
            </a:xfrm>
            <a:prstGeom prst="straightConnector1">
              <a:avLst/>
            </a:prstGeom>
            <a:noFill/>
            <a:ln w="50800" cap="flat" cmpd="sng">
              <a:solidFill>
                <a:srgbClr val="A5A5A5"/>
              </a:solidFill>
              <a:prstDash val="solid"/>
              <a:round/>
              <a:headEnd type="none" w="med" len="med"/>
              <a:tailEnd type="none" w="med" len="med"/>
            </a:ln>
          </p:spPr>
        </p:cxnSp>
        <p:cxnSp>
          <p:nvCxnSpPr>
            <p:cNvPr id="30" name="Shape 30"/>
            <p:cNvCxnSpPr/>
            <p:nvPr/>
          </p:nvCxnSpPr>
          <p:spPr>
            <a:xfrm rot="10800000">
              <a:off x="4058878" y="1762717"/>
              <a:ext cx="8129946" cy="0"/>
            </a:xfrm>
            <a:prstGeom prst="straightConnector1">
              <a:avLst/>
            </a:prstGeom>
            <a:noFill/>
            <a:ln w="50800" cap="flat" cmpd="sng">
              <a:solidFill>
                <a:srgbClr val="90152A"/>
              </a:solidFill>
              <a:prstDash val="solid"/>
              <a:round/>
              <a:headEnd type="none" w="med" len="med"/>
              <a:tailEnd type="none" w="med" len="med"/>
            </a:ln>
          </p:spPr>
        </p:cxnSp>
      </p:grpSp>
      <p:pic>
        <p:nvPicPr>
          <p:cNvPr id="31" name="Shape 31"/>
          <p:cNvPicPr preferRelativeResize="0"/>
          <p:nvPr/>
        </p:nvPicPr>
        <p:blipFill rotWithShape="1">
          <a:blip r:embed="rId3">
            <a:alphaModFix/>
          </a:blip>
          <a:srcRect/>
          <a:stretch/>
        </p:blipFill>
        <p:spPr>
          <a:xfrm>
            <a:off x="314666" y="-14942"/>
            <a:ext cx="2672715" cy="1518920"/>
          </a:xfrm>
          <a:prstGeom prst="rect">
            <a:avLst/>
          </a:prstGeom>
          <a:noFill/>
          <a:ln>
            <a:noFill/>
          </a:ln>
        </p:spPr>
      </p:pic>
      <p:grpSp>
        <p:nvGrpSpPr>
          <p:cNvPr id="32" name="Shape 32"/>
          <p:cNvGrpSpPr/>
          <p:nvPr/>
        </p:nvGrpSpPr>
        <p:grpSpPr>
          <a:xfrm>
            <a:off x="-1" y="6406187"/>
            <a:ext cx="12188825" cy="451813"/>
            <a:chOff x="-1" y="6406187"/>
            <a:chExt cx="12188825" cy="451813"/>
          </a:xfrm>
        </p:grpSpPr>
        <p:sp>
          <p:nvSpPr>
            <p:cNvPr id="33" name="Shape 33"/>
            <p:cNvSpPr/>
            <p:nvPr/>
          </p:nvSpPr>
          <p:spPr>
            <a:xfrm>
              <a:off x="-1" y="6406187"/>
              <a:ext cx="12188825" cy="451813"/>
            </a:xfrm>
            <a:prstGeom prst="rect">
              <a:avLst/>
            </a:prstGeom>
            <a:solidFill>
              <a:srgbClr val="F2F2F2"/>
            </a:solidFill>
            <a:ln>
              <a:noFill/>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cxnSp>
          <p:nvCxnSpPr>
            <p:cNvPr id="34" name="Shape 34"/>
            <p:cNvCxnSpPr/>
            <p:nvPr/>
          </p:nvCxnSpPr>
          <p:spPr>
            <a:xfrm rot="10800000">
              <a:off x="-1" y="6412992"/>
              <a:ext cx="4058879" cy="0"/>
            </a:xfrm>
            <a:prstGeom prst="straightConnector1">
              <a:avLst/>
            </a:prstGeom>
            <a:noFill/>
            <a:ln w="50800" cap="flat" cmpd="sng">
              <a:solidFill>
                <a:srgbClr val="DF7023"/>
              </a:solidFill>
              <a:prstDash val="solid"/>
              <a:round/>
              <a:headEnd type="none" w="med" len="med"/>
              <a:tailEnd type="none" w="med" len="med"/>
            </a:ln>
          </p:spPr>
        </p:cxnSp>
        <p:cxnSp>
          <p:nvCxnSpPr>
            <p:cNvPr id="35" name="Shape 35"/>
            <p:cNvCxnSpPr/>
            <p:nvPr/>
          </p:nvCxnSpPr>
          <p:spPr>
            <a:xfrm rot="10800000">
              <a:off x="4058878" y="6413734"/>
              <a:ext cx="8129946" cy="0"/>
            </a:xfrm>
            <a:prstGeom prst="straightConnector1">
              <a:avLst/>
            </a:prstGeom>
            <a:noFill/>
            <a:ln w="50800" cap="flat" cmpd="sng">
              <a:solidFill>
                <a:srgbClr val="0F787D"/>
              </a:solidFill>
              <a:prstDash val="solid"/>
              <a:round/>
              <a:headEnd type="none" w="med" len="med"/>
              <a:tailEnd type="none" w="med" len="med"/>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Stevens Clock">
    <p:spTree>
      <p:nvGrpSpPr>
        <p:cNvPr id="1" name="Shape 36"/>
        <p:cNvGrpSpPr/>
        <p:nvPr/>
      </p:nvGrpSpPr>
      <p:grpSpPr>
        <a:xfrm>
          <a:off x="0" y="0"/>
          <a:ext cx="0" cy="0"/>
          <a:chOff x="0" y="0"/>
          <a:chExt cx="0" cy="0"/>
        </a:xfrm>
      </p:grpSpPr>
      <p:pic>
        <p:nvPicPr>
          <p:cNvPr id="37" name="Shape 37"/>
          <p:cNvPicPr preferRelativeResize="0"/>
          <p:nvPr/>
        </p:nvPicPr>
        <p:blipFill rotWithShape="1">
          <a:blip r:embed="rId2">
            <a:alphaModFix/>
          </a:blip>
          <a:srcRect/>
          <a:stretch/>
        </p:blipFill>
        <p:spPr>
          <a:xfrm>
            <a:off x="6831012" y="0"/>
            <a:ext cx="5357812" cy="6858000"/>
          </a:xfrm>
          <a:prstGeom prst="rect">
            <a:avLst/>
          </a:prstGeom>
          <a:noFill/>
          <a:ln>
            <a:noFill/>
          </a:ln>
        </p:spPr>
      </p:pic>
      <p:sp>
        <p:nvSpPr>
          <p:cNvPr id="38" name="Shape 38"/>
          <p:cNvSpPr txBox="1">
            <a:spLocks noGrp="1"/>
          </p:cNvSpPr>
          <p:nvPr>
            <p:ph type="body" idx="1"/>
          </p:nvPr>
        </p:nvSpPr>
        <p:spPr>
          <a:xfrm>
            <a:off x="216054" y="4829299"/>
            <a:ext cx="7396070" cy="1256167"/>
          </a:xfrm>
          <a:prstGeom prst="rect">
            <a:avLst/>
          </a:prstGeom>
          <a:noFill/>
          <a:ln>
            <a:noFill/>
          </a:ln>
        </p:spPr>
        <p:txBody>
          <a:bodyPr wrap="square" lIns="91425" tIns="91425" rIns="91425" bIns="91425" anchor="t" anchorCtr="0"/>
          <a:lstStyle>
            <a:lvl1pPr marL="0" marR="0" lvl="0" indent="0" algn="l" rtl="0">
              <a:lnSpc>
                <a:spcPct val="12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457200" marR="0" lvl="1" indent="0" algn="l" rtl="0">
              <a:spcBef>
                <a:spcPts val="560"/>
              </a:spcBef>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2"/>
          </p:nvPr>
        </p:nvSpPr>
        <p:spPr>
          <a:xfrm>
            <a:off x="226633" y="3496385"/>
            <a:ext cx="7399469" cy="1204686"/>
          </a:xfrm>
          <a:prstGeom prst="rect">
            <a:avLst/>
          </a:prstGeom>
          <a:noFill/>
          <a:ln>
            <a:noFill/>
          </a:ln>
        </p:spPr>
        <p:txBody>
          <a:bodyPr wrap="square" lIns="91425" tIns="91425" rIns="91425" bIns="91425" anchor="t" anchorCtr="0"/>
          <a:lstStyle>
            <a:lvl1pPr marL="0" marR="0" lvl="0" indent="0" algn="l" rtl="0">
              <a:lnSpc>
                <a:spcPct val="100000"/>
              </a:lnSpc>
              <a:spcBef>
                <a:spcPts val="0"/>
              </a:spcBef>
              <a:buClr>
                <a:schemeClr val="dk1"/>
              </a:buClr>
              <a:buSzPts val="2000"/>
              <a:buFont typeface="Arial"/>
              <a:buNone/>
              <a:defRPr sz="2000" b="0" i="1" u="none" strike="noStrike" cap="none">
                <a:solidFill>
                  <a:schemeClr val="dk1"/>
                </a:solidFill>
                <a:latin typeface="Arial"/>
                <a:ea typeface="Arial"/>
                <a:cs typeface="Arial"/>
                <a:sym typeface="Arial"/>
              </a:defRPr>
            </a:lvl1pPr>
            <a:lvl2pPr marL="457200" marR="0" lvl="1" indent="0" algn="l" rtl="0">
              <a:spcBef>
                <a:spcPts val="560"/>
              </a:spcBef>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body" idx="3"/>
          </p:nvPr>
        </p:nvSpPr>
        <p:spPr>
          <a:xfrm>
            <a:off x="226633" y="2155151"/>
            <a:ext cx="7408580" cy="1219419"/>
          </a:xfrm>
          <a:prstGeom prst="rect">
            <a:avLst/>
          </a:prstGeom>
          <a:noFill/>
          <a:ln>
            <a:noFill/>
          </a:ln>
        </p:spPr>
        <p:txBody>
          <a:bodyPr wrap="square" lIns="91425" tIns="91425" rIns="91425" bIns="91425" anchor="t" anchorCtr="0"/>
          <a:lstStyle>
            <a:lvl1pPr marL="0" marR="0" lvl="0" indent="0" algn="l" rtl="0">
              <a:lnSpc>
                <a:spcPct val="100000"/>
              </a:lnSpc>
              <a:spcBef>
                <a:spcPts val="0"/>
              </a:spcBef>
              <a:buClr>
                <a:schemeClr val="dk1"/>
              </a:buClr>
              <a:buSzPts val="3000"/>
              <a:buFont typeface="Arial"/>
              <a:buNone/>
              <a:defRPr sz="3000" b="1" i="0" u="none" strike="noStrike" cap="none">
                <a:solidFill>
                  <a:schemeClr val="dk1"/>
                </a:solidFill>
                <a:latin typeface="Arial"/>
                <a:ea typeface="Arial"/>
                <a:cs typeface="Arial"/>
                <a:sym typeface="Arial"/>
              </a:defRPr>
            </a:lvl1pPr>
            <a:lvl2pPr marL="742950" marR="0" lvl="1" indent="-107950" algn="l" rtl="0">
              <a:spcBef>
                <a:spcPts val="56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grpSp>
        <p:nvGrpSpPr>
          <p:cNvPr id="41" name="Shape 41"/>
          <p:cNvGrpSpPr/>
          <p:nvPr/>
        </p:nvGrpSpPr>
        <p:grpSpPr>
          <a:xfrm>
            <a:off x="-1" y="17762"/>
            <a:ext cx="12188825" cy="742"/>
            <a:chOff x="-1" y="1761975"/>
            <a:chExt cx="12188825" cy="742"/>
          </a:xfrm>
        </p:grpSpPr>
        <p:cxnSp>
          <p:nvCxnSpPr>
            <p:cNvPr id="42" name="Shape 42"/>
            <p:cNvCxnSpPr/>
            <p:nvPr/>
          </p:nvCxnSpPr>
          <p:spPr>
            <a:xfrm rot="10800000">
              <a:off x="-1" y="1761975"/>
              <a:ext cx="4058879" cy="0"/>
            </a:xfrm>
            <a:prstGeom prst="straightConnector1">
              <a:avLst/>
            </a:prstGeom>
            <a:noFill/>
            <a:ln w="50800" cap="flat" cmpd="sng">
              <a:solidFill>
                <a:srgbClr val="A5A5A5"/>
              </a:solidFill>
              <a:prstDash val="solid"/>
              <a:round/>
              <a:headEnd type="none" w="med" len="med"/>
              <a:tailEnd type="none" w="med" len="med"/>
            </a:ln>
          </p:spPr>
        </p:cxnSp>
        <p:cxnSp>
          <p:nvCxnSpPr>
            <p:cNvPr id="43" name="Shape 43"/>
            <p:cNvCxnSpPr/>
            <p:nvPr/>
          </p:nvCxnSpPr>
          <p:spPr>
            <a:xfrm rot="10800000">
              <a:off x="4058878" y="1762717"/>
              <a:ext cx="8129946" cy="0"/>
            </a:xfrm>
            <a:prstGeom prst="straightConnector1">
              <a:avLst/>
            </a:prstGeom>
            <a:noFill/>
            <a:ln w="50800" cap="flat" cmpd="sng">
              <a:solidFill>
                <a:srgbClr val="90152A"/>
              </a:solidFill>
              <a:prstDash val="solid"/>
              <a:round/>
              <a:headEnd type="none" w="med" len="med"/>
              <a:tailEnd type="none" w="med" len="med"/>
            </a:ln>
          </p:spPr>
        </p:cxnSp>
      </p:grpSp>
      <p:pic>
        <p:nvPicPr>
          <p:cNvPr id="44" name="Shape 44"/>
          <p:cNvPicPr preferRelativeResize="0"/>
          <p:nvPr/>
        </p:nvPicPr>
        <p:blipFill rotWithShape="1">
          <a:blip r:embed="rId3">
            <a:alphaModFix/>
          </a:blip>
          <a:srcRect/>
          <a:stretch/>
        </p:blipFill>
        <p:spPr>
          <a:xfrm>
            <a:off x="314666" y="-14942"/>
            <a:ext cx="2672715" cy="1518920"/>
          </a:xfrm>
          <a:prstGeom prst="rect">
            <a:avLst/>
          </a:prstGeom>
          <a:noFill/>
          <a:ln>
            <a:noFill/>
          </a:ln>
        </p:spPr>
      </p:pic>
      <p:grpSp>
        <p:nvGrpSpPr>
          <p:cNvPr id="45" name="Shape 45"/>
          <p:cNvGrpSpPr/>
          <p:nvPr/>
        </p:nvGrpSpPr>
        <p:grpSpPr>
          <a:xfrm>
            <a:off x="-1" y="6406187"/>
            <a:ext cx="12188825" cy="451813"/>
            <a:chOff x="-1" y="6406187"/>
            <a:chExt cx="12188825" cy="451813"/>
          </a:xfrm>
        </p:grpSpPr>
        <p:sp>
          <p:nvSpPr>
            <p:cNvPr id="46" name="Shape 46"/>
            <p:cNvSpPr/>
            <p:nvPr/>
          </p:nvSpPr>
          <p:spPr>
            <a:xfrm>
              <a:off x="-1" y="6406187"/>
              <a:ext cx="12188825" cy="451813"/>
            </a:xfrm>
            <a:prstGeom prst="rect">
              <a:avLst/>
            </a:prstGeom>
            <a:solidFill>
              <a:srgbClr val="F2F2F2"/>
            </a:solidFill>
            <a:ln>
              <a:noFill/>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cxnSp>
          <p:nvCxnSpPr>
            <p:cNvPr id="47" name="Shape 47"/>
            <p:cNvCxnSpPr/>
            <p:nvPr/>
          </p:nvCxnSpPr>
          <p:spPr>
            <a:xfrm rot="10800000">
              <a:off x="-1" y="6412992"/>
              <a:ext cx="4058879" cy="0"/>
            </a:xfrm>
            <a:prstGeom prst="straightConnector1">
              <a:avLst/>
            </a:prstGeom>
            <a:noFill/>
            <a:ln w="50800" cap="flat" cmpd="sng">
              <a:solidFill>
                <a:srgbClr val="DF7023"/>
              </a:solidFill>
              <a:prstDash val="solid"/>
              <a:round/>
              <a:headEnd type="none" w="med" len="med"/>
              <a:tailEnd type="none" w="med" len="med"/>
            </a:ln>
          </p:spPr>
        </p:cxnSp>
        <p:cxnSp>
          <p:nvCxnSpPr>
            <p:cNvPr id="48" name="Shape 48"/>
            <p:cNvCxnSpPr/>
            <p:nvPr/>
          </p:nvCxnSpPr>
          <p:spPr>
            <a:xfrm rot="10800000">
              <a:off x="4058878" y="6413734"/>
              <a:ext cx="8129946" cy="0"/>
            </a:xfrm>
            <a:prstGeom prst="straightConnector1">
              <a:avLst/>
            </a:prstGeom>
            <a:noFill/>
            <a:ln w="50800" cap="flat" cmpd="sng">
              <a:solidFill>
                <a:srgbClr val="0F787D"/>
              </a:solidFill>
              <a:prstDash val="solid"/>
              <a:round/>
              <a:headEnd type="none" w="med" len="med"/>
              <a:tailEnd type="none" w="med" len="med"/>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Stevens Fountain">
    <p:spTree>
      <p:nvGrpSpPr>
        <p:cNvPr id="1" name="Shape 49"/>
        <p:cNvGrpSpPr/>
        <p:nvPr/>
      </p:nvGrpSpPr>
      <p:grpSpPr>
        <a:xfrm>
          <a:off x="0" y="0"/>
          <a:ext cx="0" cy="0"/>
          <a:chOff x="0" y="0"/>
          <a:chExt cx="0" cy="0"/>
        </a:xfrm>
      </p:grpSpPr>
      <p:pic>
        <p:nvPicPr>
          <p:cNvPr id="50" name="Shape 50"/>
          <p:cNvPicPr preferRelativeResize="0"/>
          <p:nvPr/>
        </p:nvPicPr>
        <p:blipFill rotWithShape="1">
          <a:blip r:embed="rId2">
            <a:alphaModFix/>
          </a:blip>
          <a:srcRect/>
          <a:stretch/>
        </p:blipFill>
        <p:spPr>
          <a:xfrm>
            <a:off x="6854825" y="0"/>
            <a:ext cx="5334000" cy="6827520"/>
          </a:xfrm>
          <a:prstGeom prst="rect">
            <a:avLst/>
          </a:prstGeom>
          <a:noFill/>
          <a:ln>
            <a:noFill/>
          </a:ln>
        </p:spPr>
      </p:pic>
      <p:sp>
        <p:nvSpPr>
          <p:cNvPr id="51" name="Shape 51"/>
          <p:cNvSpPr txBox="1">
            <a:spLocks noGrp="1"/>
          </p:cNvSpPr>
          <p:nvPr>
            <p:ph type="body" idx="1"/>
          </p:nvPr>
        </p:nvSpPr>
        <p:spPr>
          <a:xfrm>
            <a:off x="216054" y="4829299"/>
            <a:ext cx="7396070" cy="1256167"/>
          </a:xfrm>
          <a:prstGeom prst="rect">
            <a:avLst/>
          </a:prstGeom>
          <a:noFill/>
          <a:ln>
            <a:noFill/>
          </a:ln>
        </p:spPr>
        <p:txBody>
          <a:bodyPr wrap="square" lIns="91425" tIns="91425" rIns="91425" bIns="91425" anchor="t" anchorCtr="0"/>
          <a:lstStyle>
            <a:lvl1pPr marL="0" marR="0" lvl="0" indent="0" algn="l" rtl="0">
              <a:lnSpc>
                <a:spcPct val="12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457200" marR="0" lvl="1" indent="0" algn="l" rtl="0">
              <a:spcBef>
                <a:spcPts val="560"/>
              </a:spcBef>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body" idx="2"/>
          </p:nvPr>
        </p:nvSpPr>
        <p:spPr>
          <a:xfrm>
            <a:off x="226633" y="3496385"/>
            <a:ext cx="7399469" cy="1204686"/>
          </a:xfrm>
          <a:prstGeom prst="rect">
            <a:avLst/>
          </a:prstGeom>
          <a:noFill/>
          <a:ln>
            <a:noFill/>
          </a:ln>
        </p:spPr>
        <p:txBody>
          <a:bodyPr wrap="square" lIns="91425" tIns="91425" rIns="91425" bIns="91425" anchor="t" anchorCtr="0"/>
          <a:lstStyle>
            <a:lvl1pPr marL="0" marR="0" lvl="0" indent="0" algn="l" rtl="0">
              <a:lnSpc>
                <a:spcPct val="100000"/>
              </a:lnSpc>
              <a:spcBef>
                <a:spcPts val="0"/>
              </a:spcBef>
              <a:buClr>
                <a:schemeClr val="dk1"/>
              </a:buClr>
              <a:buSzPts val="2000"/>
              <a:buFont typeface="Arial"/>
              <a:buNone/>
              <a:defRPr sz="2000" b="0" i="1" u="none" strike="noStrike" cap="none">
                <a:solidFill>
                  <a:schemeClr val="dk1"/>
                </a:solidFill>
                <a:latin typeface="Arial"/>
                <a:ea typeface="Arial"/>
                <a:cs typeface="Arial"/>
                <a:sym typeface="Arial"/>
              </a:defRPr>
            </a:lvl1pPr>
            <a:lvl2pPr marL="457200" marR="0" lvl="1" indent="0" algn="l" rtl="0">
              <a:spcBef>
                <a:spcPts val="560"/>
              </a:spcBef>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body" idx="3"/>
          </p:nvPr>
        </p:nvSpPr>
        <p:spPr>
          <a:xfrm>
            <a:off x="226633" y="2155151"/>
            <a:ext cx="7408580" cy="1219419"/>
          </a:xfrm>
          <a:prstGeom prst="rect">
            <a:avLst/>
          </a:prstGeom>
          <a:noFill/>
          <a:ln>
            <a:noFill/>
          </a:ln>
        </p:spPr>
        <p:txBody>
          <a:bodyPr wrap="square" lIns="91425" tIns="91425" rIns="91425" bIns="91425" anchor="t" anchorCtr="0"/>
          <a:lstStyle>
            <a:lvl1pPr marL="0" marR="0" lvl="0" indent="0" algn="l" rtl="0">
              <a:lnSpc>
                <a:spcPct val="100000"/>
              </a:lnSpc>
              <a:spcBef>
                <a:spcPts val="0"/>
              </a:spcBef>
              <a:buClr>
                <a:schemeClr val="dk1"/>
              </a:buClr>
              <a:buSzPts val="3000"/>
              <a:buFont typeface="Arial"/>
              <a:buNone/>
              <a:defRPr sz="3000" b="1" i="0" u="none" strike="noStrike" cap="none">
                <a:solidFill>
                  <a:schemeClr val="dk1"/>
                </a:solidFill>
                <a:latin typeface="Arial"/>
                <a:ea typeface="Arial"/>
                <a:cs typeface="Arial"/>
                <a:sym typeface="Arial"/>
              </a:defRPr>
            </a:lvl1pPr>
            <a:lvl2pPr marL="742950" marR="0" lvl="1" indent="-107950" algn="l" rtl="0">
              <a:spcBef>
                <a:spcPts val="56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grpSp>
        <p:nvGrpSpPr>
          <p:cNvPr id="54" name="Shape 54"/>
          <p:cNvGrpSpPr/>
          <p:nvPr/>
        </p:nvGrpSpPr>
        <p:grpSpPr>
          <a:xfrm>
            <a:off x="-1" y="17762"/>
            <a:ext cx="12188825" cy="742"/>
            <a:chOff x="-1" y="1761975"/>
            <a:chExt cx="12188825" cy="742"/>
          </a:xfrm>
        </p:grpSpPr>
        <p:cxnSp>
          <p:nvCxnSpPr>
            <p:cNvPr id="55" name="Shape 55"/>
            <p:cNvCxnSpPr/>
            <p:nvPr/>
          </p:nvCxnSpPr>
          <p:spPr>
            <a:xfrm rot="10800000">
              <a:off x="-1" y="1761975"/>
              <a:ext cx="4058879" cy="0"/>
            </a:xfrm>
            <a:prstGeom prst="straightConnector1">
              <a:avLst/>
            </a:prstGeom>
            <a:noFill/>
            <a:ln w="50800" cap="flat" cmpd="sng">
              <a:solidFill>
                <a:srgbClr val="A5A5A5"/>
              </a:solidFill>
              <a:prstDash val="solid"/>
              <a:round/>
              <a:headEnd type="none" w="med" len="med"/>
              <a:tailEnd type="none" w="med" len="med"/>
            </a:ln>
          </p:spPr>
        </p:cxnSp>
        <p:cxnSp>
          <p:nvCxnSpPr>
            <p:cNvPr id="56" name="Shape 56"/>
            <p:cNvCxnSpPr/>
            <p:nvPr/>
          </p:nvCxnSpPr>
          <p:spPr>
            <a:xfrm rot="10800000">
              <a:off x="4058878" y="1762717"/>
              <a:ext cx="8129946" cy="0"/>
            </a:xfrm>
            <a:prstGeom prst="straightConnector1">
              <a:avLst/>
            </a:prstGeom>
            <a:noFill/>
            <a:ln w="50800" cap="flat" cmpd="sng">
              <a:solidFill>
                <a:srgbClr val="90152A"/>
              </a:solidFill>
              <a:prstDash val="solid"/>
              <a:round/>
              <a:headEnd type="none" w="med" len="med"/>
              <a:tailEnd type="none" w="med" len="med"/>
            </a:ln>
          </p:spPr>
        </p:cxnSp>
      </p:grpSp>
      <p:pic>
        <p:nvPicPr>
          <p:cNvPr id="57" name="Shape 57"/>
          <p:cNvPicPr preferRelativeResize="0"/>
          <p:nvPr/>
        </p:nvPicPr>
        <p:blipFill rotWithShape="1">
          <a:blip r:embed="rId3">
            <a:alphaModFix/>
          </a:blip>
          <a:srcRect/>
          <a:stretch/>
        </p:blipFill>
        <p:spPr>
          <a:xfrm>
            <a:off x="314666" y="-14942"/>
            <a:ext cx="2672715" cy="1518920"/>
          </a:xfrm>
          <a:prstGeom prst="rect">
            <a:avLst/>
          </a:prstGeom>
          <a:noFill/>
          <a:ln>
            <a:noFill/>
          </a:ln>
        </p:spPr>
      </p:pic>
      <p:grpSp>
        <p:nvGrpSpPr>
          <p:cNvPr id="58" name="Shape 58"/>
          <p:cNvGrpSpPr/>
          <p:nvPr/>
        </p:nvGrpSpPr>
        <p:grpSpPr>
          <a:xfrm>
            <a:off x="-1" y="6406187"/>
            <a:ext cx="12188825" cy="451813"/>
            <a:chOff x="-1" y="6406187"/>
            <a:chExt cx="12188825" cy="451813"/>
          </a:xfrm>
        </p:grpSpPr>
        <p:sp>
          <p:nvSpPr>
            <p:cNvPr id="59" name="Shape 59"/>
            <p:cNvSpPr/>
            <p:nvPr/>
          </p:nvSpPr>
          <p:spPr>
            <a:xfrm>
              <a:off x="-1" y="6406187"/>
              <a:ext cx="12188825" cy="451813"/>
            </a:xfrm>
            <a:prstGeom prst="rect">
              <a:avLst/>
            </a:prstGeom>
            <a:solidFill>
              <a:srgbClr val="F2F2F2"/>
            </a:solidFill>
            <a:ln>
              <a:noFill/>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cxnSp>
          <p:nvCxnSpPr>
            <p:cNvPr id="60" name="Shape 60"/>
            <p:cNvCxnSpPr/>
            <p:nvPr/>
          </p:nvCxnSpPr>
          <p:spPr>
            <a:xfrm rot="10800000">
              <a:off x="-1" y="6412992"/>
              <a:ext cx="4058879" cy="0"/>
            </a:xfrm>
            <a:prstGeom prst="straightConnector1">
              <a:avLst/>
            </a:prstGeom>
            <a:noFill/>
            <a:ln w="50800" cap="flat" cmpd="sng">
              <a:solidFill>
                <a:srgbClr val="DF7023"/>
              </a:solidFill>
              <a:prstDash val="solid"/>
              <a:round/>
              <a:headEnd type="none" w="med" len="med"/>
              <a:tailEnd type="none" w="med" len="med"/>
            </a:ln>
          </p:spPr>
        </p:cxnSp>
        <p:cxnSp>
          <p:nvCxnSpPr>
            <p:cNvPr id="61" name="Shape 61"/>
            <p:cNvCxnSpPr/>
            <p:nvPr/>
          </p:nvCxnSpPr>
          <p:spPr>
            <a:xfrm rot="10800000">
              <a:off x="4058878" y="6413734"/>
              <a:ext cx="8129946" cy="0"/>
            </a:xfrm>
            <a:prstGeom prst="straightConnector1">
              <a:avLst/>
            </a:prstGeom>
            <a:noFill/>
            <a:ln w="50800" cap="flat" cmpd="sng">
              <a:solidFill>
                <a:srgbClr val="0F787D"/>
              </a:solidFill>
              <a:prstDash val="solid"/>
              <a:round/>
              <a:headEnd type="none" w="med" len="med"/>
              <a:tailEnd type="none" w="med" len="med"/>
            </a:ln>
          </p:spPr>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orchbearer">
    <p:spTree>
      <p:nvGrpSpPr>
        <p:cNvPr id="1" name="Shape 62"/>
        <p:cNvGrpSpPr/>
        <p:nvPr/>
      </p:nvGrpSpPr>
      <p:grpSpPr>
        <a:xfrm>
          <a:off x="0" y="0"/>
          <a:ext cx="0" cy="0"/>
          <a:chOff x="0" y="0"/>
          <a:chExt cx="0" cy="0"/>
        </a:xfrm>
      </p:grpSpPr>
      <p:pic>
        <p:nvPicPr>
          <p:cNvPr id="63" name="Shape 63"/>
          <p:cNvPicPr preferRelativeResize="0"/>
          <p:nvPr/>
        </p:nvPicPr>
        <p:blipFill rotWithShape="1">
          <a:blip r:embed="rId2">
            <a:alphaModFix/>
          </a:blip>
          <a:srcRect/>
          <a:stretch/>
        </p:blipFill>
        <p:spPr>
          <a:xfrm>
            <a:off x="6826194" y="0"/>
            <a:ext cx="5362631" cy="6864167"/>
          </a:xfrm>
          <a:prstGeom prst="rect">
            <a:avLst/>
          </a:prstGeom>
          <a:noFill/>
          <a:ln>
            <a:noFill/>
          </a:ln>
        </p:spPr>
      </p:pic>
      <p:sp>
        <p:nvSpPr>
          <p:cNvPr id="64" name="Shape 64"/>
          <p:cNvSpPr txBox="1">
            <a:spLocks noGrp="1"/>
          </p:cNvSpPr>
          <p:nvPr>
            <p:ph type="body" idx="1"/>
          </p:nvPr>
        </p:nvSpPr>
        <p:spPr>
          <a:xfrm>
            <a:off x="216054" y="4829299"/>
            <a:ext cx="7396070" cy="1256167"/>
          </a:xfrm>
          <a:prstGeom prst="rect">
            <a:avLst/>
          </a:prstGeom>
          <a:noFill/>
          <a:ln>
            <a:noFill/>
          </a:ln>
        </p:spPr>
        <p:txBody>
          <a:bodyPr wrap="square" lIns="91425" tIns="91425" rIns="91425" bIns="91425" anchor="t" anchorCtr="0"/>
          <a:lstStyle>
            <a:lvl1pPr marL="0" marR="0" lvl="0" indent="0" algn="l" rtl="0">
              <a:lnSpc>
                <a:spcPct val="12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457200" marR="0" lvl="1" indent="0" algn="l" rtl="0">
              <a:spcBef>
                <a:spcPts val="560"/>
              </a:spcBef>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body" idx="2"/>
          </p:nvPr>
        </p:nvSpPr>
        <p:spPr>
          <a:xfrm>
            <a:off x="226633" y="3496385"/>
            <a:ext cx="7399469" cy="1204686"/>
          </a:xfrm>
          <a:prstGeom prst="rect">
            <a:avLst/>
          </a:prstGeom>
          <a:noFill/>
          <a:ln>
            <a:noFill/>
          </a:ln>
        </p:spPr>
        <p:txBody>
          <a:bodyPr wrap="square" lIns="91425" tIns="91425" rIns="91425" bIns="91425" anchor="t" anchorCtr="0"/>
          <a:lstStyle>
            <a:lvl1pPr marL="0" marR="0" lvl="0" indent="0" algn="l" rtl="0">
              <a:lnSpc>
                <a:spcPct val="100000"/>
              </a:lnSpc>
              <a:spcBef>
                <a:spcPts val="0"/>
              </a:spcBef>
              <a:buClr>
                <a:schemeClr val="dk1"/>
              </a:buClr>
              <a:buSzPts val="2000"/>
              <a:buFont typeface="Arial"/>
              <a:buNone/>
              <a:defRPr sz="2000" b="0" i="1" u="none" strike="noStrike" cap="none">
                <a:solidFill>
                  <a:schemeClr val="dk1"/>
                </a:solidFill>
                <a:latin typeface="Arial"/>
                <a:ea typeface="Arial"/>
                <a:cs typeface="Arial"/>
                <a:sym typeface="Arial"/>
              </a:defRPr>
            </a:lvl1pPr>
            <a:lvl2pPr marL="457200" marR="0" lvl="1" indent="0" algn="l" rtl="0">
              <a:spcBef>
                <a:spcPts val="560"/>
              </a:spcBef>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body" idx="3"/>
          </p:nvPr>
        </p:nvSpPr>
        <p:spPr>
          <a:xfrm>
            <a:off x="226633" y="2155151"/>
            <a:ext cx="7408580" cy="1219419"/>
          </a:xfrm>
          <a:prstGeom prst="rect">
            <a:avLst/>
          </a:prstGeom>
          <a:noFill/>
          <a:ln>
            <a:noFill/>
          </a:ln>
        </p:spPr>
        <p:txBody>
          <a:bodyPr wrap="square" lIns="91425" tIns="91425" rIns="91425" bIns="91425" anchor="t" anchorCtr="0"/>
          <a:lstStyle>
            <a:lvl1pPr marL="0" marR="0" lvl="0" indent="0" algn="l" rtl="0">
              <a:lnSpc>
                <a:spcPct val="100000"/>
              </a:lnSpc>
              <a:spcBef>
                <a:spcPts val="0"/>
              </a:spcBef>
              <a:buClr>
                <a:schemeClr val="dk1"/>
              </a:buClr>
              <a:buSzPts val="3000"/>
              <a:buFont typeface="Arial"/>
              <a:buNone/>
              <a:defRPr sz="3000" b="1" i="0" u="none" strike="noStrike" cap="none">
                <a:solidFill>
                  <a:schemeClr val="dk1"/>
                </a:solidFill>
                <a:latin typeface="Arial"/>
                <a:ea typeface="Arial"/>
                <a:cs typeface="Arial"/>
                <a:sym typeface="Arial"/>
              </a:defRPr>
            </a:lvl1pPr>
            <a:lvl2pPr marL="742950" marR="0" lvl="1" indent="-107950" algn="l" rtl="0">
              <a:spcBef>
                <a:spcPts val="56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grpSp>
        <p:nvGrpSpPr>
          <p:cNvPr id="67" name="Shape 67"/>
          <p:cNvGrpSpPr/>
          <p:nvPr/>
        </p:nvGrpSpPr>
        <p:grpSpPr>
          <a:xfrm>
            <a:off x="-1" y="17762"/>
            <a:ext cx="12188825" cy="742"/>
            <a:chOff x="-1" y="1761975"/>
            <a:chExt cx="12188825" cy="742"/>
          </a:xfrm>
        </p:grpSpPr>
        <p:cxnSp>
          <p:nvCxnSpPr>
            <p:cNvPr id="68" name="Shape 68"/>
            <p:cNvCxnSpPr/>
            <p:nvPr/>
          </p:nvCxnSpPr>
          <p:spPr>
            <a:xfrm rot="10800000">
              <a:off x="-1" y="1761975"/>
              <a:ext cx="4058879" cy="0"/>
            </a:xfrm>
            <a:prstGeom prst="straightConnector1">
              <a:avLst/>
            </a:prstGeom>
            <a:noFill/>
            <a:ln w="50800" cap="flat" cmpd="sng">
              <a:solidFill>
                <a:srgbClr val="A5A5A5"/>
              </a:solidFill>
              <a:prstDash val="solid"/>
              <a:round/>
              <a:headEnd type="none" w="med" len="med"/>
              <a:tailEnd type="none" w="med" len="med"/>
            </a:ln>
          </p:spPr>
        </p:cxnSp>
        <p:cxnSp>
          <p:nvCxnSpPr>
            <p:cNvPr id="69" name="Shape 69"/>
            <p:cNvCxnSpPr/>
            <p:nvPr/>
          </p:nvCxnSpPr>
          <p:spPr>
            <a:xfrm rot="10800000">
              <a:off x="4058878" y="1762717"/>
              <a:ext cx="8129946" cy="0"/>
            </a:xfrm>
            <a:prstGeom prst="straightConnector1">
              <a:avLst/>
            </a:prstGeom>
            <a:noFill/>
            <a:ln w="50800" cap="flat" cmpd="sng">
              <a:solidFill>
                <a:srgbClr val="90152A"/>
              </a:solidFill>
              <a:prstDash val="solid"/>
              <a:round/>
              <a:headEnd type="none" w="med" len="med"/>
              <a:tailEnd type="none" w="med" len="med"/>
            </a:ln>
          </p:spPr>
        </p:cxnSp>
      </p:grpSp>
      <p:pic>
        <p:nvPicPr>
          <p:cNvPr id="70" name="Shape 70"/>
          <p:cNvPicPr preferRelativeResize="0"/>
          <p:nvPr/>
        </p:nvPicPr>
        <p:blipFill rotWithShape="1">
          <a:blip r:embed="rId3">
            <a:alphaModFix/>
          </a:blip>
          <a:srcRect/>
          <a:stretch/>
        </p:blipFill>
        <p:spPr>
          <a:xfrm>
            <a:off x="314666" y="-14942"/>
            <a:ext cx="2672715" cy="1518920"/>
          </a:xfrm>
          <a:prstGeom prst="rect">
            <a:avLst/>
          </a:prstGeom>
          <a:noFill/>
          <a:ln>
            <a:noFill/>
          </a:ln>
        </p:spPr>
      </p:pic>
      <p:grpSp>
        <p:nvGrpSpPr>
          <p:cNvPr id="71" name="Shape 71"/>
          <p:cNvGrpSpPr/>
          <p:nvPr/>
        </p:nvGrpSpPr>
        <p:grpSpPr>
          <a:xfrm>
            <a:off x="-1" y="6406187"/>
            <a:ext cx="12188825" cy="451813"/>
            <a:chOff x="-1" y="6406187"/>
            <a:chExt cx="12188825" cy="451813"/>
          </a:xfrm>
        </p:grpSpPr>
        <p:sp>
          <p:nvSpPr>
            <p:cNvPr id="72" name="Shape 72"/>
            <p:cNvSpPr/>
            <p:nvPr/>
          </p:nvSpPr>
          <p:spPr>
            <a:xfrm>
              <a:off x="-1" y="6406187"/>
              <a:ext cx="12188825" cy="451813"/>
            </a:xfrm>
            <a:prstGeom prst="rect">
              <a:avLst/>
            </a:prstGeom>
            <a:solidFill>
              <a:srgbClr val="F2F2F2"/>
            </a:solidFill>
            <a:ln>
              <a:noFill/>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cxnSp>
          <p:nvCxnSpPr>
            <p:cNvPr id="73" name="Shape 73"/>
            <p:cNvCxnSpPr/>
            <p:nvPr/>
          </p:nvCxnSpPr>
          <p:spPr>
            <a:xfrm rot="10800000">
              <a:off x="-1" y="6412992"/>
              <a:ext cx="4058879" cy="0"/>
            </a:xfrm>
            <a:prstGeom prst="straightConnector1">
              <a:avLst/>
            </a:prstGeom>
            <a:noFill/>
            <a:ln w="50800" cap="flat" cmpd="sng">
              <a:solidFill>
                <a:srgbClr val="DF7023"/>
              </a:solidFill>
              <a:prstDash val="solid"/>
              <a:round/>
              <a:headEnd type="none" w="med" len="med"/>
              <a:tailEnd type="none" w="med" len="med"/>
            </a:ln>
          </p:spPr>
        </p:cxnSp>
        <p:cxnSp>
          <p:nvCxnSpPr>
            <p:cNvPr id="74" name="Shape 74"/>
            <p:cNvCxnSpPr/>
            <p:nvPr/>
          </p:nvCxnSpPr>
          <p:spPr>
            <a:xfrm rot="10800000">
              <a:off x="4058878" y="6413734"/>
              <a:ext cx="8129946" cy="0"/>
            </a:xfrm>
            <a:prstGeom prst="straightConnector1">
              <a:avLst/>
            </a:prstGeom>
            <a:noFill/>
            <a:ln w="50800" cap="flat" cmpd="sng">
              <a:solidFill>
                <a:srgbClr val="0F787D"/>
              </a:solidFill>
              <a:prstDash val="solid"/>
              <a:round/>
              <a:headEnd type="none" w="med" len="med"/>
              <a:tailEnd type="none" w="med" len="med"/>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tudents with NYC skyline">
    <p:spTree>
      <p:nvGrpSpPr>
        <p:cNvPr id="1" name="Shape 75"/>
        <p:cNvGrpSpPr/>
        <p:nvPr/>
      </p:nvGrpSpPr>
      <p:grpSpPr>
        <a:xfrm>
          <a:off x="0" y="0"/>
          <a:ext cx="0" cy="0"/>
          <a:chOff x="0" y="0"/>
          <a:chExt cx="0" cy="0"/>
        </a:xfrm>
      </p:grpSpPr>
      <p:pic>
        <p:nvPicPr>
          <p:cNvPr id="76" name="Shape 76"/>
          <p:cNvPicPr preferRelativeResize="0"/>
          <p:nvPr/>
        </p:nvPicPr>
        <p:blipFill rotWithShape="1">
          <a:blip r:embed="rId2">
            <a:alphaModFix/>
          </a:blip>
          <a:srcRect/>
          <a:stretch/>
        </p:blipFill>
        <p:spPr>
          <a:xfrm>
            <a:off x="6831012" y="0"/>
            <a:ext cx="5357812" cy="6858000"/>
          </a:xfrm>
          <a:prstGeom prst="rect">
            <a:avLst/>
          </a:prstGeom>
          <a:noFill/>
          <a:ln>
            <a:noFill/>
          </a:ln>
        </p:spPr>
      </p:pic>
      <p:sp>
        <p:nvSpPr>
          <p:cNvPr id="77" name="Shape 77"/>
          <p:cNvSpPr txBox="1">
            <a:spLocks noGrp="1"/>
          </p:cNvSpPr>
          <p:nvPr>
            <p:ph type="body" idx="1"/>
          </p:nvPr>
        </p:nvSpPr>
        <p:spPr>
          <a:xfrm>
            <a:off x="216054" y="4829299"/>
            <a:ext cx="7396070" cy="1256167"/>
          </a:xfrm>
          <a:prstGeom prst="rect">
            <a:avLst/>
          </a:prstGeom>
          <a:noFill/>
          <a:ln>
            <a:noFill/>
          </a:ln>
        </p:spPr>
        <p:txBody>
          <a:bodyPr wrap="square" lIns="91425" tIns="91425" rIns="91425" bIns="91425" anchor="t" anchorCtr="0"/>
          <a:lstStyle>
            <a:lvl1pPr marL="0" marR="0" lvl="0" indent="0" algn="l" rtl="0">
              <a:lnSpc>
                <a:spcPct val="12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457200" marR="0" lvl="1" indent="0" algn="l" rtl="0">
              <a:spcBef>
                <a:spcPts val="560"/>
              </a:spcBef>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body" idx="2"/>
          </p:nvPr>
        </p:nvSpPr>
        <p:spPr>
          <a:xfrm>
            <a:off x="226633" y="3496385"/>
            <a:ext cx="7399469" cy="1204686"/>
          </a:xfrm>
          <a:prstGeom prst="rect">
            <a:avLst/>
          </a:prstGeom>
          <a:noFill/>
          <a:ln>
            <a:noFill/>
          </a:ln>
        </p:spPr>
        <p:txBody>
          <a:bodyPr wrap="square" lIns="91425" tIns="91425" rIns="91425" bIns="91425" anchor="t" anchorCtr="0"/>
          <a:lstStyle>
            <a:lvl1pPr marL="0" marR="0" lvl="0" indent="0" algn="l" rtl="0">
              <a:lnSpc>
                <a:spcPct val="100000"/>
              </a:lnSpc>
              <a:spcBef>
                <a:spcPts val="0"/>
              </a:spcBef>
              <a:buClr>
                <a:schemeClr val="dk1"/>
              </a:buClr>
              <a:buSzPts val="2000"/>
              <a:buFont typeface="Arial"/>
              <a:buNone/>
              <a:defRPr sz="2000" b="0" i="1" u="none" strike="noStrike" cap="none">
                <a:solidFill>
                  <a:schemeClr val="dk1"/>
                </a:solidFill>
                <a:latin typeface="Arial"/>
                <a:ea typeface="Arial"/>
                <a:cs typeface="Arial"/>
                <a:sym typeface="Arial"/>
              </a:defRPr>
            </a:lvl1pPr>
            <a:lvl2pPr marL="457200" marR="0" lvl="1" indent="0" algn="l" rtl="0">
              <a:spcBef>
                <a:spcPts val="560"/>
              </a:spcBef>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body" idx="3"/>
          </p:nvPr>
        </p:nvSpPr>
        <p:spPr>
          <a:xfrm>
            <a:off x="226633" y="2155151"/>
            <a:ext cx="7408580" cy="1219419"/>
          </a:xfrm>
          <a:prstGeom prst="rect">
            <a:avLst/>
          </a:prstGeom>
          <a:noFill/>
          <a:ln>
            <a:noFill/>
          </a:ln>
        </p:spPr>
        <p:txBody>
          <a:bodyPr wrap="square" lIns="91425" tIns="91425" rIns="91425" bIns="91425" anchor="t" anchorCtr="0"/>
          <a:lstStyle>
            <a:lvl1pPr marL="0" marR="0" lvl="0" indent="0" algn="l" rtl="0">
              <a:lnSpc>
                <a:spcPct val="100000"/>
              </a:lnSpc>
              <a:spcBef>
                <a:spcPts val="0"/>
              </a:spcBef>
              <a:buClr>
                <a:schemeClr val="dk1"/>
              </a:buClr>
              <a:buSzPts val="3000"/>
              <a:buFont typeface="Arial"/>
              <a:buNone/>
              <a:defRPr sz="3000" b="1" i="0" u="none" strike="noStrike" cap="none">
                <a:solidFill>
                  <a:schemeClr val="dk1"/>
                </a:solidFill>
                <a:latin typeface="Arial"/>
                <a:ea typeface="Arial"/>
                <a:cs typeface="Arial"/>
                <a:sym typeface="Arial"/>
              </a:defRPr>
            </a:lvl1pPr>
            <a:lvl2pPr marL="742950" marR="0" lvl="1" indent="-107950" algn="l" rtl="0">
              <a:spcBef>
                <a:spcPts val="56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grpSp>
        <p:nvGrpSpPr>
          <p:cNvPr id="80" name="Shape 80"/>
          <p:cNvGrpSpPr/>
          <p:nvPr/>
        </p:nvGrpSpPr>
        <p:grpSpPr>
          <a:xfrm>
            <a:off x="-1" y="17762"/>
            <a:ext cx="12188825" cy="742"/>
            <a:chOff x="-1" y="1761975"/>
            <a:chExt cx="12188825" cy="742"/>
          </a:xfrm>
        </p:grpSpPr>
        <p:cxnSp>
          <p:nvCxnSpPr>
            <p:cNvPr id="81" name="Shape 81"/>
            <p:cNvCxnSpPr/>
            <p:nvPr/>
          </p:nvCxnSpPr>
          <p:spPr>
            <a:xfrm rot="10800000">
              <a:off x="-1" y="1761975"/>
              <a:ext cx="4058879" cy="0"/>
            </a:xfrm>
            <a:prstGeom prst="straightConnector1">
              <a:avLst/>
            </a:prstGeom>
            <a:noFill/>
            <a:ln w="50800" cap="flat" cmpd="sng">
              <a:solidFill>
                <a:srgbClr val="A5A5A5"/>
              </a:solidFill>
              <a:prstDash val="solid"/>
              <a:round/>
              <a:headEnd type="none" w="med" len="med"/>
              <a:tailEnd type="none" w="med" len="med"/>
            </a:ln>
          </p:spPr>
        </p:cxnSp>
        <p:cxnSp>
          <p:nvCxnSpPr>
            <p:cNvPr id="82" name="Shape 82"/>
            <p:cNvCxnSpPr/>
            <p:nvPr/>
          </p:nvCxnSpPr>
          <p:spPr>
            <a:xfrm rot="10800000">
              <a:off x="4058878" y="1762717"/>
              <a:ext cx="8129946" cy="0"/>
            </a:xfrm>
            <a:prstGeom prst="straightConnector1">
              <a:avLst/>
            </a:prstGeom>
            <a:noFill/>
            <a:ln w="50800" cap="flat" cmpd="sng">
              <a:solidFill>
                <a:srgbClr val="90152A"/>
              </a:solidFill>
              <a:prstDash val="solid"/>
              <a:round/>
              <a:headEnd type="none" w="med" len="med"/>
              <a:tailEnd type="none" w="med" len="med"/>
            </a:ln>
          </p:spPr>
        </p:cxnSp>
      </p:grpSp>
      <p:pic>
        <p:nvPicPr>
          <p:cNvPr id="83" name="Shape 83"/>
          <p:cNvPicPr preferRelativeResize="0"/>
          <p:nvPr/>
        </p:nvPicPr>
        <p:blipFill rotWithShape="1">
          <a:blip r:embed="rId3">
            <a:alphaModFix/>
          </a:blip>
          <a:srcRect/>
          <a:stretch/>
        </p:blipFill>
        <p:spPr>
          <a:xfrm>
            <a:off x="314666" y="-14942"/>
            <a:ext cx="2672715" cy="1518920"/>
          </a:xfrm>
          <a:prstGeom prst="rect">
            <a:avLst/>
          </a:prstGeom>
          <a:noFill/>
          <a:ln>
            <a:noFill/>
          </a:ln>
        </p:spPr>
      </p:pic>
      <p:grpSp>
        <p:nvGrpSpPr>
          <p:cNvPr id="84" name="Shape 84"/>
          <p:cNvGrpSpPr/>
          <p:nvPr/>
        </p:nvGrpSpPr>
        <p:grpSpPr>
          <a:xfrm>
            <a:off x="-1" y="6406187"/>
            <a:ext cx="12188825" cy="451813"/>
            <a:chOff x="-1" y="6406187"/>
            <a:chExt cx="12188825" cy="451813"/>
          </a:xfrm>
        </p:grpSpPr>
        <p:sp>
          <p:nvSpPr>
            <p:cNvPr id="85" name="Shape 85"/>
            <p:cNvSpPr/>
            <p:nvPr/>
          </p:nvSpPr>
          <p:spPr>
            <a:xfrm>
              <a:off x="-1" y="6406187"/>
              <a:ext cx="12188825" cy="451813"/>
            </a:xfrm>
            <a:prstGeom prst="rect">
              <a:avLst/>
            </a:prstGeom>
            <a:solidFill>
              <a:srgbClr val="F2F2F2"/>
            </a:solidFill>
            <a:ln>
              <a:noFill/>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cxnSp>
          <p:nvCxnSpPr>
            <p:cNvPr id="86" name="Shape 86"/>
            <p:cNvCxnSpPr/>
            <p:nvPr/>
          </p:nvCxnSpPr>
          <p:spPr>
            <a:xfrm rot="10800000">
              <a:off x="-1" y="6412992"/>
              <a:ext cx="4058879" cy="0"/>
            </a:xfrm>
            <a:prstGeom prst="straightConnector1">
              <a:avLst/>
            </a:prstGeom>
            <a:noFill/>
            <a:ln w="50800" cap="flat" cmpd="sng">
              <a:solidFill>
                <a:srgbClr val="DF7023"/>
              </a:solidFill>
              <a:prstDash val="solid"/>
              <a:round/>
              <a:headEnd type="none" w="med" len="med"/>
              <a:tailEnd type="none" w="med" len="med"/>
            </a:ln>
          </p:spPr>
        </p:cxnSp>
        <p:cxnSp>
          <p:nvCxnSpPr>
            <p:cNvPr id="87" name="Shape 87"/>
            <p:cNvCxnSpPr/>
            <p:nvPr/>
          </p:nvCxnSpPr>
          <p:spPr>
            <a:xfrm rot="10800000">
              <a:off x="4058878" y="6413734"/>
              <a:ext cx="8129946" cy="0"/>
            </a:xfrm>
            <a:prstGeom prst="straightConnector1">
              <a:avLst/>
            </a:prstGeom>
            <a:noFill/>
            <a:ln w="50800" cap="flat" cmpd="sng">
              <a:solidFill>
                <a:srgbClr val="0F787D"/>
              </a:solidFill>
              <a:prstDash val="solid"/>
              <a:round/>
              <a:headEnd type="none" w="med" len="med"/>
              <a:tailEnd type="none" w="med" len="med"/>
            </a:ln>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Edwin A Stevens Hall">
    <p:spTree>
      <p:nvGrpSpPr>
        <p:cNvPr id="1" name="Shape 88"/>
        <p:cNvGrpSpPr/>
        <p:nvPr/>
      </p:nvGrpSpPr>
      <p:grpSpPr>
        <a:xfrm>
          <a:off x="0" y="0"/>
          <a:ext cx="0" cy="0"/>
          <a:chOff x="0" y="0"/>
          <a:chExt cx="0" cy="0"/>
        </a:xfrm>
      </p:grpSpPr>
      <p:pic>
        <p:nvPicPr>
          <p:cNvPr id="89" name="Shape 89"/>
          <p:cNvPicPr preferRelativeResize="0"/>
          <p:nvPr/>
        </p:nvPicPr>
        <p:blipFill rotWithShape="1">
          <a:blip r:embed="rId2">
            <a:alphaModFix/>
          </a:blip>
          <a:srcRect/>
          <a:stretch/>
        </p:blipFill>
        <p:spPr>
          <a:xfrm>
            <a:off x="6826194" y="0"/>
            <a:ext cx="5362631" cy="6864167"/>
          </a:xfrm>
          <a:prstGeom prst="rect">
            <a:avLst/>
          </a:prstGeom>
          <a:noFill/>
          <a:ln>
            <a:noFill/>
          </a:ln>
        </p:spPr>
      </p:pic>
      <p:sp>
        <p:nvSpPr>
          <p:cNvPr id="90" name="Shape 90"/>
          <p:cNvSpPr txBox="1">
            <a:spLocks noGrp="1"/>
          </p:cNvSpPr>
          <p:nvPr>
            <p:ph type="body" idx="1"/>
          </p:nvPr>
        </p:nvSpPr>
        <p:spPr>
          <a:xfrm>
            <a:off x="216054" y="4829299"/>
            <a:ext cx="7396070" cy="1256167"/>
          </a:xfrm>
          <a:prstGeom prst="rect">
            <a:avLst/>
          </a:prstGeom>
          <a:noFill/>
          <a:ln>
            <a:noFill/>
          </a:ln>
        </p:spPr>
        <p:txBody>
          <a:bodyPr wrap="square" lIns="91425" tIns="91425" rIns="91425" bIns="91425" anchor="t" anchorCtr="0"/>
          <a:lstStyle>
            <a:lvl1pPr marL="0" marR="0" lvl="0" indent="0" algn="l" rtl="0">
              <a:lnSpc>
                <a:spcPct val="12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457200" marR="0" lvl="1" indent="0" algn="l" rtl="0">
              <a:spcBef>
                <a:spcPts val="560"/>
              </a:spcBef>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91" name="Shape 91"/>
          <p:cNvSpPr txBox="1">
            <a:spLocks noGrp="1"/>
          </p:cNvSpPr>
          <p:nvPr>
            <p:ph type="body" idx="2"/>
          </p:nvPr>
        </p:nvSpPr>
        <p:spPr>
          <a:xfrm>
            <a:off x="226633" y="3496385"/>
            <a:ext cx="7399469" cy="1204686"/>
          </a:xfrm>
          <a:prstGeom prst="rect">
            <a:avLst/>
          </a:prstGeom>
          <a:noFill/>
          <a:ln>
            <a:noFill/>
          </a:ln>
        </p:spPr>
        <p:txBody>
          <a:bodyPr wrap="square" lIns="91425" tIns="91425" rIns="91425" bIns="91425" anchor="t" anchorCtr="0"/>
          <a:lstStyle>
            <a:lvl1pPr marL="0" marR="0" lvl="0" indent="0" algn="l" rtl="0">
              <a:lnSpc>
                <a:spcPct val="100000"/>
              </a:lnSpc>
              <a:spcBef>
                <a:spcPts val="0"/>
              </a:spcBef>
              <a:buClr>
                <a:schemeClr val="dk1"/>
              </a:buClr>
              <a:buSzPts val="2000"/>
              <a:buFont typeface="Arial"/>
              <a:buNone/>
              <a:defRPr sz="2000" b="0" i="1" u="none" strike="noStrike" cap="none">
                <a:solidFill>
                  <a:schemeClr val="dk1"/>
                </a:solidFill>
                <a:latin typeface="Arial"/>
                <a:ea typeface="Arial"/>
                <a:cs typeface="Arial"/>
                <a:sym typeface="Arial"/>
              </a:defRPr>
            </a:lvl1pPr>
            <a:lvl2pPr marL="457200" marR="0" lvl="1" indent="0" algn="l" rtl="0">
              <a:spcBef>
                <a:spcPts val="560"/>
              </a:spcBef>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92" name="Shape 92"/>
          <p:cNvSpPr txBox="1">
            <a:spLocks noGrp="1"/>
          </p:cNvSpPr>
          <p:nvPr>
            <p:ph type="body" idx="3"/>
          </p:nvPr>
        </p:nvSpPr>
        <p:spPr>
          <a:xfrm>
            <a:off x="226633" y="2155151"/>
            <a:ext cx="7408580" cy="1219419"/>
          </a:xfrm>
          <a:prstGeom prst="rect">
            <a:avLst/>
          </a:prstGeom>
          <a:noFill/>
          <a:ln>
            <a:noFill/>
          </a:ln>
        </p:spPr>
        <p:txBody>
          <a:bodyPr wrap="square" lIns="91425" tIns="91425" rIns="91425" bIns="91425" anchor="t" anchorCtr="0"/>
          <a:lstStyle>
            <a:lvl1pPr marL="0" marR="0" lvl="0" indent="0" algn="l" rtl="0">
              <a:lnSpc>
                <a:spcPct val="100000"/>
              </a:lnSpc>
              <a:spcBef>
                <a:spcPts val="0"/>
              </a:spcBef>
              <a:buClr>
                <a:schemeClr val="dk1"/>
              </a:buClr>
              <a:buSzPts val="3000"/>
              <a:buFont typeface="Arial"/>
              <a:buNone/>
              <a:defRPr sz="3000" b="1" i="0" u="none" strike="noStrike" cap="none">
                <a:solidFill>
                  <a:schemeClr val="dk1"/>
                </a:solidFill>
                <a:latin typeface="Arial"/>
                <a:ea typeface="Arial"/>
                <a:cs typeface="Arial"/>
                <a:sym typeface="Arial"/>
              </a:defRPr>
            </a:lvl1pPr>
            <a:lvl2pPr marL="742950" marR="0" lvl="1" indent="-107950" algn="l" rtl="0">
              <a:spcBef>
                <a:spcPts val="56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grpSp>
        <p:nvGrpSpPr>
          <p:cNvPr id="93" name="Shape 93"/>
          <p:cNvGrpSpPr/>
          <p:nvPr/>
        </p:nvGrpSpPr>
        <p:grpSpPr>
          <a:xfrm>
            <a:off x="-1" y="17762"/>
            <a:ext cx="12188825" cy="742"/>
            <a:chOff x="-1" y="1761975"/>
            <a:chExt cx="12188825" cy="742"/>
          </a:xfrm>
        </p:grpSpPr>
        <p:cxnSp>
          <p:nvCxnSpPr>
            <p:cNvPr id="94" name="Shape 94"/>
            <p:cNvCxnSpPr/>
            <p:nvPr/>
          </p:nvCxnSpPr>
          <p:spPr>
            <a:xfrm rot="10800000">
              <a:off x="-1" y="1761975"/>
              <a:ext cx="4058879" cy="0"/>
            </a:xfrm>
            <a:prstGeom prst="straightConnector1">
              <a:avLst/>
            </a:prstGeom>
            <a:noFill/>
            <a:ln w="50800" cap="flat" cmpd="sng">
              <a:solidFill>
                <a:srgbClr val="A5A5A5"/>
              </a:solidFill>
              <a:prstDash val="solid"/>
              <a:round/>
              <a:headEnd type="none" w="med" len="med"/>
              <a:tailEnd type="none" w="med" len="med"/>
            </a:ln>
          </p:spPr>
        </p:cxnSp>
        <p:cxnSp>
          <p:nvCxnSpPr>
            <p:cNvPr id="95" name="Shape 95"/>
            <p:cNvCxnSpPr/>
            <p:nvPr/>
          </p:nvCxnSpPr>
          <p:spPr>
            <a:xfrm rot="10800000">
              <a:off x="4058878" y="1762717"/>
              <a:ext cx="8129946" cy="0"/>
            </a:xfrm>
            <a:prstGeom prst="straightConnector1">
              <a:avLst/>
            </a:prstGeom>
            <a:noFill/>
            <a:ln w="50800" cap="flat" cmpd="sng">
              <a:solidFill>
                <a:srgbClr val="90152A"/>
              </a:solidFill>
              <a:prstDash val="solid"/>
              <a:round/>
              <a:headEnd type="none" w="med" len="med"/>
              <a:tailEnd type="none" w="med" len="med"/>
            </a:ln>
          </p:spPr>
        </p:cxnSp>
      </p:grpSp>
      <p:pic>
        <p:nvPicPr>
          <p:cNvPr id="96" name="Shape 96"/>
          <p:cNvPicPr preferRelativeResize="0"/>
          <p:nvPr/>
        </p:nvPicPr>
        <p:blipFill rotWithShape="1">
          <a:blip r:embed="rId3">
            <a:alphaModFix/>
          </a:blip>
          <a:srcRect/>
          <a:stretch/>
        </p:blipFill>
        <p:spPr>
          <a:xfrm>
            <a:off x="314666" y="-14942"/>
            <a:ext cx="2672715" cy="1518920"/>
          </a:xfrm>
          <a:prstGeom prst="rect">
            <a:avLst/>
          </a:prstGeom>
          <a:noFill/>
          <a:ln>
            <a:noFill/>
          </a:ln>
        </p:spPr>
      </p:pic>
      <p:grpSp>
        <p:nvGrpSpPr>
          <p:cNvPr id="97" name="Shape 97"/>
          <p:cNvGrpSpPr/>
          <p:nvPr/>
        </p:nvGrpSpPr>
        <p:grpSpPr>
          <a:xfrm>
            <a:off x="-1" y="6406187"/>
            <a:ext cx="12188825" cy="451813"/>
            <a:chOff x="-1" y="6406187"/>
            <a:chExt cx="12188825" cy="451813"/>
          </a:xfrm>
        </p:grpSpPr>
        <p:sp>
          <p:nvSpPr>
            <p:cNvPr id="98" name="Shape 98"/>
            <p:cNvSpPr/>
            <p:nvPr/>
          </p:nvSpPr>
          <p:spPr>
            <a:xfrm>
              <a:off x="-1" y="6406187"/>
              <a:ext cx="12188825" cy="451813"/>
            </a:xfrm>
            <a:prstGeom prst="rect">
              <a:avLst/>
            </a:prstGeom>
            <a:solidFill>
              <a:srgbClr val="F2F2F2"/>
            </a:solidFill>
            <a:ln>
              <a:noFill/>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cxnSp>
          <p:nvCxnSpPr>
            <p:cNvPr id="99" name="Shape 99"/>
            <p:cNvCxnSpPr/>
            <p:nvPr/>
          </p:nvCxnSpPr>
          <p:spPr>
            <a:xfrm rot="10800000">
              <a:off x="-1" y="6412992"/>
              <a:ext cx="4058879" cy="0"/>
            </a:xfrm>
            <a:prstGeom prst="straightConnector1">
              <a:avLst/>
            </a:prstGeom>
            <a:noFill/>
            <a:ln w="50800" cap="flat" cmpd="sng">
              <a:solidFill>
                <a:srgbClr val="DF7023"/>
              </a:solidFill>
              <a:prstDash val="solid"/>
              <a:round/>
              <a:headEnd type="none" w="med" len="med"/>
              <a:tailEnd type="none" w="med" len="med"/>
            </a:ln>
          </p:spPr>
        </p:cxnSp>
        <p:cxnSp>
          <p:nvCxnSpPr>
            <p:cNvPr id="100" name="Shape 100"/>
            <p:cNvCxnSpPr/>
            <p:nvPr/>
          </p:nvCxnSpPr>
          <p:spPr>
            <a:xfrm rot="10800000">
              <a:off x="4058878" y="6413734"/>
              <a:ext cx="8129946" cy="0"/>
            </a:xfrm>
            <a:prstGeom prst="straightConnector1">
              <a:avLst/>
            </a:prstGeom>
            <a:noFill/>
            <a:ln w="50800" cap="flat" cmpd="sng">
              <a:solidFill>
                <a:srgbClr val="0F787D"/>
              </a:solidFill>
              <a:prstDash val="solid"/>
              <a:round/>
              <a:headEnd type="none" w="med" len="med"/>
              <a:tailEnd type="none" w="med" len="med"/>
            </a:ln>
          </p:spPr>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mpus Aerial">
    <p:spTree>
      <p:nvGrpSpPr>
        <p:cNvPr id="1" name="Shape 101"/>
        <p:cNvGrpSpPr/>
        <p:nvPr/>
      </p:nvGrpSpPr>
      <p:grpSpPr>
        <a:xfrm>
          <a:off x="0" y="0"/>
          <a:ext cx="0" cy="0"/>
          <a:chOff x="0" y="0"/>
          <a:chExt cx="0" cy="0"/>
        </a:xfrm>
      </p:grpSpPr>
      <p:pic>
        <p:nvPicPr>
          <p:cNvPr id="102" name="Shape 102"/>
          <p:cNvPicPr preferRelativeResize="0"/>
          <p:nvPr/>
        </p:nvPicPr>
        <p:blipFill rotWithShape="1">
          <a:blip r:embed="rId2">
            <a:alphaModFix/>
          </a:blip>
          <a:srcRect/>
          <a:stretch/>
        </p:blipFill>
        <p:spPr>
          <a:xfrm>
            <a:off x="6831012" y="0"/>
            <a:ext cx="5357812" cy="6858000"/>
          </a:xfrm>
          <a:prstGeom prst="rect">
            <a:avLst/>
          </a:prstGeom>
          <a:noFill/>
          <a:ln>
            <a:noFill/>
          </a:ln>
        </p:spPr>
      </p:pic>
      <p:sp>
        <p:nvSpPr>
          <p:cNvPr id="103" name="Shape 103"/>
          <p:cNvSpPr txBox="1">
            <a:spLocks noGrp="1"/>
          </p:cNvSpPr>
          <p:nvPr>
            <p:ph type="body" idx="1"/>
          </p:nvPr>
        </p:nvSpPr>
        <p:spPr>
          <a:xfrm>
            <a:off x="216054" y="4829299"/>
            <a:ext cx="7396070" cy="1256167"/>
          </a:xfrm>
          <a:prstGeom prst="rect">
            <a:avLst/>
          </a:prstGeom>
          <a:noFill/>
          <a:ln>
            <a:noFill/>
          </a:ln>
        </p:spPr>
        <p:txBody>
          <a:bodyPr wrap="square" lIns="91425" tIns="91425" rIns="91425" bIns="91425" anchor="t" anchorCtr="0"/>
          <a:lstStyle>
            <a:lvl1pPr marL="0" marR="0" lvl="0" indent="0" algn="l" rtl="0">
              <a:lnSpc>
                <a:spcPct val="12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457200" marR="0" lvl="1" indent="0" algn="l" rtl="0">
              <a:spcBef>
                <a:spcPts val="560"/>
              </a:spcBef>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04" name="Shape 104"/>
          <p:cNvSpPr txBox="1">
            <a:spLocks noGrp="1"/>
          </p:cNvSpPr>
          <p:nvPr>
            <p:ph type="body" idx="2"/>
          </p:nvPr>
        </p:nvSpPr>
        <p:spPr>
          <a:xfrm>
            <a:off x="226633" y="3496385"/>
            <a:ext cx="7399469" cy="1204686"/>
          </a:xfrm>
          <a:prstGeom prst="rect">
            <a:avLst/>
          </a:prstGeom>
          <a:noFill/>
          <a:ln>
            <a:noFill/>
          </a:ln>
        </p:spPr>
        <p:txBody>
          <a:bodyPr wrap="square" lIns="91425" tIns="91425" rIns="91425" bIns="91425" anchor="t" anchorCtr="0"/>
          <a:lstStyle>
            <a:lvl1pPr marL="0" marR="0" lvl="0" indent="0" algn="l" rtl="0">
              <a:lnSpc>
                <a:spcPct val="100000"/>
              </a:lnSpc>
              <a:spcBef>
                <a:spcPts val="0"/>
              </a:spcBef>
              <a:buClr>
                <a:schemeClr val="dk1"/>
              </a:buClr>
              <a:buSzPts val="2000"/>
              <a:buFont typeface="Arial"/>
              <a:buNone/>
              <a:defRPr sz="2000" b="0" i="1" u="none" strike="noStrike" cap="none">
                <a:solidFill>
                  <a:schemeClr val="dk1"/>
                </a:solidFill>
                <a:latin typeface="Arial"/>
                <a:ea typeface="Arial"/>
                <a:cs typeface="Arial"/>
                <a:sym typeface="Arial"/>
              </a:defRPr>
            </a:lvl1pPr>
            <a:lvl2pPr marL="457200" marR="0" lvl="1" indent="0" algn="l" rtl="0">
              <a:spcBef>
                <a:spcPts val="560"/>
              </a:spcBef>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05" name="Shape 105"/>
          <p:cNvSpPr txBox="1">
            <a:spLocks noGrp="1"/>
          </p:cNvSpPr>
          <p:nvPr>
            <p:ph type="body" idx="3"/>
          </p:nvPr>
        </p:nvSpPr>
        <p:spPr>
          <a:xfrm>
            <a:off x="226633" y="2155151"/>
            <a:ext cx="7408580" cy="1219419"/>
          </a:xfrm>
          <a:prstGeom prst="rect">
            <a:avLst/>
          </a:prstGeom>
          <a:noFill/>
          <a:ln>
            <a:noFill/>
          </a:ln>
        </p:spPr>
        <p:txBody>
          <a:bodyPr wrap="square" lIns="91425" tIns="91425" rIns="91425" bIns="91425" anchor="t" anchorCtr="0"/>
          <a:lstStyle>
            <a:lvl1pPr marL="0" marR="0" lvl="0" indent="0" algn="l" rtl="0">
              <a:lnSpc>
                <a:spcPct val="100000"/>
              </a:lnSpc>
              <a:spcBef>
                <a:spcPts val="0"/>
              </a:spcBef>
              <a:buClr>
                <a:schemeClr val="dk1"/>
              </a:buClr>
              <a:buSzPts val="3000"/>
              <a:buFont typeface="Arial"/>
              <a:buNone/>
              <a:defRPr sz="3000" b="1" i="0" u="none" strike="noStrike" cap="none">
                <a:solidFill>
                  <a:schemeClr val="dk1"/>
                </a:solidFill>
                <a:latin typeface="Arial"/>
                <a:ea typeface="Arial"/>
                <a:cs typeface="Arial"/>
                <a:sym typeface="Arial"/>
              </a:defRPr>
            </a:lvl1pPr>
            <a:lvl2pPr marL="742950" marR="0" lvl="1" indent="-107950" algn="l" rtl="0">
              <a:spcBef>
                <a:spcPts val="56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grpSp>
        <p:nvGrpSpPr>
          <p:cNvPr id="106" name="Shape 106"/>
          <p:cNvGrpSpPr/>
          <p:nvPr/>
        </p:nvGrpSpPr>
        <p:grpSpPr>
          <a:xfrm>
            <a:off x="-1" y="17762"/>
            <a:ext cx="12188825" cy="742"/>
            <a:chOff x="-1" y="1761975"/>
            <a:chExt cx="12188825" cy="742"/>
          </a:xfrm>
        </p:grpSpPr>
        <p:cxnSp>
          <p:nvCxnSpPr>
            <p:cNvPr id="107" name="Shape 107"/>
            <p:cNvCxnSpPr/>
            <p:nvPr/>
          </p:nvCxnSpPr>
          <p:spPr>
            <a:xfrm rot="10800000">
              <a:off x="-1" y="1761975"/>
              <a:ext cx="4058879" cy="0"/>
            </a:xfrm>
            <a:prstGeom prst="straightConnector1">
              <a:avLst/>
            </a:prstGeom>
            <a:noFill/>
            <a:ln w="50800" cap="flat" cmpd="sng">
              <a:solidFill>
                <a:srgbClr val="A5A5A5"/>
              </a:solidFill>
              <a:prstDash val="solid"/>
              <a:round/>
              <a:headEnd type="none" w="med" len="med"/>
              <a:tailEnd type="none" w="med" len="med"/>
            </a:ln>
          </p:spPr>
        </p:cxnSp>
        <p:cxnSp>
          <p:nvCxnSpPr>
            <p:cNvPr id="108" name="Shape 108"/>
            <p:cNvCxnSpPr/>
            <p:nvPr/>
          </p:nvCxnSpPr>
          <p:spPr>
            <a:xfrm rot="10800000">
              <a:off x="4058878" y="1762717"/>
              <a:ext cx="8129946" cy="0"/>
            </a:xfrm>
            <a:prstGeom prst="straightConnector1">
              <a:avLst/>
            </a:prstGeom>
            <a:noFill/>
            <a:ln w="50800" cap="flat" cmpd="sng">
              <a:solidFill>
                <a:srgbClr val="90152A"/>
              </a:solidFill>
              <a:prstDash val="solid"/>
              <a:round/>
              <a:headEnd type="none" w="med" len="med"/>
              <a:tailEnd type="none" w="med" len="med"/>
            </a:ln>
          </p:spPr>
        </p:cxnSp>
      </p:grpSp>
      <p:pic>
        <p:nvPicPr>
          <p:cNvPr id="109" name="Shape 109"/>
          <p:cNvPicPr preferRelativeResize="0"/>
          <p:nvPr/>
        </p:nvPicPr>
        <p:blipFill rotWithShape="1">
          <a:blip r:embed="rId3">
            <a:alphaModFix/>
          </a:blip>
          <a:srcRect/>
          <a:stretch/>
        </p:blipFill>
        <p:spPr>
          <a:xfrm>
            <a:off x="314666" y="-14942"/>
            <a:ext cx="2672715" cy="1518920"/>
          </a:xfrm>
          <a:prstGeom prst="rect">
            <a:avLst/>
          </a:prstGeom>
          <a:noFill/>
          <a:ln>
            <a:noFill/>
          </a:ln>
        </p:spPr>
      </p:pic>
      <p:grpSp>
        <p:nvGrpSpPr>
          <p:cNvPr id="110" name="Shape 110"/>
          <p:cNvGrpSpPr/>
          <p:nvPr/>
        </p:nvGrpSpPr>
        <p:grpSpPr>
          <a:xfrm>
            <a:off x="-1" y="6406187"/>
            <a:ext cx="12188825" cy="451813"/>
            <a:chOff x="-1" y="6406187"/>
            <a:chExt cx="12188825" cy="451813"/>
          </a:xfrm>
        </p:grpSpPr>
        <p:sp>
          <p:nvSpPr>
            <p:cNvPr id="111" name="Shape 111"/>
            <p:cNvSpPr/>
            <p:nvPr/>
          </p:nvSpPr>
          <p:spPr>
            <a:xfrm>
              <a:off x="-1" y="6406187"/>
              <a:ext cx="12188825" cy="451813"/>
            </a:xfrm>
            <a:prstGeom prst="rect">
              <a:avLst/>
            </a:prstGeom>
            <a:solidFill>
              <a:srgbClr val="F2F2F2"/>
            </a:solidFill>
            <a:ln>
              <a:noFill/>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cxnSp>
          <p:nvCxnSpPr>
            <p:cNvPr id="112" name="Shape 112"/>
            <p:cNvCxnSpPr/>
            <p:nvPr/>
          </p:nvCxnSpPr>
          <p:spPr>
            <a:xfrm rot="10800000">
              <a:off x="-1" y="6412992"/>
              <a:ext cx="4058879" cy="0"/>
            </a:xfrm>
            <a:prstGeom prst="straightConnector1">
              <a:avLst/>
            </a:prstGeom>
            <a:noFill/>
            <a:ln w="50800" cap="flat" cmpd="sng">
              <a:solidFill>
                <a:srgbClr val="DF7023"/>
              </a:solidFill>
              <a:prstDash val="solid"/>
              <a:round/>
              <a:headEnd type="none" w="med" len="med"/>
              <a:tailEnd type="none" w="med" len="med"/>
            </a:ln>
          </p:spPr>
        </p:cxnSp>
        <p:cxnSp>
          <p:nvCxnSpPr>
            <p:cNvPr id="113" name="Shape 113"/>
            <p:cNvCxnSpPr/>
            <p:nvPr/>
          </p:nvCxnSpPr>
          <p:spPr>
            <a:xfrm rot="10800000">
              <a:off x="4058878" y="6413734"/>
              <a:ext cx="8129946" cy="0"/>
            </a:xfrm>
            <a:prstGeom prst="straightConnector1">
              <a:avLst/>
            </a:prstGeom>
            <a:noFill/>
            <a:ln w="50800" cap="flat" cmpd="sng">
              <a:solidFill>
                <a:srgbClr val="0F787D"/>
              </a:solidFill>
              <a:prstDash val="solid"/>
              <a:round/>
              <a:headEnd type="none" w="med" len="med"/>
              <a:tailEnd type="none" w="med" len="med"/>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Subhead w/ Bullets">
    <p:spTree>
      <p:nvGrpSpPr>
        <p:cNvPr id="1" name="Shape 124"/>
        <p:cNvGrpSpPr/>
        <p:nvPr/>
      </p:nvGrpSpPr>
      <p:grpSpPr>
        <a:xfrm>
          <a:off x="0" y="0"/>
          <a:ext cx="0" cy="0"/>
          <a:chOff x="0" y="0"/>
          <a:chExt cx="0" cy="0"/>
        </a:xfrm>
      </p:grpSpPr>
      <p:sp>
        <p:nvSpPr>
          <p:cNvPr id="125" name="Shape 125"/>
          <p:cNvSpPr txBox="1">
            <a:spLocks noGrp="1"/>
          </p:cNvSpPr>
          <p:nvPr>
            <p:ph type="body" idx="1"/>
          </p:nvPr>
        </p:nvSpPr>
        <p:spPr>
          <a:xfrm>
            <a:off x="302605" y="1708726"/>
            <a:ext cx="11585731" cy="4385167"/>
          </a:xfrm>
          <a:prstGeom prst="rect">
            <a:avLst/>
          </a:prstGeom>
          <a:noFill/>
          <a:ln>
            <a:noFill/>
          </a:ln>
        </p:spPr>
        <p:txBody>
          <a:bodyPr wrap="square" lIns="91425" tIns="91425" rIns="91425" bIns="91425" anchor="t" anchorCtr="0"/>
          <a:lstStyle>
            <a:lvl1pPr marL="285750" marR="0" lvl="0" indent="-184150" algn="l" rtl="0">
              <a:spcBef>
                <a:spcPts val="0"/>
              </a:spcBef>
              <a:spcAft>
                <a:spcPts val="120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742950" marR="0" lvl="1" indent="-196850" algn="l" rtl="0">
              <a:spcBef>
                <a:spcPts val="0"/>
              </a:spcBef>
              <a:spcAft>
                <a:spcPts val="120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143000" marR="0" lvl="2" indent="-152400" algn="l" rtl="0">
              <a:spcBef>
                <a:spcPts val="0"/>
              </a:spcBef>
              <a:spcAft>
                <a:spcPts val="120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657350" marR="0" lvl="3" indent="-222250" algn="l" rtl="0">
              <a:spcBef>
                <a:spcPts val="0"/>
              </a:spcBef>
              <a:spcAft>
                <a:spcPts val="1200"/>
              </a:spcAft>
              <a:buClr>
                <a:schemeClr val="dk1"/>
              </a:buClr>
              <a:buSzPts val="1000"/>
              <a:buFont typeface="Arial"/>
              <a:buChar char="•"/>
              <a:defRPr sz="1000" b="0" i="0" u="none" strike="noStrike" cap="none">
                <a:solidFill>
                  <a:schemeClr val="dk1"/>
                </a:solidFill>
                <a:latin typeface="Arial"/>
                <a:ea typeface="Arial"/>
                <a:cs typeface="Arial"/>
                <a:sym typeface="Arial"/>
              </a:defRPr>
            </a:lvl4pPr>
            <a:lvl5pPr marL="2057400" marR="0" lvl="4" indent="-165100" algn="l" rtl="0">
              <a:spcBef>
                <a:spcPts val="0"/>
              </a:spcBef>
              <a:spcAft>
                <a:spcPts val="1200"/>
              </a:spcAft>
              <a:buClr>
                <a:schemeClr val="dk1"/>
              </a:buClr>
              <a:buSzPts val="1000"/>
              <a:buFont typeface="Arial"/>
              <a:buChar char="•"/>
              <a:defRPr sz="10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6" name="Shape 126"/>
          <p:cNvSpPr txBox="1">
            <a:spLocks noGrp="1"/>
          </p:cNvSpPr>
          <p:nvPr>
            <p:ph type="sldNum" idx="12"/>
          </p:nvPr>
        </p:nvSpPr>
        <p:spPr>
          <a:xfrm>
            <a:off x="11353683" y="6449009"/>
            <a:ext cx="635332" cy="365125"/>
          </a:xfrm>
          <a:prstGeom prst="rect">
            <a:avLst/>
          </a:prstGeom>
          <a:noFill/>
          <a:ln>
            <a:noFill/>
          </a:ln>
        </p:spPr>
        <p:txBody>
          <a:bodyPr wrap="square" lIns="91425" tIns="45700" rIns="91425" bIns="45700" anchor="ctr" anchorCtr="0">
            <a:noAutofit/>
          </a:bodyPr>
          <a:lstStyle/>
          <a:p>
            <a:pPr marL="0" marR="0" lvl="0" indent="0" algn="ctr" rtl="0">
              <a:spcBef>
                <a:spcPts val="0"/>
              </a:spcBef>
              <a:buNone/>
            </a:pPr>
            <a:fld id="{00000000-1234-1234-1234-123412341234}" type="slidenum">
              <a:rPr lang="en-US" sz="1100" b="0" i="0" u="none" strike="noStrike" cap="none">
                <a:solidFill>
                  <a:srgbClr val="888888"/>
                </a:solidFill>
                <a:latin typeface="Arial"/>
                <a:ea typeface="Arial"/>
                <a:cs typeface="Arial"/>
                <a:sym typeface="Arial"/>
              </a:rPr>
              <a:t>‹#›</a:t>
            </a:fld>
            <a:endParaRPr lang="en-US" sz="1100" b="0" i="0" u="none" strike="noStrike" cap="none">
              <a:solidFill>
                <a:srgbClr val="888888"/>
              </a:solidFill>
              <a:latin typeface="Arial"/>
              <a:ea typeface="Arial"/>
              <a:cs typeface="Arial"/>
              <a:sym typeface="Arial"/>
            </a:endParaRPr>
          </a:p>
        </p:txBody>
      </p:sp>
      <p:sp>
        <p:nvSpPr>
          <p:cNvPr id="127" name="Shape 127"/>
          <p:cNvSpPr txBox="1">
            <a:spLocks noGrp="1"/>
          </p:cNvSpPr>
          <p:nvPr>
            <p:ph type="title"/>
          </p:nvPr>
        </p:nvSpPr>
        <p:spPr>
          <a:xfrm>
            <a:off x="302605" y="418354"/>
            <a:ext cx="9735251" cy="535863"/>
          </a:xfrm>
          <a:prstGeom prst="rect">
            <a:avLst/>
          </a:prstGeom>
          <a:noFill/>
          <a:ln>
            <a:noFill/>
          </a:ln>
        </p:spPr>
        <p:txBody>
          <a:bodyPr wrap="square" lIns="91425" tIns="91425" rIns="91425" bIns="91425" anchor="t" anchorCtr="0"/>
          <a:lstStyle>
            <a:lvl1pPr marL="0" marR="0" lvl="0" indent="0" algn="l" rtl="0">
              <a:spcBef>
                <a:spcPts val="0"/>
              </a:spcBef>
              <a:buClr>
                <a:schemeClr val="dk1"/>
              </a:buClr>
              <a:buSzPts val="3000"/>
              <a:buFont typeface="Arial"/>
              <a:buNone/>
              <a:defRPr sz="3000" b="1" i="0" u="none" strike="noStrike" cap="none">
                <a:solidFill>
                  <a:schemeClr val="dk1"/>
                </a:solidFill>
                <a:latin typeface="Arial"/>
                <a:ea typeface="Arial"/>
                <a:cs typeface="Arial"/>
                <a:sym typeface="Arial"/>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128" name="Shape 128"/>
          <p:cNvSpPr txBox="1">
            <a:spLocks noGrp="1"/>
          </p:cNvSpPr>
          <p:nvPr>
            <p:ph type="body" idx="2"/>
          </p:nvPr>
        </p:nvSpPr>
        <p:spPr>
          <a:xfrm>
            <a:off x="302606" y="1006103"/>
            <a:ext cx="9764792" cy="408060"/>
          </a:xfrm>
          <a:prstGeom prst="rect">
            <a:avLst/>
          </a:prstGeom>
          <a:noFill/>
          <a:ln>
            <a:noFill/>
          </a:ln>
        </p:spPr>
        <p:txBody>
          <a:bodyPr wrap="square" lIns="91425" tIns="91425" rIns="91425" bIns="91425" anchor="t" anchorCtr="0"/>
          <a:lstStyle>
            <a:lvl1pPr marL="0" marR="0" lvl="0" indent="0" algn="l" rtl="0">
              <a:spcBef>
                <a:spcPts val="0"/>
              </a:spcBef>
              <a:buClr>
                <a:schemeClr val="dk1"/>
              </a:buClr>
              <a:buSzPts val="1800"/>
              <a:buFont typeface="Arial"/>
              <a:buNone/>
              <a:defRPr sz="1800" b="0" i="0" u="none" strike="noStrike" cap="none">
                <a:solidFill>
                  <a:schemeClr val="dk1"/>
                </a:solidFill>
                <a:latin typeface="Arial"/>
                <a:ea typeface="Arial"/>
                <a:cs typeface="Arial"/>
                <a:sym typeface="Arial"/>
              </a:defRPr>
            </a:lvl1pPr>
            <a:lvl2pPr marL="742950" marR="0" lvl="1" indent="-146050" algn="l" rtl="0">
              <a:spcBef>
                <a:spcPts val="440"/>
              </a:spcBef>
              <a:buClr>
                <a:schemeClr val="dk1"/>
              </a:buClr>
              <a:buSzPts val="2200"/>
              <a:buFont typeface="Arial"/>
              <a:buChar char="–"/>
              <a:defRPr sz="2200" b="0" i="0" u="none" strike="noStrike" cap="none">
                <a:solidFill>
                  <a:schemeClr val="dk1"/>
                </a:solidFill>
                <a:latin typeface="Century Gothic"/>
                <a:ea typeface="Century Gothic"/>
                <a:cs typeface="Century Gothic"/>
                <a:sym typeface="Century Gothic"/>
              </a:defRPr>
            </a:lvl2pPr>
            <a:lvl3pPr marL="914400" marR="0" lvl="2" indent="0" algn="l" rtl="0">
              <a:spcBef>
                <a:spcPts val="540"/>
              </a:spcBef>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3pPr>
            <a:lvl4pPr marL="1371600" marR="0" lvl="3" indent="0" algn="l" rtl="0">
              <a:spcBef>
                <a:spcPts val="540"/>
              </a:spcBef>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4pPr>
            <a:lvl5pPr marL="1828800" marR="0" lvl="4" indent="0" algn="l" rtl="0">
              <a:spcBef>
                <a:spcPts val="540"/>
              </a:spcBef>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slideLayout" Target="../slideLayouts/slideLayout11.xml"/><Relationship Id="rId7"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9" Type="http://schemas.openxmlformats.org/officeDocument/2006/relationships/image" Target="../media/image1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4"/>
        <p:cNvGrpSpPr/>
        <p:nvPr/>
      </p:nvGrpSpPr>
      <p:grpSpPr>
        <a:xfrm>
          <a:off x="0" y="0"/>
          <a:ext cx="0" cy="0"/>
          <a:chOff x="0" y="0"/>
          <a:chExt cx="0" cy="0"/>
        </a:xfrm>
      </p:grpSpPr>
      <p:sp>
        <p:nvSpPr>
          <p:cNvPr id="115" name="Shape 115"/>
          <p:cNvSpPr/>
          <p:nvPr/>
        </p:nvSpPr>
        <p:spPr>
          <a:xfrm>
            <a:off x="0" y="6446520"/>
            <a:ext cx="12188825" cy="411480"/>
          </a:xfrm>
          <a:prstGeom prst="rect">
            <a:avLst/>
          </a:prstGeom>
          <a:solidFill>
            <a:srgbClr val="F2F2F2"/>
          </a:solidFill>
          <a:ln>
            <a:noFill/>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cxnSp>
        <p:nvCxnSpPr>
          <p:cNvPr id="116" name="Shape 116"/>
          <p:cNvCxnSpPr/>
          <p:nvPr/>
        </p:nvCxnSpPr>
        <p:spPr>
          <a:xfrm>
            <a:off x="8129945" y="6419317"/>
            <a:ext cx="4058879" cy="0"/>
          </a:xfrm>
          <a:prstGeom prst="straightConnector1">
            <a:avLst/>
          </a:prstGeom>
          <a:noFill/>
          <a:ln w="50800" cap="flat" cmpd="sng">
            <a:solidFill>
              <a:srgbClr val="DF7023"/>
            </a:solidFill>
            <a:prstDash val="solid"/>
            <a:round/>
            <a:headEnd type="none" w="med" len="med"/>
            <a:tailEnd type="none" w="med" len="med"/>
          </a:ln>
        </p:spPr>
      </p:cxnSp>
      <p:cxnSp>
        <p:nvCxnSpPr>
          <p:cNvPr id="117" name="Shape 117"/>
          <p:cNvCxnSpPr/>
          <p:nvPr/>
        </p:nvCxnSpPr>
        <p:spPr>
          <a:xfrm>
            <a:off x="-1" y="6420059"/>
            <a:ext cx="8129946" cy="0"/>
          </a:xfrm>
          <a:prstGeom prst="straightConnector1">
            <a:avLst/>
          </a:prstGeom>
          <a:noFill/>
          <a:ln w="50800" cap="flat" cmpd="sng">
            <a:solidFill>
              <a:srgbClr val="0F787D"/>
            </a:solidFill>
            <a:prstDash val="solid"/>
            <a:round/>
            <a:headEnd type="none" w="med" len="med"/>
            <a:tailEnd type="none" w="med" len="med"/>
          </a:ln>
        </p:spPr>
      </p:cxnSp>
      <p:grpSp>
        <p:nvGrpSpPr>
          <p:cNvPr id="118" name="Shape 118"/>
          <p:cNvGrpSpPr/>
          <p:nvPr/>
        </p:nvGrpSpPr>
        <p:grpSpPr>
          <a:xfrm>
            <a:off x="-1" y="-8881"/>
            <a:ext cx="12188825" cy="1238113"/>
            <a:chOff x="0" y="0"/>
            <a:chExt cx="9144000" cy="928827"/>
          </a:xfrm>
        </p:grpSpPr>
        <p:cxnSp>
          <p:nvCxnSpPr>
            <p:cNvPr id="119" name="Shape 119"/>
            <p:cNvCxnSpPr/>
            <p:nvPr/>
          </p:nvCxnSpPr>
          <p:spPr>
            <a:xfrm>
              <a:off x="6099048" y="26122"/>
              <a:ext cx="3044952" cy="0"/>
            </a:xfrm>
            <a:prstGeom prst="straightConnector1">
              <a:avLst/>
            </a:prstGeom>
            <a:noFill/>
            <a:ln w="50800" cap="flat" cmpd="sng">
              <a:solidFill>
                <a:srgbClr val="A5A5A5"/>
              </a:solidFill>
              <a:prstDash val="solid"/>
              <a:round/>
              <a:headEnd type="none" w="med" len="med"/>
              <a:tailEnd type="none" w="med" len="med"/>
            </a:ln>
          </p:spPr>
        </p:cxnSp>
        <p:cxnSp>
          <p:nvCxnSpPr>
            <p:cNvPr id="120" name="Shape 120"/>
            <p:cNvCxnSpPr/>
            <p:nvPr/>
          </p:nvCxnSpPr>
          <p:spPr>
            <a:xfrm>
              <a:off x="0" y="26679"/>
              <a:ext cx="6099048" cy="0"/>
            </a:xfrm>
            <a:prstGeom prst="straightConnector1">
              <a:avLst/>
            </a:prstGeom>
            <a:noFill/>
            <a:ln w="50800" cap="flat" cmpd="sng">
              <a:solidFill>
                <a:srgbClr val="90152A"/>
              </a:solidFill>
              <a:prstDash val="solid"/>
              <a:round/>
              <a:headEnd type="none" w="med" len="med"/>
              <a:tailEnd type="none" w="med" len="med"/>
            </a:ln>
          </p:spPr>
        </p:cxnSp>
        <p:pic>
          <p:nvPicPr>
            <p:cNvPr id="121" name="Shape 121"/>
            <p:cNvPicPr preferRelativeResize="0"/>
            <p:nvPr/>
          </p:nvPicPr>
          <p:blipFill rotWithShape="1">
            <a:blip r:embed="rId8">
              <a:alphaModFix/>
            </a:blip>
            <a:srcRect t="13018" r="68665"/>
            <a:stretch/>
          </p:blipFill>
          <p:spPr>
            <a:xfrm>
              <a:off x="8323018" y="0"/>
              <a:ext cx="588774" cy="928827"/>
            </a:xfrm>
            <a:prstGeom prst="rect">
              <a:avLst/>
            </a:prstGeom>
            <a:noFill/>
            <a:ln>
              <a:noFill/>
            </a:ln>
          </p:spPr>
        </p:pic>
      </p:grpSp>
      <p:pic>
        <p:nvPicPr>
          <p:cNvPr id="122" name="Shape 122"/>
          <p:cNvPicPr preferRelativeResize="0"/>
          <p:nvPr/>
        </p:nvPicPr>
        <p:blipFill rotWithShape="1">
          <a:blip r:embed="rId9">
            <a:alphaModFix/>
          </a:blip>
          <a:srcRect/>
          <a:stretch/>
        </p:blipFill>
        <p:spPr>
          <a:xfrm>
            <a:off x="8435975" y="6584950"/>
            <a:ext cx="2933700" cy="127000"/>
          </a:xfrm>
          <a:prstGeom prst="rect">
            <a:avLst/>
          </a:prstGeom>
          <a:noFill/>
          <a:ln>
            <a:noFill/>
          </a:ln>
        </p:spPr>
      </p:pic>
      <p:sp>
        <p:nvSpPr>
          <p:cNvPr id="123" name="Shape 123"/>
          <p:cNvSpPr txBox="1">
            <a:spLocks noGrp="1"/>
          </p:cNvSpPr>
          <p:nvPr>
            <p:ph type="sldNum" idx="12"/>
          </p:nvPr>
        </p:nvSpPr>
        <p:spPr>
          <a:xfrm>
            <a:off x="11591176" y="6460940"/>
            <a:ext cx="476623" cy="365125"/>
          </a:xfrm>
          <a:prstGeom prst="rect">
            <a:avLst/>
          </a:prstGeom>
          <a:noFill/>
          <a:ln>
            <a:noFill/>
          </a:ln>
        </p:spPr>
        <p:txBody>
          <a:bodyPr wrap="square" lIns="91425" tIns="45700" rIns="91425" bIns="45700" anchor="ctr" anchorCtr="0">
            <a:noAutofit/>
          </a:bodyPr>
          <a:lstStyle/>
          <a:p>
            <a:pPr marL="0" marR="0" lvl="0" indent="0" algn="ctr" rtl="0">
              <a:spcBef>
                <a:spcPts val="0"/>
              </a:spcBef>
              <a:buNone/>
            </a:pPr>
            <a:fld id="{00000000-1234-1234-1234-123412341234}" type="slidenum">
              <a:rPr lang="en-US" sz="1100" b="0" i="0" u="none" strike="noStrike" cap="none">
                <a:solidFill>
                  <a:srgbClr val="888888"/>
                </a:solidFill>
                <a:latin typeface="Arial"/>
                <a:ea typeface="Arial"/>
                <a:cs typeface="Arial"/>
                <a:sym typeface="Arial"/>
              </a:rPr>
              <a:t>‹#›</a:t>
            </a:fld>
            <a:endParaRPr lang="en-US" sz="1100" b="0" i="0" u="none" strike="noStrike" cap="none">
              <a:solidFill>
                <a:srgbClr val="888888"/>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9.xml"/><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9.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9.xml"/><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uciml/pima-indians-diabetes-database" TargetMode="External"/><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216050" y="3767225"/>
            <a:ext cx="6773100" cy="2593200"/>
          </a:xfrm>
          <a:prstGeom prst="rect">
            <a:avLst/>
          </a:prstGeom>
          <a:noFill/>
          <a:ln>
            <a:noFill/>
          </a:ln>
        </p:spPr>
        <p:txBody>
          <a:bodyPr wrap="square" lIns="91425" tIns="45700" rIns="91425" bIns="45700" anchor="t" anchorCtr="0">
            <a:noAutofit/>
          </a:bodyPr>
          <a:lstStyle/>
          <a:p>
            <a:pPr marL="0" marR="0" lvl="0" indent="-88900" algn="l" rtl="0">
              <a:lnSpc>
                <a:spcPct val="120000"/>
              </a:lnSpc>
              <a:spcBef>
                <a:spcPts val="0"/>
              </a:spcBef>
              <a:spcAft>
                <a:spcPts val="0"/>
              </a:spcAft>
              <a:buClr>
                <a:schemeClr val="dk1"/>
              </a:buClr>
              <a:buSzPts val="1400"/>
              <a:buFont typeface="Arial"/>
              <a:buNone/>
            </a:pPr>
            <a:r>
              <a:rPr lang="en-US" sz="2200" dirty="0"/>
              <a:t>Presented By:</a:t>
            </a:r>
          </a:p>
          <a:p>
            <a:pPr marL="0" lvl="0" indent="-88900" rtl="0">
              <a:spcBef>
                <a:spcPts val="0"/>
              </a:spcBef>
              <a:buClr>
                <a:schemeClr val="dk1"/>
              </a:buClr>
              <a:buSzPts val="1400"/>
              <a:buFont typeface="Arial"/>
              <a:buNone/>
            </a:pPr>
            <a:r>
              <a:rPr lang="en-US" sz="1800" dirty="0"/>
              <a:t>Paresh Maheshwari</a:t>
            </a:r>
            <a:br>
              <a:rPr lang="en-US" sz="1800" dirty="0"/>
            </a:br>
            <a:br>
              <a:rPr lang="en-US" sz="2400" dirty="0"/>
            </a:br>
            <a:endParaRPr lang="en-US" sz="2400" dirty="0"/>
          </a:p>
        </p:txBody>
      </p:sp>
      <p:sp>
        <p:nvSpPr>
          <p:cNvPr id="160" name="Shape 160"/>
          <p:cNvSpPr txBox="1">
            <a:spLocks noGrp="1"/>
          </p:cNvSpPr>
          <p:nvPr>
            <p:ph type="body" idx="2"/>
          </p:nvPr>
        </p:nvSpPr>
        <p:spPr>
          <a:xfrm>
            <a:off x="226625" y="3039181"/>
            <a:ext cx="6753600" cy="508800"/>
          </a:xfrm>
          <a:prstGeom prst="rect">
            <a:avLst/>
          </a:prstGeom>
          <a:noFill/>
          <a:ln>
            <a:noFill/>
          </a:ln>
        </p:spPr>
        <p:txBody>
          <a:bodyPr wrap="square" lIns="91425" tIns="45700" rIns="91425" bIns="45700" anchor="t" anchorCtr="0">
            <a:noAutofit/>
          </a:bodyPr>
          <a:lstStyle/>
          <a:p>
            <a:pPr marL="0" lvl="0" indent="-69850" rtl="0">
              <a:lnSpc>
                <a:spcPct val="115000"/>
              </a:lnSpc>
              <a:spcBef>
                <a:spcPts val="400"/>
              </a:spcBef>
              <a:buClr>
                <a:schemeClr val="dk1"/>
              </a:buClr>
              <a:buSzPts val="1100"/>
              <a:buFont typeface="Arial"/>
              <a:buNone/>
            </a:pPr>
            <a:r>
              <a:rPr lang="en-US">
                <a:latin typeface="Century Gothic"/>
                <a:ea typeface="Century Gothic"/>
                <a:cs typeface="Century Gothic"/>
                <a:sym typeface="Century Gothic"/>
              </a:rPr>
              <a:t>Under the guidance of: </a:t>
            </a:r>
            <a:r>
              <a:rPr lang="en-US" b="1">
                <a:latin typeface="Century Gothic"/>
                <a:ea typeface="Century Gothic"/>
                <a:cs typeface="Century Gothic"/>
                <a:sym typeface="Century Gothic"/>
              </a:rPr>
              <a:t>Prof. Khasha Dehnad</a:t>
            </a:r>
          </a:p>
          <a:p>
            <a:pPr marL="0" marR="0" lvl="0" indent="-127000" algn="l" rtl="0">
              <a:lnSpc>
                <a:spcPct val="100000"/>
              </a:lnSpc>
              <a:spcBef>
                <a:spcPts val="0"/>
              </a:spcBef>
              <a:buClr>
                <a:schemeClr val="dk1"/>
              </a:buClr>
              <a:buSzPts val="2000"/>
              <a:buFont typeface="Arial"/>
              <a:buNone/>
            </a:pPr>
            <a:endParaRPr/>
          </a:p>
        </p:txBody>
      </p:sp>
      <p:sp>
        <p:nvSpPr>
          <p:cNvPr id="161" name="Shape 161"/>
          <p:cNvSpPr txBox="1">
            <a:spLocks noGrp="1"/>
          </p:cNvSpPr>
          <p:nvPr>
            <p:ph type="body" idx="3"/>
          </p:nvPr>
        </p:nvSpPr>
        <p:spPr>
          <a:xfrm>
            <a:off x="226625" y="1897225"/>
            <a:ext cx="8529900" cy="1182000"/>
          </a:xfrm>
          <a:prstGeom prst="rect">
            <a:avLst/>
          </a:prstGeom>
          <a:noFill/>
          <a:ln>
            <a:noFill/>
          </a:ln>
        </p:spPr>
        <p:txBody>
          <a:bodyPr wrap="square" lIns="91425" tIns="45700" rIns="91425" bIns="45700" anchor="t" anchorCtr="0">
            <a:noAutofit/>
          </a:bodyPr>
          <a:lstStyle/>
          <a:p>
            <a:pPr marL="0" lvl="0" indent="-69850" rtl="0">
              <a:lnSpc>
                <a:spcPct val="115000"/>
              </a:lnSpc>
              <a:spcBef>
                <a:spcPts val="0"/>
              </a:spcBef>
              <a:buClr>
                <a:schemeClr val="dk1"/>
              </a:buClr>
              <a:buSzPts val="1100"/>
              <a:buFont typeface="Arial"/>
              <a:buNone/>
            </a:pPr>
            <a:r>
              <a:rPr lang="en-US" sz="2000" b="0">
                <a:latin typeface="Century Gothic"/>
                <a:ea typeface="Century Gothic"/>
                <a:cs typeface="Century Gothic"/>
                <a:sym typeface="Century Gothic"/>
              </a:rPr>
              <a:t>BIA-652-B (Multivariate Data Analysis)</a:t>
            </a:r>
          </a:p>
          <a:p>
            <a:pPr marL="0" lvl="0" indent="-69850" rtl="0">
              <a:lnSpc>
                <a:spcPct val="115000"/>
              </a:lnSpc>
              <a:spcBef>
                <a:spcPts val="400"/>
              </a:spcBef>
              <a:buClr>
                <a:schemeClr val="dk1"/>
              </a:buClr>
              <a:buSzPts val="1100"/>
              <a:buFont typeface="Arial"/>
              <a:buNone/>
            </a:pPr>
            <a:r>
              <a:rPr lang="en-US" sz="3600">
                <a:latin typeface="Century Gothic"/>
                <a:ea typeface="Century Gothic"/>
                <a:cs typeface="Century Gothic"/>
                <a:sym typeface="Century Gothic"/>
              </a:rPr>
              <a:t>Diabetes Prediction</a:t>
            </a:r>
          </a:p>
          <a:p>
            <a:pPr marL="0" lvl="0" indent="-69850" rtl="0">
              <a:lnSpc>
                <a:spcPct val="115000"/>
              </a:lnSpc>
              <a:spcBef>
                <a:spcPts val="400"/>
              </a:spcBef>
              <a:buClr>
                <a:schemeClr val="dk1"/>
              </a:buClr>
              <a:buSzPts val="1100"/>
              <a:buFont typeface="Arial"/>
              <a:buNone/>
            </a:pPr>
            <a:endParaRPr sz="3600">
              <a:latin typeface="Century Gothic"/>
              <a:ea typeface="Century Gothic"/>
              <a:cs typeface="Century Gothic"/>
              <a:sym typeface="Century Gothic"/>
            </a:endParaRPr>
          </a:p>
          <a:p>
            <a:pPr marL="0" lvl="0" indent="-69850" rtl="0">
              <a:lnSpc>
                <a:spcPct val="115000"/>
              </a:lnSpc>
              <a:spcBef>
                <a:spcPts val="400"/>
              </a:spcBef>
              <a:buClr>
                <a:schemeClr val="dk1"/>
              </a:buClr>
              <a:buSzPts val="1100"/>
              <a:buFont typeface="Arial"/>
              <a:buNone/>
            </a:pPr>
            <a:endParaRPr sz="3600">
              <a:latin typeface="Century Gothic"/>
              <a:ea typeface="Century Gothic"/>
              <a:cs typeface="Century Gothic"/>
              <a:sym typeface="Century Gothic"/>
            </a:endParaRPr>
          </a:p>
        </p:txBody>
      </p:sp>
      <p:pic>
        <p:nvPicPr>
          <p:cNvPr id="162" name="Shape 162"/>
          <p:cNvPicPr preferRelativeResize="0"/>
          <p:nvPr/>
        </p:nvPicPr>
        <p:blipFill>
          <a:blip r:embed="rId3">
            <a:alphaModFix/>
          </a:blip>
          <a:stretch>
            <a:fillRect/>
          </a:stretch>
        </p:blipFill>
        <p:spPr>
          <a:xfrm>
            <a:off x="6777800" y="1801900"/>
            <a:ext cx="5200300" cy="449287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a:spLocks noGrp="1"/>
          </p:cNvSpPr>
          <p:nvPr>
            <p:ph type="body" idx="1"/>
          </p:nvPr>
        </p:nvSpPr>
        <p:spPr>
          <a:xfrm>
            <a:off x="302605" y="1708726"/>
            <a:ext cx="11585700" cy="4385100"/>
          </a:xfrm>
          <a:prstGeom prst="rect">
            <a:avLst/>
          </a:prstGeom>
        </p:spPr>
        <p:txBody>
          <a:bodyPr wrap="square" lIns="91425" tIns="91425" rIns="91425" bIns="91425" anchor="t" anchorCtr="0">
            <a:noAutofit/>
          </a:bodyPr>
          <a:lstStyle/>
          <a:p>
            <a:pPr marL="0" lvl="0" indent="-69850" algn="just" rtl="0">
              <a:lnSpc>
                <a:spcPct val="115000"/>
              </a:lnSpc>
              <a:spcBef>
                <a:spcPts val="0"/>
              </a:spcBef>
              <a:spcAft>
                <a:spcPts val="0"/>
              </a:spcAft>
              <a:buClr>
                <a:schemeClr val="dk1"/>
              </a:buClr>
              <a:buSzPts val="1100"/>
              <a:buFont typeface="Arial"/>
              <a:buNone/>
            </a:pPr>
            <a:r>
              <a:rPr lang="en-US" sz="2100">
                <a:latin typeface="Times New Roman"/>
                <a:ea typeface="Times New Roman"/>
                <a:cs typeface="Times New Roman"/>
                <a:sym typeface="Times New Roman"/>
              </a:rPr>
              <a:t>This graph shows the distribution of dataset. By carefully studying the graph we figured out that Insulin and Skin thickness graphs have outliers. 25 rows were removed that has outliers from 768 records.</a:t>
            </a:r>
          </a:p>
          <a:p>
            <a:pPr marL="285750" lvl="0" indent="-184150" rtl="0">
              <a:spcBef>
                <a:spcPts val="0"/>
              </a:spcBef>
              <a:buNone/>
            </a:pPr>
            <a:endParaRPr sz="2100">
              <a:latin typeface="Times New Roman"/>
              <a:ea typeface="Times New Roman"/>
              <a:cs typeface="Times New Roman"/>
              <a:sym typeface="Times New Roman"/>
            </a:endParaRPr>
          </a:p>
        </p:txBody>
      </p:sp>
      <p:sp>
        <p:nvSpPr>
          <p:cNvPr id="257" name="Shape 257"/>
          <p:cNvSpPr txBox="1">
            <a:spLocks noGrp="1"/>
          </p:cNvSpPr>
          <p:nvPr>
            <p:ph type="sldNum" idx="12"/>
          </p:nvPr>
        </p:nvSpPr>
        <p:spPr>
          <a:xfrm>
            <a:off x="11353683" y="6449009"/>
            <a:ext cx="635400" cy="365100"/>
          </a:xfrm>
          <a:prstGeom prst="rect">
            <a:avLst/>
          </a:prstGeom>
        </p:spPr>
        <p:txBody>
          <a:bodyPr wrap="square" lIns="91425" tIns="45700" rIns="91425" bIns="45700" anchor="ctr" anchorCtr="0">
            <a:noAutofit/>
          </a:bodyPr>
          <a:lstStyle/>
          <a:p>
            <a:pPr marL="0" lvl="0" indent="0" rtl="0">
              <a:spcBef>
                <a:spcPts val="0"/>
              </a:spcBef>
              <a:buNone/>
            </a:pPr>
            <a:fld id="{00000000-1234-1234-1234-123412341234}" type="slidenum">
              <a:rPr lang="en-US"/>
              <a:t>10</a:t>
            </a:fld>
            <a:endParaRPr lang="en-US"/>
          </a:p>
        </p:txBody>
      </p:sp>
      <p:sp>
        <p:nvSpPr>
          <p:cNvPr id="258" name="Shape 258"/>
          <p:cNvSpPr txBox="1">
            <a:spLocks noGrp="1"/>
          </p:cNvSpPr>
          <p:nvPr>
            <p:ph type="title"/>
          </p:nvPr>
        </p:nvSpPr>
        <p:spPr>
          <a:xfrm>
            <a:off x="302605" y="418354"/>
            <a:ext cx="9735300" cy="535800"/>
          </a:xfrm>
          <a:prstGeom prst="rect">
            <a:avLst/>
          </a:prstGeom>
        </p:spPr>
        <p:txBody>
          <a:bodyPr wrap="square" lIns="91425" tIns="91425" rIns="91425" bIns="91425" anchor="t" anchorCtr="0">
            <a:noAutofit/>
          </a:bodyPr>
          <a:lstStyle/>
          <a:p>
            <a:pPr marL="0" lvl="0" indent="0" rtl="0">
              <a:spcBef>
                <a:spcPts val="0"/>
              </a:spcBef>
              <a:buNone/>
            </a:pPr>
            <a:r>
              <a:rPr lang="en-US" b="0">
                <a:solidFill>
                  <a:srgbClr val="262626"/>
                </a:solidFill>
              </a:rPr>
              <a:t>DATA PREPARATION</a:t>
            </a:r>
          </a:p>
        </p:txBody>
      </p:sp>
      <p:sp>
        <p:nvSpPr>
          <p:cNvPr id="259" name="Shape 259"/>
          <p:cNvSpPr txBox="1">
            <a:spLocks noGrp="1"/>
          </p:cNvSpPr>
          <p:nvPr>
            <p:ph type="body" idx="2"/>
          </p:nvPr>
        </p:nvSpPr>
        <p:spPr>
          <a:xfrm>
            <a:off x="302606" y="1006103"/>
            <a:ext cx="9764700" cy="408000"/>
          </a:xfrm>
          <a:prstGeom prst="rect">
            <a:avLst/>
          </a:prstGeom>
        </p:spPr>
        <p:txBody>
          <a:bodyPr wrap="square" lIns="91425" tIns="91425" rIns="91425" bIns="91425" anchor="t" anchorCtr="0">
            <a:noAutofit/>
          </a:bodyPr>
          <a:lstStyle/>
          <a:p>
            <a:pPr marL="0" lvl="0" indent="-69850" rtl="0">
              <a:lnSpc>
                <a:spcPct val="115000"/>
              </a:lnSpc>
              <a:spcBef>
                <a:spcPts val="0"/>
              </a:spcBef>
              <a:buClr>
                <a:schemeClr val="dk1"/>
              </a:buClr>
              <a:buSzPts val="1100"/>
              <a:buFont typeface="Arial"/>
              <a:buNone/>
            </a:pPr>
            <a:r>
              <a:rPr lang="en-US" sz="2100" b="1">
                <a:latin typeface="Times New Roman"/>
                <a:ea typeface="Times New Roman"/>
                <a:cs typeface="Times New Roman"/>
                <a:sym typeface="Times New Roman"/>
              </a:rPr>
              <a:t>Check and remove outliers </a:t>
            </a:r>
          </a:p>
          <a:p>
            <a:pPr marL="0" lvl="0" indent="0" rtl="0">
              <a:spcBef>
                <a:spcPts val="0"/>
              </a:spcBef>
              <a:buNone/>
            </a:pPr>
            <a:endParaRPr/>
          </a:p>
        </p:txBody>
      </p:sp>
      <p:pic>
        <p:nvPicPr>
          <p:cNvPr id="260" name="Shape 260"/>
          <p:cNvPicPr preferRelativeResize="0"/>
          <p:nvPr/>
        </p:nvPicPr>
        <p:blipFill>
          <a:blip r:embed="rId3">
            <a:alphaModFix/>
          </a:blip>
          <a:stretch>
            <a:fillRect/>
          </a:stretch>
        </p:blipFill>
        <p:spPr>
          <a:xfrm>
            <a:off x="6245500" y="2508649"/>
            <a:ext cx="5521950" cy="3866250"/>
          </a:xfrm>
          <a:prstGeom prst="rect">
            <a:avLst/>
          </a:prstGeom>
          <a:noFill/>
          <a:ln>
            <a:noFill/>
          </a:ln>
        </p:spPr>
      </p:pic>
      <p:pic>
        <p:nvPicPr>
          <p:cNvPr id="261" name="Shape 261"/>
          <p:cNvPicPr preferRelativeResize="0"/>
          <p:nvPr/>
        </p:nvPicPr>
        <p:blipFill>
          <a:blip r:embed="rId4">
            <a:alphaModFix/>
          </a:blip>
          <a:stretch>
            <a:fillRect/>
          </a:stretch>
        </p:blipFill>
        <p:spPr>
          <a:xfrm>
            <a:off x="533399" y="2560315"/>
            <a:ext cx="5521951" cy="377216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Shape 267"/>
          <p:cNvSpPr txBox="1">
            <a:spLocks noGrp="1"/>
          </p:cNvSpPr>
          <p:nvPr>
            <p:ph type="body" idx="1"/>
          </p:nvPr>
        </p:nvSpPr>
        <p:spPr>
          <a:xfrm>
            <a:off x="301568" y="1441351"/>
            <a:ext cx="11585700" cy="4385100"/>
          </a:xfrm>
          <a:prstGeom prst="rect">
            <a:avLst/>
          </a:prstGeom>
        </p:spPr>
        <p:txBody>
          <a:bodyPr wrap="square" lIns="91425" tIns="91425" rIns="91425" bIns="91425" anchor="t" anchorCtr="0">
            <a:noAutofit/>
          </a:bodyPr>
          <a:lstStyle/>
          <a:p>
            <a:pPr marL="0" lvl="0" indent="-69850" algn="just" rtl="0">
              <a:lnSpc>
                <a:spcPct val="115000"/>
              </a:lnSpc>
              <a:spcBef>
                <a:spcPts val="1000"/>
              </a:spcBef>
              <a:spcAft>
                <a:spcPts val="0"/>
              </a:spcAft>
              <a:buClr>
                <a:schemeClr val="dk1"/>
              </a:buClr>
              <a:buSzPts val="1100"/>
              <a:buFont typeface="Arial"/>
              <a:buNone/>
            </a:pPr>
            <a:r>
              <a:rPr lang="en-US" sz="2100" b="1">
                <a:solidFill>
                  <a:srgbClr val="404040"/>
                </a:solidFill>
                <a:latin typeface="Times New Roman"/>
                <a:ea typeface="Times New Roman"/>
                <a:cs typeface="Times New Roman"/>
                <a:sym typeface="Times New Roman"/>
              </a:rPr>
              <a:t>Variables used for analysis</a:t>
            </a:r>
          </a:p>
          <a:p>
            <a:pPr marL="0" lvl="0" indent="-69850" algn="just" rtl="0">
              <a:lnSpc>
                <a:spcPct val="115000"/>
              </a:lnSpc>
              <a:spcBef>
                <a:spcPts val="1000"/>
              </a:spcBef>
              <a:spcAft>
                <a:spcPts val="0"/>
              </a:spcAft>
              <a:buClr>
                <a:schemeClr val="dk1"/>
              </a:buClr>
              <a:buSzPts val="1100"/>
              <a:buFont typeface="Arial"/>
              <a:buNone/>
            </a:pPr>
            <a:r>
              <a:rPr lang="en-US" sz="2100">
                <a:solidFill>
                  <a:srgbClr val="404040"/>
                </a:solidFill>
                <a:latin typeface="Times New Roman"/>
                <a:ea typeface="Times New Roman"/>
                <a:cs typeface="Times New Roman"/>
                <a:sym typeface="Times New Roman"/>
              </a:rPr>
              <a:t>The dataset consist of 9 variables i.e. </a:t>
            </a:r>
            <a:r>
              <a:rPr lang="en-US" sz="2100" b="1">
                <a:solidFill>
                  <a:srgbClr val="404040"/>
                </a:solidFill>
                <a:latin typeface="Times New Roman"/>
                <a:ea typeface="Times New Roman"/>
                <a:cs typeface="Times New Roman"/>
                <a:sym typeface="Times New Roman"/>
              </a:rPr>
              <a:t>Pregnancies, Glucose, Blood Pressure, Diabetes Pedigree Function, Age, Skin Thickness, Insulin, BMI, </a:t>
            </a:r>
            <a:r>
              <a:rPr lang="en-US" sz="2100">
                <a:solidFill>
                  <a:srgbClr val="404040"/>
                </a:solidFill>
                <a:latin typeface="Times New Roman"/>
                <a:ea typeface="Times New Roman"/>
                <a:cs typeface="Times New Roman"/>
                <a:sym typeface="Times New Roman"/>
              </a:rPr>
              <a:t>these 8 are independent variables and one i.e. </a:t>
            </a:r>
            <a:r>
              <a:rPr lang="en-US" sz="2100" b="1">
                <a:solidFill>
                  <a:srgbClr val="404040"/>
                </a:solidFill>
                <a:latin typeface="Times New Roman"/>
                <a:ea typeface="Times New Roman"/>
                <a:cs typeface="Times New Roman"/>
                <a:sym typeface="Times New Roman"/>
              </a:rPr>
              <a:t>Outcome </a:t>
            </a:r>
            <a:r>
              <a:rPr lang="en-US" sz="2100">
                <a:solidFill>
                  <a:srgbClr val="404040"/>
                </a:solidFill>
                <a:latin typeface="Times New Roman"/>
                <a:ea typeface="Times New Roman"/>
                <a:cs typeface="Times New Roman"/>
                <a:sym typeface="Times New Roman"/>
              </a:rPr>
              <a:t>is the dependent variables.</a:t>
            </a:r>
          </a:p>
          <a:p>
            <a:pPr marL="0" lvl="0" indent="-69850" rtl="0">
              <a:lnSpc>
                <a:spcPct val="115000"/>
              </a:lnSpc>
              <a:spcBef>
                <a:spcPts val="1000"/>
              </a:spcBef>
              <a:spcAft>
                <a:spcPts val="0"/>
              </a:spcAft>
              <a:buClr>
                <a:schemeClr val="dk1"/>
              </a:buClr>
              <a:buSzPts val="1100"/>
              <a:buFont typeface="Arial"/>
              <a:buNone/>
            </a:pPr>
            <a:r>
              <a:rPr lang="en-US" sz="2100" b="1">
                <a:solidFill>
                  <a:srgbClr val="404040"/>
                </a:solidFill>
                <a:latin typeface="Times New Roman"/>
                <a:ea typeface="Times New Roman"/>
                <a:cs typeface="Times New Roman"/>
                <a:sym typeface="Times New Roman"/>
              </a:rPr>
              <a:t>Data Division</a:t>
            </a:r>
            <a:r>
              <a:rPr lang="en-US" sz="2100">
                <a:solidFill>
                  <a:srgbClr val="404040"/>
                </a:solidFill>
                <a:latin typeface="Times New Roman"/>
                <a:ea typeface="Times New Roman"/>
                <a:cs typeface="Times New Roman"/>
                <a:sym typeface="Times New Roman"/>
              </a:rPr>
              <a:t>:</a:t>
            </a:r>
          </a:p>
          <a:p>
            <a:pPr marL="0" lvl="0" indent="-69850" rtl="0">
              <a:lnSpc>
                <a:spcPct val="115000"/>
              </a:lnSpc>
              <a:spcBef>
                <a:spcPts val="1000"/>
              </a:spcBef>
              <a:spcAft>
                <a:spcPts val="0"/>
              </a:spcAft>
              <a:buClr>
                <a:schemeClr val="dk1"/>
              </a:buClr>
              <a:buSzPts val="1100"/>
              <a:buFont typeface="Arial"/>
              <a:buNone/>
            </a:pPr>
            <a:r>
              <a:rPr lang="en-US" sz="2100">
                <a:solidFill>
                  <a:srgbClr val="404040"/>
                </a:solidFill>
                <a:latin typeface="Times New Roman"/>
                <a:ea typeface="Times New Roman"/>
                <a:cs typeface="Times New Roman"/>
                <a:sym typeface="Times New Roman"/>
              </a:rPr>
              <a:t>Data was divided into training and testing data into 70:30 ratio. Seventy percent was training data and thirty percent was testing data.</a:t>
            </a:r>
          </a:p>
          <a:p>
            <a:pPr marL="0" lvl="0" indent="-69850" rtl="0">
              <a:lnSpc>
                <a:spcPct val="115000"/>
              </a:lnSpc>
              <a:spcBef>
                <a:spcPts val="1000"/>
              </a:spcBef>
              <a:spcAft>
                <a:spcPts val="0"/>
              </a:spcAft>
              <a:buClr>
                <a:schemeClr val="dk1"/>
              </a:buClr>
              <a:buSzPts val="1100"/>
              <a:buFont typeface="Arial"/>
              <a:buNone/>
            </a:pPr>
            <a:r>
              <a:rPr lang="en-US" sz="2100">
                <a:solidFill>
                  <a:srgbClr val="404040"/>
                </a:solidFill>
                <a:latin typeface="Times New Roman"/>
                <a:ea typeface="Times New Roman"/>
                <a:cs typeface="Times New Roman"/>
                <a:sym typeface="Times New Roman"/>
              </a:rPr>
              <a:t>Out of 743 records, 520 records were trained and 223 records were tested.</a:t>
            </a:r>
          </a:p>
          <a:p>
            <a:pPr marL="285750" lvl="0" indent="-184150" rtl="0">
              <a:spcBef>
                <a:spcPts val="0"/>
              </a:spcBef>
              <a:buNone/>
            </a:pPr>
            <a:endParaRPr/>
          </a:p>
        </p:txBody>
      </p:sp>
      <p:sp>
        <p:nvSpPr>
          <p:cNvPr id="268" name="Shape 268"/>
          <p:cNvSpPr txBox="1">
            <a:spLocks noGrp="1"/>
          </p:cNvSpPr>
          <p:nvPr>
            <p:ph type="sldNum" idx="12"/>
          </p:nvPr>
        </p:nvSpPr>
        <p:spPr>
          <a:xfrm>
            <a:off x="11353683" y="6449009"/>
            <a:ext cx="635400" cy="365100"/>
          </a:xfrm>
          <a:prstGeom prst="rect">
            <a:avLst/>
          </a:prstGeom>
        </p:spPr>
        <p:txBody>
          <a:bodyPr wrap="square" lIns="91425" tIns="45700" rIns="91425" bIns="45700" anchor="ctr" anchorCtr="0">
            <a:noAutofit/>
          </a:bodyPr>
          <a:lstStyle/>
          <a:p>
            <a:pPr marL="0" lvl="0" indent="0" rtl="0">
              <a:spcBef>
                <a:spcPts val="0"/>
              </a:spcBef>
              <a:buNone/>
            </a:pPr>
            <a:fld id="{00000000-1234-1234-1234-123412341234}" type="slidenum">
              <a:rPr lang="en-US"/>
              <a:t>11</a:t>
            </a:fld>
            <a:endParaRPr lang="en-US"/>
          </a:p>
        </p:txBody>
      </p:sp>
      <p:sp>
        <p:nvSpPr>
          <p:cNvPr id="269" name="Shape 269"/>
          <p:cNvSpPr txBox="1">
            <a:spLocks noGrp="1"/>
          </p:cNvSpPr>
          <p:nvPr>
            <p:ph type="title"/>
          </p:nvPr>
        </p:nvSpPr>
        <p:spPr>
          <a:xfrm>
            <a:off x="302605" y="418354"/>
            <a:ext cx="9735300" cy="535800"/>
          </a:xfrm>
          <a:prstGeom prst="rect">
            <a:avLst/>
          </a:prstGeom>
        </p:spPr>
        <p:txBody>
          <a:bodyPr wrap="square" lIns="91425" tIns="91425" rIns="91425" bIns="91425" anchor="t" anchorCtr="0">
            <a:noAutofit/>
          </a:bodyPr>
          <a:lstStyle/>
          <a:p>
            <a:pPr marL="0" lvl="0" indent="-69850" rtl="0">
              <a:spcBef>
                <a:spcPts val="0"/>
              </a:spcBef>
              <a:buClr>
                <a:schemeClr val="dk1"/>
              </a:buClr>
              <a:buSzPts val="1100"/>
              <a:buFont typeface="Arial"/>
              <a:buNone/>
            </a:pPr>
            <a:r>
              <a:rPr lang="en-US" b="0">
                <a:solidFill>
                  <a:srgbClr val="262626"/>
                </a:solidFill>
              </a:rPr>
              <a:t>DATA PREPARATION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body" idx="1"/>
          </p:nvPr>
        </p:nvSpPr>
        <p:spPr>
          <a:xfrm>
            <a:off x="301568" y="1441351"/>
            <a:ext cx="11585700" cy="4385100"/>
          </a:xfrm>
          <a:prstGeom prst="rect">
            <a:avLst/>
          </a:prstGeom>
        </p:spPr>
        <p:txBody>
          <a:bodyPr wrap="square" lIns="91425" tIns="91425" rIns="91425" bIns="91425" anchor="t" anchorCtr="0">
            <a:noAutofit/>
          </a:bodyPr>
          <a:lstStyle/>
          <a:p>
            <a:pPr marL="457200" lvl="0" indent="-361950" algn="just" rtl="0">
              <a:lnSpc>
                <a:spcPct val="150000"/>
              </a:lnSpc>
              <a:spcBef>
                <a:spcPts val="1000"/>
              </a:spcBef>
              <a:spcAft>
                <a:spcPts val="0"/>
              </a:spcAft>
              <a:buClr>
                <a:srgbClr val="404040"/>
              </a:buClr>
              <a:buSzPts val="2100"/>
              <a:buFont typeface="Times New Roman"/>
              <a:buAutoNum type="arabicPeriod"/>
            </a:pPr>
            <a:r>
              <a:rPr lang="en-US" sz="2100">
                <a:solidFill>
                  <a:srgbClr val="404040"/>
                </a:solidFill>
                <a:latin typeface="Times New Roman"/>
                <a:ea typeface="Times New Roman"/>
                <a:cs typeface="Times New Roman"/>
                <a:sym typeface="Times New Roman"/>
              </a:rPr>
              <a:t>This phase includes application of appropriate model to the data.</a:t>
            </a:r>
          </a:p>
          <a:p>
            <a:pPr marL="457200" lvl="0" indent="-361950" algn="just" rtl="0">
              <a:lnSpc>
                <a:spcPct val="150000"/>
              </a:lnSpc>
              <a:spcBef>
                <a:spcPts val="0"/>
              </a:spcBef>
              <a:spcAft>
                <a:spcPts val="0"/>
              </a:spcAft>
              <a:buClr>
                <a:srgbClr val="404040"/>
              </a:buClr>
              <a:buSzPts val="2100"/>
              <a:buFont typeface="Times New Roman"/>
              <a:buAutoNum type="arabicPeriod"/>
            </a:pPr>
            <a:r>
              <a:rPr lang="en-US" sz="2100">
                <a:solidFill>
                  <a:srgbClr val="404040"/>
                </a:solidFill>
                <a:latin typeface="Times New Roman"/>
                <a:ea typeface="Times New Roman"/>
                <a:cs typeface="Times New Roman"/>
                <a:sym typeface="Times New Roman"/>
              </a:rPr>
              <a:t>Steps involved in identification of model are:</a:t>
            </a:r>
          </a:p>
          <a:p>
            <a:pPr marL="457200" lvl="0" indent="-361950" algn="just" rtl="0">
              <a:lnSpc>
                <a:spcPct val="150000"/>
              </a:lnSpc>
              <a:spcBef>
                <a:spcPts val="0"/>
              </a:spcBef>
              <a:spcAft>
                <a:spcPts val="0"/>
              </a:spcAft>
              <a:buClr>
                <a:srgbClr val="404040"/>
              </a:buClr>
              <a:buSzPts val="2100"/>
              <a:buFont typeface="Times New Roman"/>
              <a:buChar char="•"/>
            </a:pPr>
            <a:r>
              <a:rPr lang="en-US" sz="2100">
                <a:solidFill>
                  <a:srgbClr val="404040"/>
                </a:solidFill>
                <a:latin typeface="Times New Roman"/>
                <a:ea typeface="Times New Roman"/>
                <a:cs typeface="Times New Roman"/>
                <a:sym typeface="Times New Roman"/>
              </a:rPr>
              <a:t>Run Proc Mean for better analyses of data.</a:t>
            </a:r>
          </a:p>
          <a:p>
            <a:pPr marL="457200" lvl="0" indent="-361950" algn="just" rtl="0">
              <a:lnSpc>
                <a:spcPct val="150000"/>
              </a:lnSpc>
              <a:spcBef>
                <a:spcPts val="0"/>
              </a:spcBef>
              <a:spcAft>
                <a:spcPts val="0"/>
              </a:spcAft>
              <a:buClr>
                <a:srgbClr val="404040"/>
              </a:buClr>
              <a:buSzPts val="2100"/>
              <a:buFont typeface="Times New Roman"/>
              <a:buChar char="•"/>
            </a:pPr>
            <a:r>
              <a:rPr lang="en-US" sz="2100">
                <a:solidFill>
                  <a:srgbClr val="404040"/>
                </a:solidFill>
                <a:latin typeface="Times New Roman"/>
                <a:ea typeface="Times New Roman"/>
                <a:cs typeface="Times New Roman"/>
                <a:sym typeface="Times New Roman"/>
              </a:rPr>
              <a:t>Perform Univariate analysis for running descriptive statistics as well as checking important assumptions of various statistical techniques such as normality, detecting outliers etc.</a:t>
            </a:r>
          </a:p>
          <a:p>
            <a:pPr marL="457200" lvl="0" indent="-361950" algn="just" rtl="0">
              <a:lnSpc>
                <a:spcPct val="150000"/>
              </a:lnSpc>
              <a:spcBef>
                <a:spcPts val="0"/>
              </a:spcBef>
              <a:spcAft>
                <a:spcPts val="0"/>
              </a:spcAft>
              <a:buClr>
                <a:srgbClr val="404040"/>
              </a:buClr>
              <a:buSzPts val="2100"/>
              <a:buFont typeface="Times New Roman"/>
              <a:buChar char="•"/>
            </a:pPr>
            <a:r>
              <a:rPr lang="en-US" sz="2100">
                <a:solidFill>
                  <a:srgbClr val="404040"/>
                </a:solidFill>
                <a:latin typeface="Times New Roman"/>
                <a:ea typeface="Times New Roman"/>
                <a:cs typeface="Times New Roman"/>
                <a:sym typeface="Times New Roman"/>
              </a:rPr>
              <a:t>Run Proc Corr to compute correlation between pairs of variables.</a:t>
            </a:r>
          </a:p>
          <a:p>
            <a:pPr marL="457200" lvl="0" indent="-361950" algn="just" rtl="0">
              <a:lnSpc>
                <a:spcPct val="150000"/>
              </a:lnSpc>
              <a:spcBef>
                <a:spcPts val="0"/>
              </a:spcBef>
              <a:spcAft>
                <a:spcPts val="0"/>
              </a:spcAft>
              <a:buClr>
                <a:srgbClr val="404040"/>
              </a:buClr>
              <a:buSzPts val="2100"/>
              <a:buFont typeface="Times New Roman"/>
              <a:buChar char="•"/>
            </a:pPr>
            <a:r>
              <a:rPr lang="en-US" sz="2100">
                <a:solidFill>
                  <a:srgbClr val="404040"/>
                </a:solidFill>
                <a:latin typeface="Times New Roman"/>
                <a:ea typeface="Times New Roman"/>
                <a:cs typeface="Times New Roman"/>
                <a:sym typeface="Times New Roman"/>
              </a:rPr>
              <a:t>Perform </a:t>
            </a:r>
            <a:r>
              <a:rPr lang="en-US" sz="2100" b="1">
                <a:solidFill>
                  <a:srgbClr val="404040"/>
                </a:solidFill>
                <a:latin typeface="Times New Roman"/>
                <a:ea typeface="Times New Roman"/>
                <a:cs typeface="Times New Roman"/>
                <a:sym typeface="Times New Roman"/>
              </a:rPr>
              <a:t>Logistic Regression Analysis</a:t>
            </a:r>
            <a:r>
              <a:rPr lang="en-US" sz="2100">
                <a:solidFill>
                  <a:srgbClr val="404040"/>
                </a:solidFill>
                <a:latin typeface="Times New Roman"/>
                <a:ea typeface="Times New Roman"/>
                <a:cs typeface="Times New Roman"/>
                <a:sym typeface="Times New Roman"/>
              </a:rPr>
              <a:t>.</a:t>
            </a:r>
          </a:p>
          <a:p>
            <a:pPr marL="285750" lvl="0" indent="-184150">
              <a:spcBef>
                <a:spcPts val="0"/>
              </a:spcBef>
              <a:buNone/>
            </a:pPr>
            <a:endParaRPr/>
          </a:p>
        </p:txBody>
      </p:sp>
      <p:sp>
        <p:nvSpPr>
          <p:cNvPr id="276" name="Shape 276"/>
          <p:cNvSpPr txBox="1">
            <a:spLocks noGrp="1"/>
          </p:cNvSpPr>
          <p:nvPr>
            <p:ph type="sldNum" idx="12"/>
          </p:nvPr>
        </p:nvSpPr>
        <p:spPr>
          <a:xfrm>
            <a:off x="11353683" y="6449009"/>
            <a:ext cx="635400" cy="365100"/>
          </a:xfrm>
          <a:prstGeom prst="rect">
            <a:avLst/>
          </a:prstGeom>
        </p:spPr>
        <p:txBody>
          <a:bodyPr wrap="square" lIns="91425" tIns="45700" rIns="91425" bIns="45700" anchor="ctr" anchorCtr="0">
            <a:noAutofit/>
          </a:bodyPr>
          <a:lstStyle/>
          <a:p>
            <a:pPr marL="0" lvl="0" indent="0">
              <a:spcBef>
                <a:spcPts val="0"/>
              </a:spcBef>
              <a:buClr>
                <a:srgbClr val="000000"/>
              </a:buClr>
              <a:buFont typeface="Arial"/>
              <a:buNone/>
            </a:pPr>
            <a:fld id="{00000000-1234-1234-1234-123412341234}" type="slidenum">
              <a:rPr lang="en-US"/>
              <a:t>12</a:t>
            </a:fld>
            <a:endParaRPr lang="en-US"/>
          </a:p>
        </p:txBody>
      </p:sp>
      <p:sp>
        <p:nvSpPr>
          <p:cNvPr id="277" name="Shape 277"/>
          <p:cNvSpPr txBox="1">
            <a:spLocks noGrp="1"/>
          </p:cNvSpPr>
          <p:nvPr>
            <p:ph type="title"/>
          </p:nvPr>
        </p:nvSpPr>
        <p:spPr>
          <a:xfrm>
            <a:off x="302605" y="418354"/>
            <a:ext cx="9735300" cy="535800"/>
          </a:xfrm>
          <a:prstGeom prst="rect">
            <a:avLst/>
          </a:prstGeom>
        </p:spPr>
        <p:txBody>
          <a:bodyPr wrap="square" lIns="91425" tIns="91425" rIns="91425" bIns="91425" anchor="t" anchorCtr="0">
            <a:noAutofit/>
          </a:bodyPr>
          <a:lstStyle/>
          <a:p>
            <a:pPr marL="0" lvl="0" indent="0">
              <a:spcBef>
                <a:spcPts val="0"/>
              </a:spcBef>
              <a:buNone/>
            </a:pPr>
            <a:r>
              <a:rPr lang="en-US" b="0">
                <a:solidFill>
                  <a:srgbClr val="262626"/>
                </a:solidFill>
              </a:rPr>
              <a:t>DATA MODELING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body" idx="1"/>
          </p:nvPr>
        </p:nvSpPr>
        <p:spPr>
          <a:xfrm>
            <a:off x="302605" y="1708726"/>
            <a:ext cx="11585700" cy="4385100"/>
          </a:xfrm>
          <a:prstGeom prst="rect">
            <a:avLst/>
          </a:prstGeom>
        </p:spPr>
        <p:txBody>
          <a:bodyPr wrap="square" lIns="91425" tIns="91425" rIns="91425" bIns="91425" anchor="t" anchorCtr="0">
            <a:noAutofit/>
          </a:bodyPr>
          <a:lstStyle/>
          <a:p>
            <a:pPr marL="457200" lvl="0" indent="-361950" rtl="0">
              <a:lnSpc>
                <a:spcPct val="200000"/>
              </a:lnSpc>
              <a:spcBef>
                <a:spcPts val="0"/>
              </a:spcBef>
              <a:spcAft>
                <a:spcPts val="0"/>
              </a:spcAft>
              <a:buClr>
                <a:srgbClr val="000000"/>
              </a:buClr>
              <a:buSzPts val="2100"/>
              <a:buFont typeface="Times New Roman"/>
              <a:buChar char="•"/>
            </a:pPr>
            <a:r>
              <a:rPr lang="en-US" sz="2100" b="1">
                <a:solidFill>
                  <a:srgbClr val="000000"/>
                </a:solidFill>
                <a:highlight>
                  <a:srgbClr val="FFFFFF"/>
                </a:highlight>
                <a:latin typeface="Times New Roman"/>
                <a:ea typeface="Times New Roman"/>
                <a:cs typeface="Times New Roman"/>
                <a:sym typeface="Times New Roman"/>
              </a:rPr>
              <a:t>PROC MEANS</a:t>
            </a:r>
            <a:r>
              <a:rPr lang="en-US" sz="2100">
                <a:solidFill>
                  <a:srgbClr val="000000"/>
                </a:solidFill>
                <a:highlight>
                  <a:srgbClr val="FFFFFF"/>
                </a:highlight>
                <a:latin typeface="Times New Roman"/>
                <a:ea typeface="Times New Roman"/>
                <a:cs typeface="Times New Roman"/>
                <a:sym typeface="Times New Roman"/>
              </a:rPr>
              <a:t> is one of the most common SAS procedure used for analyzing numeric and continuous data. </a:t>
            </a:r>
          </a:p>
          <a:p>
            <a:pPr marL="457200" lvl="0" indent="-361950" rtl="0">
              <a:lnSpc>
                <a:spcPct val="200000"/>
              </a:lnSpc>
              <a:spcBef>
                <a:spcPts val="0"/>
              </a:spcBef>
              <a:spcAft>
                <a:spcPts val="0"/>
              </a:spcAft>
              <a:buClr>
                <a:srgbClr val="000000"/>
              </a:buClr>
              <a:buSzPts val="2100"/>
              <a:buFont typeface="Times New Roman"/>
              <a:buChar char="•"/>
            </a:pPr>
            <a:r>
              <a:rPr lang="en-US" sz="2100">
                <a:solidFill>
                  <a:srgbClr val="000000"/>
                </a:solidFill>
                <a:highlight>
                  <a:srgbClr val="FFFFFF"/>
                </a:highlight>
                <a:latin typeface="Times New Roman"/>
                <a:ea typeface="Times New Roman"/>
                <a:cs typeface="Times New Roman"/>
                <a:sym typeface="Times New Roman"/>
              </a:rPr>
              <a:t>It is mainly used to calculate descriptive statistics such as mean, standard deviation, min, max etc.</a:t>
            </a:r>
          </a:p>
          <a:p>
            <a:pPr marL="457200" lvl="0" indent="-361950" rtl="0">
              <a:lnSpc>
                <a:spcPct val="200000"/>
              </a:lnSpc>
              <a:spcBef>
                <a:spcPts val="0"/>
              </a:spcBef>
              <a:buClr>
                <a:srgbClr val="000000"/>
              </a:buClr>
              <a:buSzPts val="2100"/>
              <a:buFont typeface="Times New Roman"/>
              <a:buChar char="•"/>
            </a:pPr>
            <a:r>
              <a:rPr lang="en-US" sz="2100">
                <a:solidFill>
                  <a:srgbClr val="000000"/>
                </a:solidFill>
                <a:highlight>
                  <a:srgbClr val="FFFFFF"/>
                </a:highlight>
                <a:latin typeface="Times New Roman"/>
                <a:ea typeface="Times New Roman"/>
                <a:cs typeface="Times New Roman"/>
                <a:sym typeface="Times New Roman"/>
              </a:rPr>
              <a:t>We performed this procedure for replacing zero values with mean in our dataset.</a:t>
            </a:r>
          </a:p>
          <a:p>
            <a:pPr marL="0" lvl="0" indent="0" rtl="0">
              <a:lnSpc>
                <a:spcPct val="150000"/>
              </a:lnSpc>
              <a:spcBef>
                <a:spcPts val="0"/>
              </a:spcBef>
              <a:buNone/>
            </a:pPr>
            <a:endParaRPr sz="2100">
              <a:solidFill>
                <a:srgbClr val="000000"/>
              </a:solidFill>
              <a:highlight>
                <a:srgbClr val="FFFFFF"/>
              </a:highlight>
              <a:latin typeface="Times New Roman"/>
              <a:ea typeface="Times New Roman"/>
              <a:cs typeface="Times New Roman"/>
              <a:sym typeface="Times New Roman"/>
            </a:endParaRPr>
          </a:p>
        </p:txBody>
      </p:sp>
      <p:sp>
        <p:nvSpPr>
          <p:cNvPr id="284" name="Shape 284"/>
          <p:cNvSpPr txBox="1">
            <a:spLocks noGrp="1"/>
          </p:cNvSpPr>
          <p:nvPr>
            <p:ph type="sldNum" idx="12"/>
          </p:nvPr>
        </p:nvSpPr>
        <p:spPr>
          <a:xfrm>
            <a:off x="11353683" y="6449009"/>
            <a:ext cx="635400" cy="365100"/>
          </a:xfrm>
          <a:prstGeom prst="rect">
            <a:avLst/>
          </a:prstGeom>
        </p:spPr>
        <p:txBody>
          <a:bodyPr wrap="square" lIns="91425" tIns="45700" rIns="91425" bIns="45700" anchor="ctr" anchorCtr="0">
            <a:noAutofit/>
          </a:bodyPr>
          <a:lstStyle/>
          <a:p>
            <a:pPr marL="0" lvl="0" indent="0">
              <a:spcBef>
                <a:spcPts val="0"/>
              </a:spcBef>
              <a:buClr>
                <a:srgbClr val="000000"/>
              </a:buClr>
              <a:buFont typeface="Arial"/>
              <a:buNone/>
            </a:pPr>
            <a:fld id="{00000000-1234-1234-1234-123412341234}" type="slidenum">
              <a:rPr lang="en-US"/>
              <a:t>13</a:t>
            </a:fld>
            <a:endParaRPr lang="en-US"/>
          </a:p>
        </p:txBody>
      </p:sp>
      <p:sp>
        <p:nvSpPr>
          <p:cNvPr id="285" name="Shape 285"/>
          <p:cNvSpPr txBox="1">
            <a:spLocks noGrp="1"/>
          </p:cNvSpPr>
          <p:nvPr>
            <p:ph type="title"/>
          </p:nvPr>
        </p:nvSpPr>
        <p:spPr>
          <a:xfrm>
            <a:off x="302605" y="418354"/>
            <a:ext cx="9735300" cy="5358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US" b="0">
                <a:solidFill>
                  <a:srgbClr val="262626"/>
                </a:solidFill>
              </a:rPr>
              <a:t>DATA MODELING</a:t>
            </a:r>
          </a:p>
        </p:txBody>
      </p:sp>
      <p:sp>
        <p:nvSpPr>
          <p:cNvPr id="286" name="Shape 286"/>
          <p:cNvSpPr txBox="1">
            <a:spLocks noGrp="1"/>
          </p:cNvSpPr>
          <p:nvPr>
            <p:ph type="body" idx="2"/>
          </p:nvPr>
        </p:nvSpPr>
        <p:spPr>
          <a:xfrm>
            <a:off x="302600" y="1006099"/>
            <a:ext cx="9764700" cy="535800"/>
          </a:xfrm>
          <a:prstGeom prst="rect">
            <a:avLst/>
          </a:prstGeom>
        </p:spPr>
        <p:txBody>
          <a:bodyPr wrap="square" lIns="91425" tIns="91425" rIns="91425" bIns="91425" anchor="t" anchorCtr="0">
            <a:noAutofit/>
          </a:bodyPr>
          <a:lstStyle/>
          <a:p>
            <a:pPr marL="0" lvl="0" indent="0">
              <a:spcBef>
                <a:spcPts val="0"/>
              </a:spcBef>
              <a:buNone/>
            </a:pPr>
            <a:r>
              <a:rPr lang="en-US" sz="2200" b="1">
                <a:latin typeface="Times New Roman"/>
                <a:ea typeface="Times New Roman"/>
                <a:cs typeface="Times New Roman"/>
                <a:sym typeface="Times New Roman"/>
              </a:rPr>
              <a:t>Means Procedure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sldNum" idx="12"/>
          </p:nvPr>
        </p:nvSpPr>
        <p:spPr>
          <a:xfrm>
            <a:off x="11353683" y="6449009"/>
            <a:ext cx="635400" cy="365100"/>
          </a:xfrm>
          <a:prstGeom prst="rect">
            <a:avLst/>
          </a:prstGeom>
        </p:spPr>
        <p:txBody>
          <a:bodyPr wrap="square" lIns="91425" tIns="45700" rIns="91425" bIns="45700" anchor="ctr" anchorCtr="0">
            <a:noAutofit/>
          </a:bodyPr>
          <a:lstStyle/>
          <a:p>
            <a:pPr marL="0" lvl="0" indent="0">
              <a:spcBef>
                <a:spcPts val="0"/>
              </a:spcBef>
              <a:buClr>
                <a:srgbClr val="000000"/>
              </a:buClr>
              <a:buFont typeface="Arial"/>
              <a:buNone/>
            </a:pPr>
            <a:fld id="{00000000-1234-1234-1234-123412341234}" type="slidenum">
              <a:rPr lang="en-US"/>
              <a:t>14</a:t>
            </a:fld>
            <a:endParaRPr lang="en-US"/>
          </a:p>
        </p:txBody>
      </p:sp>
      <p:sp>
        <p:nvSpPr>
          <p:cNvPr id="293" name="Shape 293"/>
          <p:cNvSpPr txBox="1">
            <a:spLocks noGrp="1"/>
          </p:cNvSpPr>
          <p:nvPr>
            <p:ph type="title"/>
          </p:nvPr>
        </p:nvSpPr>
        <p:spPr>
          <a:xfrm>
            <a:off x="302605" y="418354"/>
            <a:ext cx="9735300" cy="5358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US" b="0">
                <a:solidFill>
                  <a:srgbClr val="262626"/>
                </a:solidFill>
              </a:rPr>
              <a:t>DATA MODELING</a:t>
            </a:r>
          </a:p>
        </p:txBody>
      </p:sp>
      <p:pic>
        <p:nvPicPr>
          <p:cNvPr id="294" name="Shape 294"/>
          <p:cNvPicPr preferRelativeResize="0"/>
          <p:nvPr/>
        </p:nvPicPr>
        <p:blipFill>
          <a:blip r:embed="rId3">
            <a:alphaModFix/>
          </a:blip>
          <a:stretch>
            <a:fillRect/>
          </a:stretch>
        </p:blipFill>
        <p:spPr>
          <a:xfrm>
            <a:off x="994625" y="1309475"/>
            <a:ext cx="10301926" cy="4610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body" idx="1"/>
          </p:nvPr>
        </p:nvSpPr>
        <p:spPr>
          <a:xfrm>
            <a:off x="301568" y="1601776"/>
            <a:ext cx="11585700" cy="4385100"/>
          </a:xfrm>
          <a:prstGeom prst="rect">
            <a:avLst/>
          </a:prstGeom>
        </p:spPr>
        <p:txBody>
          <a:bodyPr wrap="square" lIns="91425" tIns="91425" rIns="91425" bIns="91425" anchor="t" anchorCtr="0">
            <a:noAutofit/>
          </a:bodyPr>
          <a:lstStyle/>
          <a:p>
            <a:pPr marL="457200" lvl="0" indent="-361950" rtl="0">
              <a:lnSpc>
                <a:spcPct val="150000"/>
              </a:lnSpc>
              <a:spcBef>
                <a:spcPts val="0"/>
              </a:spcBef>
              <a:spcAft>
                <a:spcPts val="0"/>
              </a:spcAft>
              <a:buSzPts val="2100"/>
              <a:buFont typeface="Times New Roman"/>
              <a:buAutoNum type="arabicPeriod"/>
            </a:pPr>
            <a:r>
              <a:rPr lang="en-US" sz="2100">
                <a:latin typeface="Times New Roman"/>
                <a:ea typeface="Times New Roman"/>
                <a:cs typeface="Times New Roman"/>
                <a:sym typeface="Times New Roman"/>
              </a:rPr>
              <a:t>This analysis provides information on:  </a:t>
            </a:r>
          </a:p>
          <a:p>
            <a:pPr marL="457200" lvl="0" indent="-361950" rtl="0">
              <a:lnSpc>
                <a:spcPct val="150000"/>
              </a:lnSpc>
              <a:spcBef>
                <a:spcPts val="0"/>
              </a:spcBef>
              <a:spcAft>
                <a:spcPts val="0"/>
              </a:spcAft>
              <a:buSzPts val="2100"/>
              <a:buFont typeface="Times New Roman"/>
              <a:buChar char="•"/>
            </a:pPr>
            <a:r>
              <a:rPr lang="en-US" sz="2100">
                <a:latin typeface="Times New Roman"/>
                <a:ea typeface="Times New Roman"/>
                <a:cs typeface="Times New Roman"/>
                <a:sym typeface="Times New Roman"/>
              </a:rPr>
              <a:t>Measures of central tendency (mean, median, mode e n, mode etc.) </a:t>
            </a:r>
          </a:p>
          <a:p>
            <a:pPr marL="457200" lvl="0" indent="-361950" rtl="0">
              <a:lnSpc>
                <a:spcPct val="150000"/>
              </a:lnSpc>
              <a:spcBef>
                <a:spcPts val="0"/>
              </a:spcBef>
              <a:spcAft>
                <a:spcPts val="0"/>
              </a:spcAft>
              <a:buSzPts val="2100"/>
              <a:buFont typeface="Times New Roman"/>
              <a:buChar char="•"/>
            </a:pPr>
            <a:r>
              <a:rPr lang="en-US" sz="2100">
                <a:latin typeface="Times New Roman"/>
                <a:ea typeface="Times New Roman"/>
                <a:cs typeface="Times New Roman"/>
                <a:sym typeface="Times New Roman"/>
              </a:rPr>
              <a:t>Measures of dispersion (standard deviation, IQR etc.) </a:t>
            </a:r>
          </a:p>
          <a:p>
            <a:pPr marL="457200" lvl="0" indent="-361950" rtl="0">
              <a:lnSpc>
                <a:spcPct val="150000"/>
              </a:lnSpc>
              <a:spcBef>
                <a:spcPts val="0"/>
              </a:spcBef>
              <a:spcAft>
                <a:spcPts val="0"/>
              </a:spcAft>
              <a:buSzPts val="2100"/>
              <a:buFont typeface="Times New Roman"/>
              <a:buChar char="•"/>
            </a:pPr>
            <a:r>
              <a:rPr lang="en-US" sz="2100">
                <a:latin typeface="Times New Roman"/>
                <a:ea typeface="Times New Roman"/>
                <a:cs typeface="Times New Roman"/>
                <a:sym typeface="Times New Roman"/>
              </a:rPr>
              <a:t>Highest and lowest observations of a variable</a:t>
            </a:r>
          </a:p>
          <a:p>
            <a:pPr marL="457200" lvl="0" indent="-361950" rtl="0">
              <a:lnSpc>
                <a:spcPct val="150000"/>
              </a:lnSpc>
              <a:spcBef>
                <a:spcPts val="0"/>
              </a:spcBef>
              <a:buSzPts val="2100"/>
              <a:buFont typeface="Times New Roman"/>
              <a:buChar char="•"/>
            </a:pPr>
            <a:r>
              <a:rPr lang="en-US" sz="2100">
                <a:latin typeface="Times New Roman"/>
                <a:ea typeface="Times New Roman"/>
                <a:cs typeface="Times New Roman"/>
                <a:sym typeface="Times New Roman"/>
              </a:rPr>
              <a:t>Data visualization  (stem ­ leaf, normality &amp; box plots) </a:t>
            </a:r>
          </a:p>
          <a:p>
            <a:pPr marL="0" lvl="0" indent="0" rtl="0">
              <a:lnSpc>
                <a:spcPct val="150000"/>
              </a:lnSpc>
              <a:spcBef>
                <a:spcPts val="0"/>
              </a:spcBef>
              <a:buNone/>
            </a:pPr>
            <a:r>
              <a:rPr lang="en-US" sz="2100">
                <a:latin typeface="Times New Roman"/>
                <a:ea typeface="Times New Roman"/>
                <a:cs typeface="Times New Roman"/>
                <a:sym typeface="Times New Roman"/>
              </a:rPr>
              <a:t>2.	As per our analysis, we figured out some of the variables were positively skewed having skewness&gt;1                            while some were  negatively skewed having skewness&lt;-1.</a:t>
            </a:r>
          </a:p>
          <a:p>
            <a:pPr marL="0" lvl="0" indent="0" rtl="0">
              <a:lnSpc>
                <a:spcPct val="150000"/>
              </a:lnSpc>
              <a:spcBef>
                <a:spcPts val="0"/>
              </a:spcBef>
              <a:buNone/>
            </a:pPr>
            <a:r>
              <a:rPr lang="en-US" sz="2100">
                <a:latin typeface="Times New Roman"/>
                <a:ea typeface="Times New Roman"/>
                <a:cs typeface="Times New Roman"/>
                <a:sym typeface="Times New Roman"/>
              </a:rPr>
              <a:t>3.	We even detected outliers using histogram plots.</a:t>
            </a:r>
          </a:p>
          <a:p>
            <a:pPr marL="0" lvl="0" indent="0" rtl="0">
              <a:lnSpc>
                <a:spcPct val="115000"/>
              </a:lnSpc>
              <a:spcBef>
                <a:spcPts val="0"/>
              </a:spcBef>
              <a:buNone/>
            </a:pPr>
            <a:endParaRPr/>
          </a:p>
        </p:txBody>
      </p:sp>
      <p:sp>
        <p:nvSpPr>
          <p:cNvPr id="301" name="Shape 301"/>
          <p:cNvSpPr txBox="1">
            <a:spLocks noGrp="1"/>
          </p:cNvSpPr>
          <p:nvPr>
            <p:ph type="sldNum" idx="12"/>
          </p:nvPr>
        </p:nvSpPr>
        <p:spPr>
          <a:xfrm>
            <a:off x="11353683" y="6449009"/>
            <a:ext cx="635400" cy="365100"/>
          </a:xfrm>
          <a:prstGeom prst="rect">
            <a:avLst/>
          </a:prstGeom>
        </p:spPr>
        <p:txBody>
          <a:bodyPr wrap="square" lIns="91425" tIns="45700" rIns="91425" bIns="45700" anchor="ctr" anchorCtr="0">
            <a:noAutofit/>
          </a:bodyPr>
          <a:lstStyle/>
          <a:p>
            <a:pPr marL="0" lvl="0" indent="0">
              <a:spcBef>
                <a:spcPts val="0"/>
              </a:spcBef>
              <a:buClr>
                <a:srgbClr val="000000"/>
              </a:buClr>
              <a:buFont typeface="Arial"/>
              <a:buNone/>
            </a:pPr>
            <a:fld id="{00000000-1234-1234-1234-123412341234}" type="slidenum">
              <a:rPr lang="en-US"/>
              <a:t>15</a:t>
            </a:fld>
            <a:endParaRPr lang="en-US"/>
          </a:p>
        </p:txBody>
      </p:sp>
      <p:sp>
        <p:nvSpPr>
          <p:cNvPr id="302" name="Shape 302"/>
          <p:cNvSpPr txBox="1">
            <a:spLocks noGrp="1"/>
          </p:cNvSpPr>
          <p:nvPr>
            <p:ph type="title"/>
          </p:nvPr>
        </p:nvSpPr>
        <p:spPr>
          <a:xfrm>
            <a:off x="302605" y="418354"/>
            <a:ext cx="9735300" cy="5358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US" b="0">
                <a:solidFill>
                  <a:srgbClr val="262626"/>
                </a:solidFill>
              </a:rPr>
              <a:t>DATA MODELING</a:t>
            </a:r>
          </a:p>
        </p:txBody>
      </p:sp>
      <p:sp>
        <p:nvSpPr>
          <p:cNvPr id="303" name="Shape 303"/>
          <p:cNvSpPr txBox="1">
            <a:spLocks noGrp="1"/>
          </p:cNvSpPr>
          <p:nvPr>
            <p:ph type="body" idx="2"/>
          </p:nvPr>
        </p:nvSpPr>
        <p:spPr>
          <a:xfrm>
            <a:off x="287906" y="1032828"/>
            <a:ext cx="9764700" cy="408000"/>
          </a:xfrm>
          <a:prstGeom prst="rect">
            <a:avLst/>
          </a:prstGeom>
        </p:spPr>
        <p:txBody>
          <a:bodyPr wrap="square" lIns="91425" tIns="91425" rIns="91425" bIns="91425" anchor="t" anchorCtr="0">
            <a:noAutofit/>
          </a:bodyPr>
          <a:lstStyle/>
          <a:p>
            <a:pPr marL="0" lvl="0" indent="0">
              <a:spcBef>
                <a:spcPts val="0"/>
              </a:spcBef>
              <a:buNone/>
            </a:pPr>
            <a:r>
              <a:rPr lang="en-US" sz="2100" b="1">
                <a:latin typeface="Times New Roman"/>
                <a:ea typeface="Times New Roman"/>
                <a:cs typeface="Times New Roman"/>
                <a:sym typeface="Times New Roman"/>
              </a:rPr>
              <a:t>Univariate Analysis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body" idx="1"/>
          </p:nvPr>
        </p:nvSpPr>
        <p:spPr>
          <a:xfrm>
            <a:off x="302605" y="1708726"/>
            <a:ext cx="11585700" cy="4385100"/>
          </a:xfrm>
          <a:prstGeom prst="rect">
            <a:avLst/>
          </a:prstGeom>
        </p:spPr>
        <p:txBody>
          <a:bodyPr wrap="square" lIns="91425" tIns="91425" rIns="91425" bIns="91425" anchor="t" anchorCtr="0">
            <a:noAutofit/>
          </a:bodyPr>
          <a:lstStyle/>
          <a:p>
            <a:pPr marL="285750" lvl="0" indent="-184150">
              <a:spcBef>
                <a:spcPts val="0"/>
              </a:spcBef>
              <a:buNone/>
            </a:pPr>
            <a:endParaRPr/>
          </a:p>
        </p:txBody>
      </p:sp>
      <p:sp>
        <p:nvSpPr>
          <p:cNvPr id="310" name="Shape 310"/>
          <p:cNvSpPr txBox="1">
            <a:spLocks noGrp="1"/>
          </p:cNvSpPr>
          <p:nvPr>
            <p:ph type="sldNum" idx="12"/>
          </p:nvPr>
        </p:nvSpPr>
        <p:spPr>
          <a:xfrm>
            <a:off x="11353683" y="6449009"/>
            <a:ext cx="635400" cy="365100"/>
          </a:xfrm>
          <a:prstGeom prst="rect">
            <a:avLst/>
          </a:prstGeom>
        </p:spPr>
        <p:txBody>
          <a:bodyPr wrap="square" lIns="91425" tIns="45700" rIns="91425" bIns="45700" anchor="ctr" anchorCtr="0">
            <a:noAutofit/>
          </a:bodyPr>
          <a:lstStyle/>
          <a:p>
            <a:pPr marL="0" lvl="0" indent="0">
              <a:spcBef>
                <a:spcPts val="0"/>
              </a:spcBef>
              <a:buClr>
                <a:srgbClr val="000000"/>
              </a:buClr>
              <a:buFont typeface="Arial"/>
              <a:buNone/>
            </a:pPr>
            <a:fld id="{00000000-1234-1234-1234-123412341234}" type="slidenum">
              <a:rPr lang="en-US"/>
              <a:t>16</a:t>
            </a:fld>
            <a:endParaRPr lang="en-US"/>
          </a:p>
        </p:txBody>
      </p:sp>
      <p:sp>
        <p:nvSpPr>
          <p:cNvPr id="311" name="Shape 311"/>
          <p:cNvSpPr txBox="1">
            <a:spLocks noGrp="1"/>
          </p:cNvSpPr>
          <p:nvPr>
            <p:ph type="title"/>
          </p:nvPr>
        </p:nvSpPr>
        <p:spPr>
          <a:xfrm>
            <a:off x="302605" y="418354"/>
            <a:ext cx="9735300" cy="5358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US" b="0">
                <a:solidFill>
                  <a:srgbClr val="262626"/>
                </a:solidFill>
              </a:rPr>
              <a:t>DATA MODELING</a:t>
            </a:r>
          </a:p>
        </p:txBody>
      </p:sp>
      <p:sp>
        <p:nvSpPr>
          <p:cNvPr id="312" name="Shape 312"/>
          <p:cNvSpPr txBox="1">
            <a:spLocks noGrp="1"/>
          </p:cNvSpPr>
          <p:nvPr>
            <p:ph type="body" idx="2"/>
          </p:nvPr>
        </p:nvSpPr>
        <p:spPr>
          <a:xfrm>
            <a:off x="302606" y="1006103"/>
            <a:ext cx="9764700" cy="4080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US" sz="2100" b="1">
                <a:latin typeface="Times New Roman"/>
                <a:ea typeface="Times New Roman"/>
                <a:cs typeface="Times New Roman"/>
                <a:sym typeface="Times New Roman"/>
              </a:rPr>
              <a:t>Univariate Analysis</a:t>
            </a:r>
          </a:p>
        </p:txBody>
      </p:sp>
      <p:pic>
        <p:nvPicPr>
          <p:cNvPr id="313" name="Shape 313"/>
          <p:cNvPicPr preferRelativeResize="0"/>
          <p:nvPr/>
        </p:nvPicPr>
        <p:blipFill>
          <a:blip r:embed="rId3">
            <a:alphaModFix/>
          </a:blip>
          <a:stretch>
            <a:fillRect/>
          </a:stretch>
        </p:blipFill>
        <p:spPr>
          <a:xfrm>
            <a:off x="302600" y="1775313"/>
            <a:ext cx="4905375" cy="4524375"/>
          </a:xfrm>
          <a:prstGeom prst="rect">
            <a:avLst/>
          </a:prstGeom>
          <a:noFill/>
          <a:ln>
            <a:noFill/>
          </a:ln>
        </p:spPr>
      </p:pic>
      <p:pic>
        <p:nvPicPr>
          <p:cNvPr id="314" name="Shape 314"/>
          <p:cNvPicPr preferRelativeResize="0"/>
          <p:nvPr/>
        </p:nvPicPr>
        <p:blipFill>
          <a:blip r:embed="rId4">
            <a:alphaModFix/>
          </a:blip>
          <a:stretch>
            <a:fillRect/>
          </a:stretch>
        </p:blipFill>
        <p:spPr>
          <a:xfrm>
            <a:off x="5354400" y="1626000"/>
            <a:ext cx="2960750" cy="4673700"/>
          </a:xfrm>
          <a:prstGeom prst="rect">
            <a:avLst/>
          </a:prstGeom>
          <a:noFill/>
          <a:ln>
            <a:noFill/>
          </a:ln>
        </p:spPr>
      </p:pic>
      <p:pic>
        <p:nvPicPr>
          <p:cNvPr id="315" name="Shape 315"/>
          <p:cNvPicPr preferRelativeResize="0"/>
          <p:nvPr/>
        </p:nvPicPr>
        <p:blipFill>
          <a:blip r:embed="rId5">
            <a:alphaModFix/>
          </a:blip>
          <a:stretch>
            <a:fillRect/>
          </a:stretch>
        </p:blipFill>
        <p:spPr>
          <a:xfrm>
            <a:off x="8714613" y="1846525"/>
            <a:ext cx="2133600" cy="2705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Shape 321"/>
          <p:cNvSpPr txBox="1">
            <a:spLocks noGrp="1"/>
          </p:cNvSpPr>
          <p:nvPr>
            <p:ph type="sldNum" idx="12"/>
          </p:nvPr>
        </p:nvSpPr>
        <p:spPr>
          <a:xfrm>
            <a:off x="11353683" y="6449009"/>
            <a:ext cx="635400" cy="365100"/>
          </a:xfrm>
          <a:prstGeom prst="rect">
            <a:avLst/>
          </a:prstGeom>
        </p:spPr>
        <p:txBody>
          <a:bodyPr wrap="square" lIns="91425" tIns="45700" rIns="91425" bIns="45700" anchor="ctr" anchorCtr="0">
            <a:noAutofit/>
          </a:bodyPr>
          <a:lstStyle/>
          <a:p>
            <a:pPr marL="0" lvl="0" indent="0">
              <a:spcBef>
                <a:spcPts val="0"/>
              </a:spcBef>
              <a:buClr>
                <a:srgbClr val="000000"/>
              </a:buClr>
              <a:buFont typeface="Arial"/>
              <a:buNone/>
            </a:pPr>
            <a:fld id="{00000000-1234-1234-1234-123412341234}" type="slidenum">
              <a:rPr lang="en-US"/>
              <a:t>17</a:t>
            </a:fld>
            <a:endParaRPr lang="en-US"/>
          </a:p>
        </p:txBody>
      </p:sp>
      <p:sp>
        <p:nvSpPr>
          <p:cNvPr id="322" name="Shape 322"/>
          <p:cNvSpPr txBox="1">
            <a:spLocks noGrp="1"/>
          </p:cNvSpPr>
          <p:nvPr>
            <p:ph type="title"/>
          </p:nvPr>
        </p:nvSpPr>
        <p:spPr>
          <a:xfrm>
            <a:off x="302605" y="418354"/>
            <a:ext cx="9735300" cy="5358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US" b="0">
                <a:solidFill>
                  <a:srgbClr val="262626"/>
                </a:solidFill>
              </a:rPr>
              <a:t>DATA MODELING</a:t>
            </a:r>
          </a:p>
        </p:txBody>
      </p:sp>
      <p:sp>
        <p:nvSpPr>
          <p:cNvPr id="323" name="Shape 323"/>
          <p:cNvSpPr txBox="1">
            <a:spLocks noGrp="1"/>
          </p:cNvSpPr>
          <p:nvPr>
            <p:ph type="body" idx="2"/>
          </p:nvPr>
        </p:nvSpPr>
        <p:spPr>
          <a:xfrm>
            <a:off x="287906" y="1056328"/>
            <a:ext cx="9764700" cy="408000"/>
          </a:xfrm>
          <a:prstGeom prst="rect">
            <a:avLst/>
          </a:prstGeom>
        </p:spPr>
        <p:txBody>
          <a:bodyPr wrap="square" lIns="91425" tIns="91425" rIns="91425" bIns="91425" anchor="t" anchorCtr="0">
            <a:noAutofit/>
          </a:bodyPr>
          <a:lstStyle/>
          <a:p>
            <a:pPr marL="0" lvl="0" indent="0">
              <a:spcBef>
                <a:spcPts val="0"/>
              </a:spcBef>
              <a:buNone/>
            </a:pPr>
            <a:r>
              <a:rPr lang="en-US" sz="2100" b="1">
                <a:latin typeface="Times New Roman"/>
                <a:ea typeface="Times New Roman"/>
                <a:cs typeface="Times New Roman"/>
                <a:sym typeface="Times New Roman"/>
              </a:rPr>
              <a:t>Correlation Matrix</a:t>
            </a:r>
          </a:p>
        </p:txBody>
      </p:sp>
      <p:sp>
        <p:nvSpPr>
          <p:cNvPr id="324" name="Shape 324"/>
          <p:cNvSpPr txBox="1"/>
          <p:nvPr/>
        </p:nvSpPr>
        <p:spPr>
          <a:xfrm>
            <a:off x="302600" y="1590900"/>
            <a:ext cx="4365000" cy="4649400"/>
          </a:xfrm>
          <a:prstGeom prst="rect">
            <a:avLst/>
          </a:prstGeom>
          <a:noFill/>
          <a:ln>
            <a:noFill/>
          </a:ln>
        </p:spPr>
        <p:txBody>
          <a:bodyPr wrap="square" lIns="91425" tIns="91425" rIns="91425" bIns="91425" anchor="t" anchorCtr="0">
            <a:noAutofit/>
          </a:bodyPr>
          <a:lstStyle/>
          <a:p>
            <a:pPr marL="457200" lvl="0" indent="-355600" algn="just" rtl="0">
              <a:lnSpc>
                <a:spcPct val="115000"/>
              </a:lnSpc>
              <a:spcBef>
                <a:spcPts val="0"/>
              </a:spcBef>
              <a:spcAft>
                <a:spcPts val="0"/>
              </a:spcAft>
              <a:buSzPts val="2000"/>
              <a:buFont typeface="Times New Roman"/>
              <a:buAutoNum type="arabicPeriod"/>
            </a:pPr>
            <a:r>
              <a:rPr lang="en-US" sz="2000">
                <a:latin typeface="Times New Roman"/>
                <a:ea typeface="Times New Roman"/>
                <a:cs typeface="Times New Roman"/>
                <a:sym typeface="Times New Roman"/>
              </a:rPr>
              <a:t>Correlation is used to test relationship  between variables.</a:t>
            </a:r>
          </a:p>
          <a:p>
            <a:pPr marL="457200" lvl="0" indent="-355600" algn="just" rtl="0">
              <a:lnSpc>
                <a:spcPct val="115000"/>
              </a:lnSpc>
              <a:spcBef>
                <a:spcPts val="0"/>
              </a:spcBef>
              <a:spcAft>
                <a:spcPts val="0"/>
              </a:spcAft>
              <a:buSzPts val="2000"/>
              <a:buFont typeface="Times New Roman"/>
              <a:buAutoNum type="arabicPeriod"/>
            </a:pPr>
            <a:r>
              <a:rPr lang="en-US" sz="2000">
                <a:latin typeface="Times New Roman"/>
                <a:ea typeface="Times New Roman"/>
                <a:cs typeface="Times New Roman"/>
                <a:sym typeface="Times New Roman"/>
              </a:rPr>
              <a:t>Correlation can vary from +1 to -1. Values close to +1 indicate a high degree of positive correlation, and values close to -1 indicate a high degree of negative correlation.</a:t>
            </a:r>
          </a:p>
          <a:p>
            <a:pPr marL="457200" lvl="0" indent="-355600" algn="just" rtl="0">
              <a:lnSpc>
                <a:spcPct val="115000"/>
              </a:lnSpc>
              <a:spcBef>
                <a:spcPts val="0"/>
              </a:spcBef>
              <a:buSzPts val="2000"/>
              <a:buFont typeface="Times New Roman"/>
              <a:buAutoNum type="arabicPeriod"/>
            </a:pPr>
            <a:r>
              <a:rPr lang="en-US" sz="2000">
                <a:latin typeface="Times New Roman"/>
                <a:ea typeface="Times New Roman"/>
                <a:cs typeface="Times New Roman"/>
                <a:sym typeface="Times New Roman"/>
              </a:rPr>
              <a:t>This matrix shows the correlation amongst all the variables.</a:t>
            </a:r>
          </a:p>
          <a:p>
            <a:pPr marL="0" lvl="0" indent="0" rtl="0">
              <a:lnSpc>
                <a:spcPct val="115000"/>
              </a:lnSpc>
              <a:spcBef>
                <a:spcPts val="0"/>
              </a:spcBef>
              <a:buNone/>
            </a:pPr>
            <a:endParaRPr sz="2100">
              <a:latin typeface="Times New Roman"/>
              <a:ea typeface="Times New Roman"/>
              <a:cs typeface="Times New Roman"/>
              <a:sym typeface="Times New Roman"/>
            </a:endParaRPr>
          </a:p>
        </p:txBody>
      </p:sp>
      <p:pic>
        <p:nvPicPr>
          <p:cNvPr id="325" name="Shape 325"/>
          <p:cNvPicPr preferRelativeResize="0"/>
          <p:nvPr/>
        </p:nvPicPr>
        <p:blipFill>
          <a:blip r:embed="rId3">
            <a:alphaModFix/>
          </a:blip>
          <a:stretch>
            <a:fillRect/>
          </a:stretch>
        </p:blipFill>
        <p:spPr>
          <a:xfrm>
            <a:off x="4667600" y="1566500"/>
            <a:ext cx="7368826" cy="4130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Shape 331"/>
          <p:cNvSpPr txBox="1">
            <a:spLocks noGrp="1"/>
          </p:cNvSpPr>
          <p:nvPr>
            <p:ph type="body" idx="1"/>
          </p:nvPr>
        </p:nvSpPr>
        <p:spPr>
          <a:xfrm>
            <a:off x="302600" y="1414100"/>
            <a:ext cx="11187000" cy="4759200"/>
          </a:xfrm>
          <a:prstGeom prst="rect">
            <a:avLst/>
          </a:prstGeom>
        </p:spPr>
        <p:txBody>
          <a:bodyPr wrap="square" lIns="91425" tIns="91425" rIns="91425" bIns="91425" anchor="t" anchorCtr="0">
            <a:noAutofit/>
          </a:bodyPr>
          <a:lstStyle/>
          <a:p>
            <a:pPr marL="285750" lvl="0" indent="-184150">
              <a:spcBef>
                <a:spcPts val="0"/>
              </a:spcBef>
              <a:buNone/>
            </a:pPr>
            <a:r>
              <a:rPr lang="en-US" sz="1800">
                <a:latin typeface="Times New Roman"/>
                <a:ea typeface="Times New Roman"/>
                <a:cs typeface="Times New Roman"/>
                <a:sym typeface="Times New Roman"/>
              </a:rPr>
              <a:t>Variance Inflation(VIF) helps in determining the the multicollinearity between predictor variables. </a:t>
            </a:r>
          </a:p>
          <a:p>
            <a:pPr marL="285750" lvl="0" indent="-184150">
              <a:spcBef>
                <a:spcPts val="0"/>
              </a:spcBef>
              <a:buNone/>
            </a:pPr>
            <a:r>
              <a:rPr lang="en-US" sz="1800">
                <a:latin typeface="Times New Roman"/>
                <a:ea typeface="Times New Roman"/>
                <a:cs typeface="Times New Roman"/>
                <a:sym typeface="Times New Roman"/>
              </a:rPr>
              <a:t>Looking at the VIF factor (less than 5)we concluded that there is no multicollinearity between the variables</a:t>
            </a:r>
            <a:r>
              <a:rPr lang="en-US"/>
              <a:t>.</a:t>
            </a:r>
          </a:p>
        </p:txBody>
      </p:sp>
      <p:sp>
        <p:nvSpPr>
          <p:cNvPr id="332" name="Shape 332"/>
          <p:cNvSpPr txBox="1">
            <a:spLocks noGrp="1"/>
          </p:cNvSpPr>
          <p:nvPr>
            <p:ph type="sldNum" idx="12"/>
          </p:nvPr>
        </p:nvSpPr>
        <p:spPr>
          <a:xfrm>
            <a:off x="11353683" y="6449009"/>
            <a:ext cx="635400" cy="365100"/>
          </a:xfrm>
          <a:prstGeom prst="rect">
            <a:avLst/>
          </a:prstGeom>
        </p:spPr>
        <p:txBody>
          <a:bodyPr wrap="square" lIns="91425" tIns="45700" rIns="91425" bIns="45700" anchor="ctr" anchorCtr="0">
            <a:noAutofit/>
          </a:bodyPr>
          <a:lstStyle/>
          <a:p>
            <a:pPr marL="0" lvl="0" indent="0">
              <a:spcBef>
                <a:spcPts val="0"/>
              </a:spcBef>
              <a:buClr>
                <a:srgbClr val="000000"/>
              </a:buClr>
              <a:buFont typeface="Arial"/>
              <a:buNone/>
            </a:pPr>
            <a:fld id="{00000000-1234-1234-1234-123412341234}" type="slidenum">
              <a:rPr lang="en-US"/>
              <a:t>18</a:t>
            </a:fld>
            <a:endParaRPr lang="en-US"/>
          </a:p>
        </p:txBody>
      </p:sp>
      <p:sp>
        <p:nvSpPr>
          <p:cNvPr id="333" name="Shape 333"/>
          <p:cNvSpPr txBox="1">
            <a:spLocks noGrp="1"/>
          </p:cNvSpPr>
          <p:nvPr>
            <p:ph type="title"/>
          </p:nvPr>
        </p:nvSpPr>
        <p:spPr>
          <a:xfrm>
            <a:off x="302605" y="418354"/>
            <a:ext cx="9735300" cy="535800"/>
          </a:xfrm>
          <a:prstGeom prst="rect">
            <a:avLst/>
          </a:prstGeom>
        </p:spPr>
        <p:txBody>
          <a:bodyPr wrap="square" lIns="91425" tIns="91425" rIns="91425" bIns="91425" anchor="t" anchorCtr="0">
            <a:noAutofit/>
          </a:bodyPr>
          <a:lstStyle/>
          <a:p>
            <a:pPr marL="0" lvl="0" indent="0">
              <a:spcBef>
                <a:spcPts val="0"/>
              </a:spcBef>
              <a:buNone/>
            </a:pPr>
            <a:r>
              <a:rPr lang="en-US" b="0"/>
              <a:t>DATA MODELLING</a:t>
            </a:r>
          </a:p>
        </p:txBody>
      </p:sp>
      <p:sp>
        <p:nvSpPr>
          <p:cNvPr id="334" name="Shape 334"/>
          <p:cNvSpPr txBox="1">
            <a:spLocks noGrp="1"/>
          </p:cNvSpPr>
          <p:nvPr>
            <p:ph type="body" idx="2"/>
          </p:nvPr>
        </p:nvSpPr>
        <p:spPr>
          <a:xfrm>
            <a:off x="302606" y="1006103"/>
            <a:ext cx="9764700" cy="408000"/>
          </a:xfrm>
          <a:prstGeom prst="rect">
            <a:avLst/>
          </a:prstGeom>
        </p:spPr>
        <p:txBody>
          <a:bodyPr wrap="square" lIns="91425" tIns="91425" rIns="91425" bIns="91425" anchor="t" anchorCtr="0">
            <a:noAutofit/>
          </a:bodyPr>
          <a:lstStyle/>
          <a:p>
            <a:pPr marL="0" lvl="0" indent="0">
              <a:spcBef>
                <a:spcPts val="0"/>
              </a:spcBef>
              <a:buNone/>
            </a:pPr>
            <a:r>
              <a:rPr lang="en-US" sz="2100" b="1">
                <a:latin typeface="Times New Roman"/>
                <a:ea typeface="Times New Roman"/>
                <a:cs typeface="Times New Roman"/>
                <a:sym typeface="Times New Roman"/>
              </a:rPr>
              <a:t>Checking for Multicollinearity</a:t>
            </a:r>
          </a:p>
        </p:txBody>
      </p:sp>
      <p:pic>
        <p:nvPicPr>
          <p:cNvPr id="335" name="Shape 335"/>
          <p:cNvPicPr preferRelativeResize="0"/>
          <p:nvPr/>
        </p:nvPicPr>
        <p:blipFill>
          <a:blip r:embed="rId3">
            <a:alphaModFix/>
          </a:blip>
          <a:stretch>
            <a:fillRect/>
          </a:stretch>
        </p:blipFill>
        <p:spPr>
          <a:xfrm>
            <a:off x="2281750" y="2305875"/>
            <a:ext cx="8074825" cy="38674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Shape 341"/>
          <p:cNvSpPr txBox="1">
            <a:spLocks noGrp="1"/>
          </p:cNvSpPr>
          <p:nvPr>
            <p:ph type="body" idx="1"/>
          </p:nvPr>
        </p:nvSpPr>
        <p:spPr>
          <a:xfrm>
            <a:off x="302600" y="1708725"/>
            <a:ext cx="11555100" cy="4385100"/>
          </a:xfrm>
          <a:prstGeom prst="rect">
            <a:avLst/>
          </a:prstGeom>
        </p:spPr>
        <p:txBody>
          <a:bodyPr wrap="square" lIns="91425" tIns="91425" rIns="91425" bIns="91425" anchor="t" anchorCtr="0">
            <a:noAutofit/>
          </a:bodyPr>
          <a:lstStyle/>
          <a:p>
            <a:pPr marL="457200" lvl="0" indent="-361950" rtl="0">
              <a:lnSpc>
                <a:spcPct val="150000"/>
              </a:lnSpc>
              <a:spcBef>
                <a:spcPts val="0"/>
              </a:spcBef>
              <a:spcAft>
                <a:spcPts val="0"/>
              </a:spcAft>
              <a:buClr>
                <a:srgbClr val="000000"/>
              </a:buClr>
              <a:buSzPts val="2100"/>
              <a:buFont typeface="Times New Roman"/>
              <a:buChar char="•"/>
            </a:pPr>
            <a:r>
              <a:rPr lang="en-US" sz="2100">
                <a:solidFill>
                  <a:srgbClr val="000000"/>
                </a:solidFill>
                <a:highlight>
                  <a:srgbClr val="FFFFFF"/>
                </a:highlight>
                <a:latin typeface="Times New Roman"/>
                <a:ea typeface="Times New Roman"/>
                <a:cs typeface="Times New Roman"/>
                <a:sym typeface="Times New Roman"/>
              </a:rPr>
              <a:t>This model is used to predict the result of a categorical</a:t>
            </a:r>
            <a:r>
              <a:rPr lang="en-US" sz="2100" b="1">
                <a:solidFill>
                  <a:srgbClr val="000000"/>
                </a:solidFill>
                <a:highlight>
                  <a:srgbClr val="FFFFFF"/>
                </a:highlight>
                <a:latin typeface="Times New Roman"/>
                <a:ea typeface="Times New Roman"/>
                <a:cs typeface="Times New Roman"/>
                <a:sym typeface="Times New Roman"/>
              </a:rPr>
              <a:t> </a:t>
            </a:r>
            <a:r>
              <a:rPr lang="en-US" sz="2100">
                <a:solidFill>
                  <a:srgbClr val="000000"/>
                </a:solidFill>
                <a:highlight>
                  <a:srgbClr val="FFFFFF"/>
                </a:highlight>
                <a:latin typeface="Times New Roman"/>
                <a:ea typeface="Times New Roman"/>
                <a:cs typeface="Times New Roman"/>
                <a:sym typeface="Times New Roman"/>
              </a:rPr>
              <a:t>dependent variable based on one or more continuous or categorical independent variables.</a:t>
            </a:r>
          </a:p>
          <a:p>
            <a:pPr marL="457200" lvl="0" indent="-361950" rtl="0">
              <a:lnSpc>
                <a:spcPct val="150000"/>
              </a:lnSpc>
              <a:spcBef>
                <a:spcPts val="0"/>
              </a:spcBef>
              <a:spcAft>
                <a:spcPts val="0"/>
              </a:spcAft>
              <a:buClr>
                <a:srgbClr val="000000"/>
              </a:buClr>
              <a:buSzPts val="2100"/>
              <a:buFont typeface="Times New Roman"/>
              <a:buChar char="•"/>
            </a:pPr>
            <a:r>
              <a:rPr lang="en-US" sz="2100">
                <a:solidFill>
                  <a:srgbClr val="000000"/>
                </a:solidFill>
                <a:highlight>
                  <a:srgbClr val="FFFFFF"/>
                </a:highlight>
                <a:latin typeface="Times New Roman"/>
                <a:ea typeface="Times New Roman"/>
                <a:cs typeface="Times New Roman"/>
                <a:sym typeface="Times New Roman"/>
              </a:rPr>
              <a:t>Logistic regression is based on Maximum Likelihood (ML) Estimation.</a:t>
            </a:r>
          </a:p>
          <a:p>
            <a:pPr marL="457200" lvl="0" indent="-361950" rtl="0">
              <a:lnSpc>
                <a:spcPct val="150000"/>
              </a:lnSpc>
              <a:spcBef>
                <a:spcPts val="0"/>
              </a:spcBef>
              <a:spcAft>
                <a:spcPts val="0"/>
              </a:spcAft>
              <a:buClr>
                <a:srgbClr val="000000"/>
              </a:buClr>
              <a:buSzPts val="2100"/>
              <a:buFont typeface="Times New Roman"/>
              <a:buChar char="•"/>
            </a:pPr>
            <a:r>
              <a:rPr lang="en-US" sz="2100">
                <a:solidFill>
                  <a:srgbClr val="000000"/>
                </a:solidFill>
                <a:highlight>
                  <a:srgbClr val="FFFFFF"/>
                </a:highlight>
                <a:latin typeface="Times New Roman"/>
                <a:ea typeface="Times New Roman"/>
                <a:cs typeface="Times New Roman"/>
                <a:sym typeface="Times New Roman"/>
              </a:rPr>
              <a:t>In our model we took outcome as our categorical variable and age, bmi, pregnancies, glucose, insulin, blood pressure and diabetes pedigree function as continuous variables.</a:t>
            </a:r>
          </a:p>
          <a:p>
            <a:pPr marL="457200" lvl="0" indent="-361950" rtl="0">
              <a:lnSpc>
                <a:spcPct val="150000"/>
              </a:lnSpc>
              <a:spcBef>
                <a:spcPts val="0"/>
              </a:spcBef>
              <a:spcAft>
                <a:spcPts val="0"/>
              </a:spcAft>
              <a:buClr>
                <a:srgbClr val="000000"/>
              </a:buClr>
              <a:buSzPts val="2100"/>
              <a:buFont typeface="Times New Roman"/>
              <a:buChar char="•"/>
            </a:pPr>
            <a:r>
              <a:rPr lang="en-US" sz="2100">
                <a:solidFill>
                  <a:srgbClr val="000000"/>
                </a:solidFill>
                <a:highlight>
                  <a:srgbClr val="FFFFFF"/>
                </a:highlight>
                <a:latin typeface="Times New Roman"/>
                <a:ea typeface="Times New Roman"/>
                <a:cs typeface="Times New Roman"/>
                <a:sym typeface="Times New Roman"/>
              </a:rPr>
              <a:t>The model used stepwise regression for variable selection.</a:t>
            </a:r>
          </a:p>
          <a:p>
            <a:pPr marL="457200" lvl="0" indent="-361950" rtl="0">
              <a:lnSpc>
                <a:spcPct val="150000"/>
              </a:lnSpc>
              <a:spcBef>
                <a:spcPts val="0"/>
              </a:spcBef>
              <a:spcAft>
                <a:spcPts val="0"/>
              </a:spcAft>
              <a:buClr>
                <a:srgbClr val="000000"/>
              </a:buClr>
              <a:buSzPts val="2100"/>
              <a:buFont typeface="Times New Roman"/>
              <a:buChar char="•"/>
            </a:pPr>
            <a:r>
              <a:rPr lang="en-US" sz="2100">
                <a:solidFill>
                  <a:srgbClr val="000000"/>
                </a:solidFill>
                <a:highlight>
                  <a:srgbClr val="FFFFFF"/>
                </a:highlight>
                <a:latin typeface="Times New Roman"/>
                <a:ea typeface="Times New Roman"/>
                <a:cs typeface="Times New Roman"/>
                <a:sym typeface="Times New Roman"/>
              </a:rPr>
              <a:t>In stepwise regression variables are added one by one. Their significance is checked.</a:t>
            </a:r>
          </a:p>
          <a:p>
            <a:pPr marL="457200" lvl="0" indent="-361950" rtl="0">
              <a:lnSpc>
                <a:spcPct val="150000"/>
              </a:lnSpc>
              <a:spcBef>
                <a:spcPts val="0"/>
              </a:spcBef>
              <a:buClr>
                <a:srgbClr val="000000"/>
              </a:buClr>
              <a:buSzPts val="2100"/>
              <a:buFont typeface="Times New Roman"/>
              <a:buChar char="•"/>
            </a:pPr>
            <a:r>
              <a:rPr lang="en-US" sz="2100">
                <a:solidFill>
                  <a:srgbClr val="000000"/>
                </a:solidFill>
                <a:highlight>
                  <a:srgbClr val="FFFFFF"/>
                </a:highlight>
                <a:latin typeface="Times New Roman"/>
                <a:ea typeface="Times New Roman"/>
                <a:cs typeface="Times New Roman"/>
                <a:sym typeface="Times New Roman"/>
              </a:rPr>
              <a:t> If a nonsignificant variable is found, it is removed from the model. </a:t>
            </a:r>
          </a:p>
          <a:p>
            <a:pPr marL="0" lvl="0" indent="0" rtl="0">
              <a:lnSpc>
                <a:spcPct val="150000"/>
              </a:lnSpc>
              <a:spcBef>
                <a:spcPts val="0"/>
              </a:spcBef>
              <a:buNone/>
            </a:pPr>
            <a:endParaRPr sz="2100">
              <a:solidFill>
                <a:srgbClr val="000000"/>
              </a:solidFill>
              <a:highlight>
                <a:srgbClr val="FFFFFF"/>
              </a:highlight>
              <a:latin typeface="Times New Roman"/>
              <a:ea typeface="Times New Roman"/>
              <a:cs typeface="Times New Roman"/>
              <a:sym typeface="Times New Roman"/>
            </a:endParaRPr>
          </a:p>
        </p:txBody>
      </p:sp>
      <p:sp>
        <p:nvSpPr>
          <p:cNvPr id="342" name="Shape 342"/>
          <p:cNvSpPr txBox="1">
            <a:spLocks noGrp="1"/>
          </p:cNvSpPr>
          <p:nvPr>
            <p:ph type="sldNum" idx="12"/>
          </p:nvPr>
        </p:nvSpPr>
        <p:spPr>
          <a:xfrm>
            <a:off x="11353683" y="6449009"/>
            <a:ext cx="635400" cy="365100"/>
          </a:xfrm>
          <a:prstGeom prst="rect">
            <a:avLst/>
          </a:prstGeom>
        </p:spPr>
        <p:txBody>
          <a:bodyPr wrap="square" lIns="91425" tIns="45700" rIns="91425" bIns="45700" anchor="ctr" anchorCtr="0">
            <a:noAutofit/>
          </a:bodyPr>
          <a:lstStyle/>
          <a:p>
            <a:pPr marL="0" lvl="0" indent="0">
              <a:spcBef>
                <a:spcPts val="0"/>
              </a:spcBef>
              <a:buClr>
                <a:srgbClr val="000000"/>
              </a:buClr>
              <a:buFont typeface="Arial"/>
              <a:buNone/>
            </a:pPr>
            <a:fld id="{00000000-1234-1234-1234-123412341234}" type="slidenum">
              <a:rPr lang="en-US"/>
              <a:t>19</a:t>
            </a:fld>
            <a:endParaRPr lang="en-US"/>
          </a:p>
        </p:txBody>
      </p:sp>
      <p:sp>
        <p:nvSpPr>
          <p:cNvPr id="343" name="Shape 343"/>
          <p:cNvSpPr txBox="1">
            <a:spLocks noGrp="1"/>
          </p:cNvSpPr>
          <p:nvPr>
            <p:ph type="title"/>
          </p:nvPr>
        </p:nvSpPr>
        <p:spPr>
          <a:xfrm>
            <a:off x="302605" y="418354"/>
            <a:ext cx="9735300" cy="5358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US" b="0"/>
              <a:t>DATA MODELLING</a:t>
            </a:r>
          </a:p>
        </p:txBody>
      </p:sp>
      <p:sp>
        <p:nvSpPr>
          <p:cNvPr id="344" name="Shape 344"/>
          <p:cNvSpPr txBox="1">
            <a:spLocks noGrp="1"/>
          </p:cNvSpPr>
          <p:nvPr>
            <p:ph type="body" idx="2"/>
          </p:nvPr>
        </p:nvSpPr>
        <p:spPr>
          <a:xfrm>
            <a:off x="302606" y="1006103"/>
            <a:ext cx="9764700" cy="408000"/>
          </a:xfrm>
          <a:prstGeom prst="rect">
            <a:avLst/>
          </a:prstGeom>
        </p:spPr>
        <p:txBody>
          <a:bodyPr wrap="square" lIns="91425" tIns="91425" rIns="91425" bIns="91425" anchor="t" anchorCtr="0">
            <a:noAutofit/>
          </a:bodyPr>
          <a:lstStyle/>
          <a:p>
            <a:pPr marL="0" lvl="0" indent="0">
              <a:spcBef>
                <a:spcPts val="0"/>
              </a:spcBef>
              <a:buNone/>
            </a:pPr>
            <a:r>
              <a:rPr lang="en-US" sz="2100" b="1">
                <a:latin typeface="Times New Roman"/>
                <a:ea typeface="Times New Roman"/>
                <a:cs typeface="Times New Roman"/>
                <a:sym typeface="Times New Roman"/>
              </a:rPr>
              <a:t>Logistic Regression Analysis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a:spLocks noGrp="1"/>
          </p:cNvSpPr>
          <p:nvPr>
            <p:ph type="body" idx="1"/>
          </p:nvPr>
        </p:nvSpPr>
        <p:spPr>
          <a:xfrm>
            <a:off x="302600" y="1494825"/>
            <a:ext cx="7758600" cy="4385100"/>
          </a:xfrm>
          <a:prstGeom prst="rect">
            <a:avLst/>
          </a:prstGeom>
        </p:spPr>
        <p:txBody>
          <a:bodyPr wrap="square" lIns="91425" tIns="91425" rIns="91425" bIns="91425" anchor="t" anchorCtr="0">
            <a:noAutofit/>
          </a:bodyPr>
          <a:lstStyle/>
          <a:p>
            <a:pPr marL="457200" lvl="0" indent="-361950" algn="just" rtl="0">
              <a:lnSpc>
                <a:spcPct val="115000"/>
              </a:lnSpc>
              <a:spcBef>
                <a:spcPts val="1000"/>
              </a:spcBef>
              <a:spcAft>
                <a:spcPts val="0"/>
              </a:spcAft>
              <a:buClr>
                <a:srgbClr val="404040"/>
              </a:buClr>
              <a:buSzPts val="2100"/>
              <a:buFont typeface="Times New Roman"/>
              <a:buChar char="•"/>
            </a:pPr>
            <a:r>
              <a:rPr lang="en-US" sz="2100">
                <a:solidFill>
                  <a:srgbClr val="404040"/>
                </a:solidFill>
                <a:latin typeface="Times New Roman"/>
                <a:ea typeface="Times New Roman"/>
                <a:cs typeface="Times New Roman"/>
                <a:sym typeface="Times New Roman"/>
              </a:rPr>
              <a:t>Diabetes is one of the deadliest diseases in the world. It is not only a disease but also creator of different kinds of diseases like heart attack, blindness etc. The normal identifying process is that patients need to visit a diagnostic center, consult their doctor, and sit tight for a day or more to get their reports.</a:t>
            </a:r>
          </a:p>
          <a:p>
            <a:pPr marL="0" lvl="0" indent="0" algn="just" rtl="0">
              <a:lnSpc>
                <a:spcPct val="115000"/>
              </a:lnSpc>
              <a:spcBef>
                <a:spcPts val="1000"/>
              </a:spcBef>
              <a:spcAft>
                <a:spcPts val="0"/>
              </a:spcAft>
              <a:buNone/>
            </a:pPr>
            <a:endParaRPr sz="600">
              <a:solidFill>
                <a:srgbClr val="404040"/>
              </a:solidFill>
              <a:latin typeface="Times New Roman"/>
              <a:ea typeface="Times New Roman"/>
              <a:cs typeface="Times New Roman"/>
              <a:sym typeface="Times New Roman"/>
            </a:endParaRPr>
          </a:p>
          <a:p>
            <a:pPr marL="457200" lvl="0" indent="-361950" algn="just" rtl="0">
              <a:lnSpc>
                <a:spcPct val="115000"/>
              </a:lnSpc>
              <a:spcBef>
                <a:spcPts val="1000"/>
              </a:spcBef>
              <a:spcAft>
                <a:spcPts val="0"/>
              </a:spcAft>
              <a:buClr>
                <a:srgbClr val="404040"/>
              </a:buClr>
              <a:buSzPts val="2100"/>
              <a:buFont typeface="Times New Roman"/>
              <a:buChar char="•"/>
            </a:pPr>
            <a:r>
              <a:rPr lang="en-US" sz="2100">
                <a:solidFill>
                  <a:srgbClr val="404040"/>
                </a:solidFill>
                <a:latin typeface="Times New Roman"/>
                <a:ea typeface="Times New Roman"/>
                <a:cs typeface="Times New Roman"/>
                <a:sym typeface="Times New Roman"/>
              </a:rPr>
              <a:t>Cause of Diabetes vary depending on the genetic makeup, family history, ethnicity, health etc.</a:t>
            </a:r>
          </a:p>
          <a:p>
            <a:pPr marL="0" lvl="0" indent="0" algn="just" rtl="0">
              <a:lnSpc>
                <a:spcPct val="115000"/>
              </a:lnSpc>
              <a:spcBef>
                <a:spcPts val="1000"/>
              </a:spcBef>
              <a:spcAft>
                <a:spcPts val="0"/>
              </a:spcAft>
              <a:buNone/>
            </a:pPr>
            <a:endParaRPr sz="600">
              <a:solidFill>
                <a:srgbClr val="404040"/>
              </a:solidFill>
              <a:latin typeface="Times New Roman"/>
              <a:ea typeface="Times New Roman"/>
              <a:cs typeface="Times New Roman"/>
              <a:sym typeface="Times New Roman"/>
            </a:endParaRPr>
          </a:p>
          <a:p>
            <a:pPr marL="457200" lvl="0" indent="-361950" algn="just" rtl="0">
              <a:lnSpc>
                <a:spcPct val="115000"/>
              </a:lnSpc>
              <a:spcBef>
                <a:spcPts val="1000"/>
              </a:spcBef>
              <a:spcAft>
                <a:spcPts val="0"/>
              </a:spcAft>
              <a:buClr>
                <a:srgbClr val="404040"/>
              </a:buClr>
              <a:buSzPts val="2100"/>
              <a:buFont typeface="Times New Roman"/>
              <a:buChar char="•"/>
            </a:pPr>
            <a:r>
              <a:rPr lang="en-US" sz="2100">
                <a:solidFill>
                  <a:srgbClr val="404040"/>
                </a:solidFill>
                <a:latin typeface="Times New Roman"/>
                <a:ea typeface="Times New Roman"/>
                <a:cs typeface="Times New Roman"/>
                <a:sym typeface="Times New Roman"/>
              </a:rPr>
              <a:t>Diabetes &amp; pre-diabetes is diagnosed by blood test.</a:t>
            </a:r>
          </a:p>
          <a:p>
            <a:pPr marL="285750" lvl="0" indent="-184150">
              <a:spcBef>
                <a:spcPts val="0"/>
              </a:spcBef>
              <a:buNone/>
            </a:pPr>
            <a:endParaRPr/>
          </a:p>
        </p:txBody>
      </p:sp>
      <p:sp>
        <p:nvSpPr>
          <p:cNvPr id="184" name="Shape 184"/>
          <p:cNvSpPr txBox="1">
            <a:spLocks noGrp="1"/>
          </p:cNvSpPr>
          <p:nvPr>
            <p:ph type="sldNum" idx="12"/>
          </p:nvPr>
        </p:nvSpPr>
        <p:spPr>
          <a:xfrm>
            <a:off x="11353683" y="6449009"/>
            <a:ext cx="635400" cy="365100"/>
          </a:xfrm>
          <a:prstGeom prst="rect">
            <a:avLst/>
          </a:prstGeom>
        </p:spPr>
        <p:txBody>
          <a:bodyPr wrap="square" lIns="91425" tIns="45700" rIns="91425" bIns="45700" anchor="ctr" anchorCtr="0">
            <a:noAutofit/>
          </a:bodyPr>
          <a:lstStyle/>
          <a:p>
            <a:pPr marL="0" lvl="0" indent="0">
              <a:spcBef>
                <a:spcPts val="0"/>
              </a:spcBef>
              <a:buClr>
                <a:srgbClr val="000000"/>
              </a:buClr>
              <a:buFont typeface="Arial"/>
              <a:buNone/>
            </a:pPr>
            <a:fld id="{00000000-1234-1234-1234-123412341234}" type="slidenum">
              <a:rPr lang="en-US"/>
              <a:t>2</a:t>
            </a:fld>
            <a:endParaRPr lang="en-US"/>
          </a:p>
        </p:txBody>
      </p:sp>
      <p:sp>
        <p:nvSpPr>
          <p:cNvPr id="185" name="Shape 185"/>
          <p:cNvSpPr txBox="1">
            <a:spLocks noGrp="1"/>
          </p:cNvSpPr>
          <p:nvPr>
            <p:ph type="title"/>
          </p:nvPr>
        </p:nvSpPr>
        <p:spPr>
          <a:xfrm>
            <a:off x="302605" y="418354"/>
            <a:ext cx="9735300" cy="535800"/>
          </a:xfrm>
          <a:prstGeom prst="rect">
            <a:avLst/>
          </a:prstGeom>
        </p:spPr>
        <p:txBody>
          <a:bodyPr wrap="square" lIns="91425" tIns="91425" rIns="91425" bIns="91425" anchor="t" anchorCtr="0">
            <a:noAutofit/>
          </a:bodyPr>
          <a:lstStyle/>
          <a:p>
            <a:pPr marL="0" lvl="0" indent="0">
              <a:spcBef>
                <a:spcPts val="0"/>
              </a:spcBef>
              <a:buNone/>
            </a:pPr>
            <a:r>
              <a:rPr lang="en-US" b="0">
                <a:solidFill>
                  <a:srgbClr val="262626"/>
                </a:solidFill>
              </a:rPr>
              <a:t>INTRODUCTION</a:t>
            </a:r>
          </a:p>
        </p:txBody>
      </p:sp>
      <p:pic>
        <p:nvPicPr>
          <p:cNvPr id="186" name="Shape 186"/>
          <p:cNvPicPr preferRelativeResize="0"/>
          <p:nvPr/>
        </p:nvPicPr>
        <p:blipFill>
          <a:blip r:embed="rId3">
            <a:alphaModFix/>
          </a:blip>
          <a:stretch>
            <a:fillRect/>
          </a:stretch>
        </p:blipFill>
        <p:spPr>
          <a:xfrm>
            <a:off x="8061200" y="1870675"/>
            <a:ext cx="3927875" cy="331771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Shape 350"/>
          <p:cNvSpPr txBox="1">
            <a:spLocks noGrp="1"/>
          </p:cNvSpPr>
          <p:nvPr>
            <p:ph type="body" idx="1"/>
          </p:nvPr>
        </p:nvSpPr>
        <p:spPr>
          <a:xfrm>
            <a:off x="302600" y="1414100"/>
            <a:ext cx="11585700" cy="4854000"/>
          </a:xfrm>
          <a:prstGeom prst="rect">
            <a:avLst/>
          </a:prstGeom>
        </p:spPr>
        <p:txBody>
          <a:bodyPr wrap="square" lIns="91425" tIns="91425" rIns="91425" bIns="91425" anchor="t" anchorCtr="0">
            <a:noAutofit/>
          </a:bodyPr>
          <a:lstStyle/>
          <a:p>
            <a:pPr marL="457200" lvl="0" indent="-349250">
              <a:spcBef>
                <a:spcPts val="0"/>
              </a:spcBef>
              <a:buSzPts val="1900"/>
              <a:buFont typeface="Times New Roman"/>
              <a:buChar char="•"/>
            </a:pPr>
            <a:r>
              <a:rPr lang="en-US" sz="1900">
                <a:latin typeface="Times New Roman"/>
                <a:ea typeface="Times New Roman"/>
                <a:cs typeface="Times New Roman"/>
                <a:sym typeface="Times New Roman"/>
              </a:rPr>
              <a:t>As per the stepwise selection the below four variables were found significant to the model. </a:t>
            </a:r>
          </a:p>
          <a:p>
            <a:pPr marL="558800" lvl="0" indent="0" rtl="0">
              <a:spcBef>
                <a:spcPts val="0"/>
              </a:spcBef>
              <a:buNone/>
            </a:pPr>
            <a:r>
              <a:rPr lang="en-US" sz="1900">
                <a:latin typeface="Times New Roman"/>
                <a:ea typeface="Times New Roman"/>
                <a:cs typeface="Times New Roman"/>
                <a:sym typeface="Times New Roman"/>
              </a:rPr>
              <a:t>Insulin, Blood Pressure and Skin Thickness were removed by stepwise selection.</a:t>
            </a:r>
          </a:p>
        </p:txBody>
      </p:sp>
      <p:sp>
        <p:nvSpPr>
          <p:cNvPr id="351" name="Shape 351"/>
          <p:cNvSpPr txBox="1">
            <a:spLocks noGrp="1"/>
          </p:cNvSpPr>
          <p:nvPr>
            <p:ph type="sldNum" idx="12"/>
          </p:nvPr>
        </p:nvSpPr>
        <p:spPr>
          <a:xfrm>
            <a:off x="11353683" y="6449009"/>
            <a:ext cx="635400" cy="365100"/>
          </a:xfrm>
          <a:prstGeom prst="rect">
            <a:avLst/>
          </a:prstGeom>
        </p:spPr>
        <p:txBody>
          <a:bodyPr wrap="square" lIns="91425" tIns="45700" rIns="91425" bIns="45700" anchor="ctr" anchorCtr="0">
            <a:noAutofit/>
          </a:bodyPr>
          <a:lstStyle/>
          <a:p>
            <a:pPr marL="0" lvl="0" indent="0" rtl="0">
              <a:spcBef>
                <a:spcPts val="0"/>
              </a:spcBef>
              <a:buClr>
                <a:srgbClr val="000000"/>
              </a:buClr>
              <a:buFont typeface="Arial"/>
              <a:buNone/>
            </a:pPr>
            <a:fld id="{00000000-1234-1234-1234-123412341234}" type="slidenum">
              <a:rPr lang="en-US"/>
              <a:t>20</a:t>
            </a:fld>
            <a:endParaRPr lang="en-US"/>
          </a:p>
        </p:txBody>
      </p:sp>
      <p:sp>
        <p:nvSpPr>
          <p:cNvPr id="352" name="Shape 352"/>
          <p:cNvSpPr txBox="1">
            <a:spLocks noGrp="1"/>
          </p:cNvSpPr>
          <p:nvPr>
            <p:ph type="title"/>
          </p:nvPr>
        </p:nvSpPr>
        <p:spPr>
          <a:xfrm>
            <a:off x="302605" y="418354"/>
            <a:ext cx="9735300" cy="535800"/>
          </a:xfrm>
          <a:prstGeom prst="rect">
            <a:avLst/>
          </a:prstGeom>
        </p:spPr>
        <p:txBody>
          <a:bodyPr wrap="square" lIns="91425" tIns="91425" rIns="91425" bIns="91425" anchor="t" anchorCtr="0">
            <a:noAutofit/>
          </a:bodyPr>
          <a:lstStyle/>
          <a:p>
            <a:pPr marL="0" lvl="0" indent="0" rtl="0">
              <a:spcBef>
                <a:spcPts val="0"/>
              </a:spcBef>
              <a:buNone/>
            </a:pPr>
            <a:r>
              <a:rPr lang="en-US" b="0"/>
              <a:t>DATA MODELLING</a:t>
            </a:r>
          </a:p>
        </p:txBody>
      </p:sp>
      <p:pic>
        <p:nvPicPr>
          <p:cNvPr id="353" name="Shape 353"/>
          <p:cNvPicPr preferRelativeResize="0"/>
          <p:nvPr/>
        </p:nvPicPr>
        <p:blipFill>
          <a:blip r:embed="rId3">
            <a:alphaModFix/>
          </a:blip>
          <a:stretch>
            <a:fillRect/>
          </a:stretch>
        </p:blipFill>
        <p:spPr>
          <a:xfrm>
            <a:off x="3034950" y="2231175"/>
            <a:ext cx="6328397" cy="40369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Shape 359"/>
          <p:cNvSpPr txBox="1">
            <a:spLocks noGrp="1"/>
          </p:cNvSpPr>
          <p:nvPr>
            <p:ph type="sldNum" idx="12"/>
          </p:nvPr>
        </p:nvSpPr>
        <p:spPr>
          <a:xfrm>
            <a:off x="11353683" y="6449009"/>
            <a:ext cx="635400" cy="365100"/>
          </a:xfrm>
          <a:prstGeom prst="rect">
            <a:avLst/>
          </a:prstGeom>
        </p:spPr>
        <p:txBody>
          <a:bodyPr wrap="square" lIns="91425" tIns="45700" rIns="91425" bIns="45700" anchor="ctr" anchorCtr="0">
            <a:noAutofit/>
          </a:bodyPr>
          <a:lstStyle/>
          <a:p>
            <a:pPr marL="0" lvl="0" indent="0" rtl="0">
              <a:spcBef>
                <a:spcPts val="0"/>
              </a:spcBef>
              <a:buClr>
                <a:srgbClr val="000000"/>
              </a:buClr>
              <a:buFont typeface="Arial"/>
              <a:buNone/>
            </a:pPr>
            <a:fld id="{00000000-1234-1234-1234-123412341234}" type="slidenum">
              <a:rPr lang="en-US"/>
              <a:t>21</a:t>
            </a:fld>
            <a:endParaRPr lang="en-US"/>
          </a:p>
        </p:txBody>
      </p:sp>
      <p:sp>
        <p:nvSpPr>
          <p:cNvPr id="360" name="Shape 360"/>
          <p:cNvSpPr txBox="1">
            <a:spLocks noGrp="1"/>
          </p:cNvSpPr>
          <p:nvPr>
            <p:ph type="title"/>
          </p:nvPr>
        </p:nvSpPr>
        <p:spPr>
          <a:xfrm>
            <a:off x="302605" y="418354"/>
            <a:ext cx="9735300" cy="535800"/>
          </a:xfrm>
          <a:prstGeom prst="rect">
            <a:avLst/>
          </a:prstGeom>
        </p:spPr>
        <p:txBody>
          <a:bodyPr wrap="square" lIns="91425" tIns="91425" rIns="91425" bIns="91425" anchor="t" anchorCtr="0">
            <a:noAutofit/>
          </a:bodyPr>
          <a:lstStyle/>
          <a:p>
            <a:pPr marL="0" lvl="0" indent="0" rtl="0">
              <a:spcBef>
                <a:spcPts val="0"/>
              </a:spcBef>
              <a:buNone/>
            </a:pPr>
            <a:r>
              <a:rPr lang="en-US" b="0"/>
              <a:t>DATA MODELLING</a:t>
            </a:r>
          </a:p>
        </p:txBody>
      </p:sp>
      <p:sp>
        <p:nvSpPr>
          <p:cNvPr id="361" name="Shape 361"/>
          <p:cNvSpPr txBox="1">
            <a:spLocks noGrp="1"/>
          </p:cNvSpPr>
          <p:nvPr>
            <p:ph type="body" idx="2"/>
          </p:nvPr>
        </p:nvSpPr>
        <p:spPr>
          <a:xfrm>
            <a:off x="287906" y="954153"/>
            <a:ext cx="9764700" cy="408000"/>
          </a:xfrm>
          <a:prstGeom prst="rect">
            <a:avLst/>
          </a:prstGeom>
        </p:spPr>
        <p:txBody>
          <a:bodyPr wrap="square" lIns="91425" tIns="91425" rIns="91425" bIns="91425" anchor="t" anchorCtr="0">
            <a:noAutofit/>
          </a:bodyPr>
          <a:lstStyle/>
          <a:p>
            <a:pPr marL="0" lvl="0" indent="0" rtl="0">
              <a:spcBef>
                <a:spcPts val="0"/>
              </a:spcBef>
              <a:buNone/>
            </a:pPr>
            <a:r>
              <a:rPr lang="en-US" sz="2100" b="1">
                <a:latin typeface="Times New Roman"/>
                <a:ea typeface="Times New Roman"/>
                <a:cs typeface="Times New Roman"/>
                <a:sym typeface="Times New Roman"/>
              </a:rPr>
              <a:t>Final Regression model using logistic regression</a:t>
            </a:r>
          </a:p>
        </p:txBody>
      </p:sp>
      <p:pic>
        <p:nvPicPr>
          <p:cNvPr id="362" name="Shape 362"/>
          <p:cNvPicPr preferRelativeResize="0"/>
          <p:nvPr/>
        </p:nvPicPr>
        <p:blipFill>
          <a:blip r:embed="rId3">
            <a:alphaModFix/>
          </a:blip>
          <a:stretch>
            <a:fillRect/>
          </a:stretch>
        </p:blipFill>
        <p:spPr>
          <a:xfrm>
            <a:off x="458575" y="1982516"/>
            <a:ext cx="6248400" cy="4019550"/>
          </a:xfrm>
          <a:prstGeom prst="rect">
            <a:avLst/>
          </a:prstGeom>
          <a:noFill/>
          <a:ln>
            <a:noFill/>
          </a:ln>
        </p:spPr>
      </p:pic>
      <p:pic>
        <p:nvPicPr>
          <p:cNvPr id="363" name="Shape 363"/>
          <p:cNvPicPr preferRelativeResize="0"/>
          <p:nvPr/>
        </p:nvPicPr>
        <p:blipFill>
          <a:blip r:embed="rId4">
            <a:alphaModFix/>
          </a:blip>
          <a:stretch>
            <a:fillRect/>
          </a:stretch>
        </p:blipFill>
        <p:spPr>
          <a:xfrm>
            <a:off x="6859375" y="2030153"/>
            <a:ext cx="4991100" cy="39243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Shape 369"/>
          <p:cNvSpPr txBox="1">
            <a:spLocks noGrp="1"/>
          </p:cNvSpPr>
          <p:nvPr>
            <p:ph type="body" idx="1"/>
          </p:nvPr>
        </p:nvSpPr>
        <p:spPr>
          <a:xfrm>
            <a:off x="302600" y="1621200"/>
            <a:ext cx="5859600" cy="4738800"/>
          </a:xfrm>
          <a:prstGeom prst="rect">
            <a:avLst/>
          </a:prstGeom>
        </p:spPr>
        <p:txBody>
          <a:bodyPr wrap="square" lIns="91425" tIns="91425" rIns="91425" bIns="91425" anchor="ctr" anchorCtr="0">
            <a:noAutofit/>
          </a:bodyPr>
          <a:lstStyle/>
          <a:p>
            <a:pPr marL="0" lvl="0" indent="0" algn="just" rtl="0">
              <a:lnSpc>
                <a:spcPct val="150000"/>
              </a:lnSpc>
              <a:spcBef>
                <a:spcPts val="0"/>
              </a:spcBef>
              <a:buNone/>
            </a:pPr>
            <a:endParaRPr sz="2100">
              <a:solidFill>
                <a:srgbClr val="222222"/>
              </a:solidFill>
              <a:highlight>
                <a:srgbClr val="FFFFFF"/>
              </a:highlight>
              <a:latin typeface="Times New Roman"/>
              <a:ea typeface="Times New Roman"/>
              <a:cs typeface="Times New Roman"/>
              <a:sym typeface="Times New Roman"/>
            </a:endParaRPr>
          </a:p>
          <a:p>
            <a:pPr marL="457200" lvl="0" indent="-361950" algn="just" rtl="0">
              <a:lnSpc>
                <a:spcPct val="150000"/>
              </a:lnSpc>
              <a:spcBef>
                <a:spcPts val="0"/>
              </a:spcBef>
              <a:spcAft>
                <a:spcPts val="0"/>
              </a:spcAft>
              <a:buClr>
                <a:srgbClr val="222222"/>
              </a:buClr>
              <a:buSzPts val="2100"/>
              <a:buFont typeface="Times New Roman"/>
              <a:buChar char="•"/>
            </a:pPr>
            <a:r>
              <a:rPr lang="en-US" sz="2100">
                <a:solidFill>
                  <a:srgbClr val="222222"/>
                </a:solidFill>
                <a:highlight>
                  <a:srgbClr val="FFFFFF"/>
                </a:highlight>
                <a:latin typeface="Times New Roman"/>
                <a:ea typeface="Times New Roman"/>
                <a:cs typeface="Times New Roman"/>
                <a:sym typeface="Times New Roman"/>
              </a:rPr>
              <a:t>ROC curve is a graphical plot which illustrates the diagnostic capability of the model</a:t>
            </a:r>
          </a:p>
          <a:p>
            <a:pPr marL="457200" lvl="0" indent="-361950" algn="just">
              <a:lnSpc>
                <a:spcPct val="150000"/>
              </a:lnSpc>
              <a:spcBef>
                <a:spcPts val="0"/>
              </a:spcBef>
              <a:spcAft>
                <a:spcPts val="0"/>
              </a:spcAft>
              <a:buSzPts val="2100"/>
              <a:buFont typeface="Times New Roman"/>
              <a:buChar char="•"/>
            </a:pPr>
            <a:r>
              <a:rPr lang="en-US" sz="2100">
                <a:latin typeface="Times New Roman"/>
                <a:ea typeface="Times New Roman"/>
                <a:cs typeface="Times New Roman"/>
                <a:sym typeface="Times New Roman"/>
              </a:rPr>
              <a:t>The diagonal line depicts the performance of a random model and the blue curve depicts the performance of our model.</a:t>
            </a:r>
          </a:p>
          <a:p>
            <a:pPr marL="457200" lvl="0" indent="-361950" algn="just" rtl="0">
              <a:lnSpc>
                <a:spcPct val="150000"/>
              </a:lnSpc>
              <a:spcBef>
                <a:spcPts val="0"/>
              </a:spcBef>
              <a:spcAft>
                <a:spcPts val="0"/>
              </a:spcAft>
              <a:buSzPts val="2100"/>
              <a:buFont typeface="Times New Roman"/>
              <a:buChar char="•"/>
            </a:pPr>
            <a:r>
              <a:rPr lang="en-US" sz="2100">
                <a:latin typeface="Times New Roman"/>
                <a:ea typeface="Times New Roman"/>
                <a:cs typeface="Times New Roman"/>
                <a:sym typeface="Times New Roman"/>
              </a:rPr>
              <a:t>Area under the curve (AUC)measures the performance of the model.</a:t>
            </a:r>
          </a:p>
          <a:p>
            <a:pPr marL="457200" lvl="0" indent="-361950" algn="just">
              <a:lnSpc>
                <a:spcPct val="150000"/>
              </a:lnSpc>
              <a:spcBef>
                <a:spcPts val="0"/>
              </a:spcBef>
              <a:buSzPts val="2100"/>
              <a:buFont typeface="Times New Roman"/>
              <a:buChar char="•"/>
            </a:pPr>
            <a:r>
              <a:rPr lang="en-US" sz="2100">
                <a:latin typeface="Times New Roman"/>
                <a:ea typeface="Times New Roman"/>
                <a:cs typeface="Times New Roman"/>
                <a:sym typeface="Times New Roman"/>
              </a:rPr>
              <a:t>AUC of the model is </a:t>
            </a:r>
            <a:r>
              <a:rPr lang="en-US" sz="2100" b="1">
                <a:latin typeface="Times New Roman"/>
                <a:ea typeface="Times New Roman"/>
                <a:cs typeface="Times New Roman"/>
                <a:sym typeface="Times New Roman"/>
              </a:rPr>
              <a:t>88.3%</a:t>
            </a:r>
            <a:r>
              <a:rPr lang="en-US" sz="2100">
                <a:latin typeface="Times New Roman"/>
                <a:ea typeface="Times New Roman"/>
                <a:cs typeface="Times New Roman"/>
                <a:sym typeface="Times New Roman"/>
              </a:rPr>
              <a:t>.</a:t>
            </a:r>
          </a:p>
          <a:p>
            <a:pPr marL="285750" lvl="0" indent="-184150">
              <a:spcBef>
                <a:spcPts val="0"/>
              </a:spcBef>
              <a:buNone/>
            </a:pPr>
            <a:endParaRPr/>
          </a:p>
          <a:p>
            <a:pPr marL="101600" lvl="0" indent="0">
              <a:spcBef>
                <a:spcPts val="0"/>
              </a:spcBef>
              <a:buNone/>
            </a:pPr>
            <a:r>
              <a:rPr lang="en-US"/>
              <a:t>.</a:t>
            </a:r>
          </a:p>
          <a:p>
            <a:pPr marL="285750" lvl="0" indent="-184150" rtl="0">
              <a:spcBef>
                <a:spcPts val="0"/>
              </a:spcBef>
              <a:buNone/>
            </a:pPr>
            <a:endParaRPr/>
          </a:p>
        </p:txBody>
      </p:sp>
      <p:sp>
        <p:nvSpPr>
          <p:cNvPr id="370" name="Shape 370"/>
          <p:cNvSpPr txBox="1">
            <a:spLocks noGrp="1"/>
          </p:cNvSpPr>
          <p:nvPr>
            <p:ph type="sldNum" idx="12"/>
          </p:nvPr>
        </p:nvSpPr>
        <p:spPr>
          <a:xfrm>
            <a:off x="11353683" y="6449009"/>
            <a:ext cx="635400" cy="365100"/>
          </a:xfrm>
          <a:prstGeom prst="rect">
            <a:avLst/>
          </a:prstGeom>
        </p:spPr>
        <p:txBody>
          <a:bodyPr wrap="square" lIns="91425" tIns="45700" rIns="91425" bIns="45700" anchor="ctr" anchorCtr="0">
            <a:noAutofit/>
          </a:bodyPr>
          <a:lstStyle/>
          <a:p>
            <a:pPr marL="0" lvl="0" indent="0" rtl="0">
              <a:spcBef>
                <a:spcPts val="0"/>
              </a:spcBef>
              <a:buClr>
                <a:srgbClr val="000000"/>
              </a:buClr>
              <a:buFont typeface="Arial"/>
              <a:buNone/>
            </a:pPr>
            <a:fld id="{00000000-1234-1234-1234-123412341234}" type="slidenum">
              <a:rPr lang="en-US"/>
              <a:t>22</a:t>
            </a:fld>
            <a:endParaRPr lang="en-US"/>
          </a:p>
        </p:txBody>
      </p:sp>
      <p:sp>
        <p:nvSpPr>
          <p:cNvPr id="371" name="Shape 371"/>
          <p:cNvSpPr txBox="1">
            <a:spLocks noGrp="1"/>
          </p:cNvSpPr>
          <p:nvPr>
            <p:ph type="title"/>
          </p:nvPr>
        </p:nvSpPr>
        <p:spPr>
          <a:xfrm>
            <a:off x="302605" y="418354"/>
            <a:ext cx="9735300" cy="535800"/>
          </a:xfrm>
          <a:prstGeom prst="rect">
            <a:avLst/>
          </a:prstGeom>
        </p:spPr>
        <p:txBody>
          <a:bodyPr wrap="square" lIns="91425" tIns="91425" rIns="91425" bIns="91425" anchor="t" anchorCtr="0">
            <a:noAutofit/>
          </a:bodyPr>
          <a:lstStyle/>
          <a:p>
            <a:pPr marL="0" lvl="0" indent="0" rtl="0">
              <a:spcBef>
                <a:spcPts val="0"/>
              </a:spcBef>
              <a:buNone/>
            </a:pPr>
            <a:r>
              <a:rPr lang="en-US" b="0"/>
              <a:t>EVALUATION</a:t>
            </a:r>
          </a:p>
        </p:txBody>
      </p:sp>
      <p:sp>
        <p:nvSpPr>
          <p:cNvPr id="372" name="Shape 372"/>
          <p:cNvSpPr txBox="1">
            <a:spLocks noGrp="1"/>
          </p:cNvSpPr>
          <p:nvPr>
            <p:ph type="body" idx="2"/>
          </p:nvPr>
        </p:nvSpPr>
        <p:spPr>
          <a:xfrm>
            <a:off x="302606" y="1006103"/>
            <a:ext cx="9764700" cy="408000"/>
          </a:xfrm>
          <a:prstGeom prst="rect">
            <a:avLst/>
          </a:prstGeom>
        </p:spPr>
        <p:txBody>
          <a:bodyPr wrap="square" lIns="91425" tIns="91425" rIns="91425" bIns="91425" anchor="t" anchorCtr="0">
            <a:noAutofit/>
          </a:bodyPr>
          <a:lstStyle/>
          <a:p>
            <a:pPr marL="0" lvl="0" indent="0" rtl="0">
              <a:spcBef>
                <a:spcPts val="0"/>
              </a:spcBef>
              <a:buNone/>
            </a:pPr>
            <a:r>
              <a:rPr lang="en-US" b="1"/>
              <a:t>ROC Curve for the model developed</a:t>
            </a:r>
          </a:p>
        </p:txBody>
      </p:sp>
      <p:pic>
        <p:nvPicPr>
          <p:cNvPr id="373" name="Shape 373"/>
          <p:cNvPicPr preferRelativeResize="0"/>
          <p:nvPr/>
        </p:nvPicPr>
        <p:blipFill>
          <a:blip r:embed="rId3">
            <a:alphaModFix/>
          </a:blip>
          <a:stretch>
            <a:fillRect/>
          </a:stretch>
        </p:blipFill>
        <p:spPr>
          <a:xfrm>
            <a:off x="6425288" y="1143000"/>
            <a:ext cx="4572000" cy="4572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Shape 379"/>
          <p:cNvSpPr txBox="1">
            <a:spLocks noGrp="1"/>
          </p:cNvSpPr>
          <p:nvPr>
            <p:ph type="body" idx="1"/>
          </p:nvPr>
        </p:nvSpPr>
        <p:spPr>
          <a:xfrm>
            <a:off x="302600" y="1033675"/>
            <a:ext cx="11585700" cy="5060100"/>
          </a:xfrm>
          <a:prstGeom prst="rect">
            <a:avLst/>
          </a:prstGeom>
        </p:spPr>
        <p:txBody>
          <a:bodyPr wrap="square" lIns="91425" tIns="91425" rIns="91425" bIns="91425" anchor="t" anchorCtr="0">
            <a:noAutofit/>
          </a:bodyPr>
          <a:lstStyle/>
          <a:p>
            <a:pPr marL="457200" lvl="0" indent="-342900" rtl="0">
              <a:spcBef>
                <a:spcPts val="0"/>
              </a:spcBef>
              <a:buSzPts val="1800"/>
              <a:buFont typeface="Times New Roman"/>
              <a:buChar char="•"/>
            </a:pPr>
            <a:r>
              <a:rPr lang="en-US" sz="1800">
                <a:latin typeface="Times New Roman"/>
                <a:ea typeface="Times New Roman"/>
                <a:cs typeface="Times New Roman"/>
                <a:sym typeface="Times New Roman"/>
              </a:rPr>
              <a:t>The model developed was scored using the test data(30% of the observations). AUC for test data is </a:t>
            </a:r>
            <a:r>
              <a:rPr lang="en-US" sz="1800" b="1">
                <a:latin typeface="Times New Roman"/>
                <a:ea typeface="Times New Roman"/>
                <a:cs typeface="Times New Roman"/>
                <a:sym typeface="Times New Roman"/>
              </a:rPr>
              <a:t>0.89 </a:t>
            </a:r>
            <a:r>
              <a:rPr lang="en-US" sz="1800">
                <a:latin typeface="Times New Roman"/>
                <a:ea typeface="Times New Roman"/>
                <a:cs typeface="Times New Roman"/>
                <a:sym typeface="Times New Roman"/>
              </a:rPr>
              <a:t>which is close to the developed model(</a:t>
            </a:r>
            <a:r>
              <a:rPr lang="en-US" sz="1800" b="1">
                <a:latin typeface="Times New Roman"/>
                <a:ea typeface="Times New Roman"/>
                <a:cs typeface="Times New Roman"/>
                <a:sym typeface="Times New Roman"/>
              </a:rPr>
              <a:t>0.88</a:t>
            </a:r>
            <a:r>
              <a:rPr lang="en-US" sz="1800">
                <a:latin typeface="Times New Roman"/>
                <a:ea typeface="Times New Roman"/>
                <a:cs typeface="Times New Roman"/>
                <a:sym typeface="Times New Roman"/>
              </a:rPr>
              <a:t>)</a:t>
            </a:r>
          </a:p>
        </p:txBody>
      </p:sp>
      <p:sp>
        <p:nvSpPr>
          <p:cNvPr id="380" name="Shape 380"/>
          <p:cNvSpPr txBox="1">
            <a:spLocks noGrp="1"/>
          </p:cNvSpPr>
          <p:nvPr>
            <p:ph type="sldNum" idx="12"/>
          </p:nvPr>
        </p:nvSpPr>
        <p:spPr>
          <a:xfrm>
            <a:off x="11353683" y="6449009"/>
            <a:ext cx="635400" cy="365100"/>
          </a:xfrm>
          <a:prstGeom prst="rect">
            <a:avLst/>
          </a:prstGeom>
        </p:spPr>
        <p:txBody>
          <a:bodyPr wrap="square" lIns="91425" tIns="45700" rIns="91425" bIns="45700" anchor="ctr" anchorCtr="0">
            <a:noAutofit/>
          </a:bodyPr>
          <a:lstStyle/>
          <a:p>
            <a:pPr marL="0" lvl="0" indent="0" rtl="0">
              <a:spcBef>
                <a:spcPts val="0"/>
              </a:spcBef>
              <a:buClr>
                <a:srgbClr val="000000"/>
              </a:buClr>
              <a:buFont typeface="Arial"/>
              <a:buNone/>
            </a:pPr>
            <a:fld id="{00000000-1234-1234-1234-123412341234}" type="slidenum">
              <a:rPr lang="en-US"/>
              <a:t>23</a:t>
            </a:fld>
            <a:endParaRPr lang="en-US"/>
          </a:p>
        </p:txBody>
      </p:sp>
      <p:sp>
        <p:nvSpPr>
          <p:cNvPr id="381" name="Shape 381"/>
          <p:cNvSpPr txBox="1">
            <a:spLocks noGrp="1"/>
          </p:cNvSpPr>
          <p:nvPr>
            <p:ph type="title"/>
          </p:nvPr>
        </p:nvSpPr>
        <p:spPr>
          <a:xfrm>
            <a:off x="302605" y="418354"/>
            <a:ext cx="9735300" cy="535800"/>
          </a:xfrm>
          <a:prstGeom prst="rect">
            <a:avLst/>
          </a:prstGeom>
        </p:spPr>
        <p:txBody>
          <a:bodyPr wrap="square" lIns="91425" tIns="91425" rIns="91425" bIns="91425" anchor="t" anchorCtr="0">
            <a:noAutofit/>
          </a:bodyPr>
          <a:lstStyle/>
          <a:p>
            <a:pPr marL="0" lvl="0" indent="0" rtl="0">
              <a:spcBef>
                <a:spcPts val="0"/>
              </a:spcBef>
              <a:buNone/>
            </a:pPr>
            <a:r>
              <a:rPr lang="en-US" b="0"/>
              <a:t>EVALUATION</a:t>
            </a:r>
          </a:p>
        </p:txBody>
      </p:sp>
      <p:pic>
        <p:nvPicPr>
          <p:cNvPr id="382" name="Shape 382"/>
          <p:cNvPicPr preferRelativeResize="0"/>
          <p:nvPr/>
        </p:nvPicPr>
        <p:blipFill>
          <a:blip r:embed="rId3">
            <a:alphaModFix/>
          </a:blip>
          <a:stretch>
            <a:fillRect/>
          </a:stretch>
        </p:blipFill>
        <p:spPr>
          <a:xfrm>
            <a:off x="965963" y="1720550"/>
            <a:ext cx="4572000" cy="4572000"/>
          </a:xfrm>
          <a:prstGeom prst="rect">
            <a:avLst/>
          </a:prstGeom>
          <a:noFill/>
          <a:ln>
            <a:noFill/>
          </a:ln>
        </p:spPr>
      </p:pic>
      <p:pic>
        <p:nvPicPr>
          <p:cNvPr id="383" name="Shape 383"/>
          <p:cNvPicPr preferRelativeResize="0"/>
          <p:nvPr/>
        </p:nvPicPr>
        <p:blipFill>
          <a:blip r:embed="rId4">
            <a:alphaModFix/>
          </a:blip>
          <a:stretch>
            <a:fillRect/>
          </a:stretch>
        </p:blipFill>
        <p:spPr>
          <a:xfrm>
            <a:off x="5792288" y="1720550"/>
            <a:ext cx="6096000" cy="4572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Shape 389"/>
          <p:cNvSpPr txBox="1">
            <a:spLocks noGrp="1"/>
          </p:cNvSpPr>
          <p:nvPr>
            <p:ph type="body" idx="1"/>
          </p:nvPr>
        </p:nvSpPr>
        <p:spPr>
          <a:xfrm>
            <a:off x="302605" y="1708726"/>
            <a:ext cx="11585700" cy="4385100"/>
          </a:xfrm>
          <a:prstGeom prst="rect">
            <a:avLst/>
          </a:prstGeom>
        </p:spPr>
        <p:txBody>
          <a:bodyPr wrap="square" lIns="91425" tIns="91425" rIns="91425" bIns="91425" anchor="t" anchorCtr="0">
            <a:noAutofit/>
          </a:bodyPr>
          <a:lstStyle/>
          <a:p>
            <a:pPr marL="457200" lvl="0" indent="-361950" algn="just" rtl="0">
              <a:lnSpc>
                <a:spcPct val="150000"/>
              </a:lnSpc>
              <a:spcBef>
                <a:spcPts val="0"/>
              </a:spcBef>
              <a:spcAft>
                <a:spcPts val="0"/>
              </a:spcAft>
              <a:buSzPts val="2100"/>
              <a:buFont typeface="Times New Roman"/>
              <a:buChar char="•"/>
            </a:pPr>
            <a:r>
              <a:rPr lang="en-US" sz="2100">
                <a:latin typeface="Times New Roman"/>
                <a:ea typeface="Times New Roman"/>
                <a:cs typeface="Times New Roman"/>
                <a:sym typeface="Times New Roman"/>
              </a:rPr>
              <a:t>Logistic regression model we developed has Area under ROC 0.88</a:t>
            </a:r>
          </a:p>
          <a:p>
            <a:pPr marL="457200" lvl="0" indent="-361950" algn="just" rtl="0">
              <a:lnSpc>
                <a:spcPct val="150000"/>
              </a:lnSpc>
              <a:spcBef>
                <a:spcPts val="0"/>
              </a:spcBef>
              <a:spcAft>
                <a:spcPts val="0"/>
              </a:spcAft>
              <a:buSzPts val="2100"/>
              <a:buFont typeface="Times New Roman"/>
              <a:buChar char="•"/>
            </a:pPr>
            <a:r>
              <a:rPr lang="en-US" sz="2100">
                <a:latin typeface="Times New Roman"/>
                <a:ea typeface="Times New Roman"/>
                <a:cs typeface="Times New Roman"/>
                <a:sym typeface="Times New Roman"/>
              </a:rPr>
              <a:t>We validated this model using the test data and obtained a value close to the model(0.89)</a:t>
            </a:r>
          </a:p>
          <a:p>
            <a:pPr marL="457200" lvl="0" indent="-361950" algn="just" rtl="0">
              <a:lnSpc>
                <a:spcPct val="150000"/>
              </a:lnSpc>
              <a:spcBef>
                <a:spcPts val="0"/>
              </a:spcBef>
              <a:buSzPts val="2100"/>
              <a:buFont typeface="Times New Roman"/>
              <a:buChar char="•"/>
            </a:pPr>
            <a:r>
              <a:rPr lang="en-US" sz="2100">
                <a:latin typeface="Times New Roman"/>
                <a:ea typeface="Times New Roman"/>
                <a:cs typeface="Times New Roman"/>
                <a:sym typeface="Times New Roman"/>
              </a:rPr>
              <a:t>Thus we concluded that our model can predict whether the patient is having diabetes or not with good accuracy using the variables Pregnancy,Glucose,BMI and Diabetes Pedigree Function.</a:t>
            </a:r>
          </a:p>
          <a:p>
            <a:pPr marL="0" lvl="0" indent="-69850" algn="just" rtl="0">
              <a:lnSpc>
                <a:spcPct val="150000"/>
              </a:lnSpc>
              <a:spcBef>
                <a:spcPts val="0"/>
              </a:spcBef>
              <a:buClr>
                <a:schemeClr val="dk1"/>
              </a:buClr>
              <a:buSzPts val="1100"/>
              <a:buFont typeface="Arial"/>
              <a:buNone/>
            </a:pPr>
            <a:endParaRPr sz="2100">
              <a:latin typeface="Times New Roman"/>
              <a:ea typeface="Times New Roman"/>
              <a:cs typeface="Times New Roman"/>
              <a:sym typeface="Times New Roman"/>
            </a:endParaRPr>
          </a:p>
          <a:p>
            <a:pPr marL="0" lvl="0" indent="-69850" algn="just" rtl="0">
              <a:lnSpc>
                <a:spcPct val="150000"/>
              </a:lnSpc>
              <a:spcBef>
                <a:spcPts val="0"/>
              </a:spcBef>
              <a:buClr>
                <a:schemeClr val="dk1"/>
              </a:buClr>
              <a:buSzPts val="1100"/>
              <a:buFont typeface="Arial"/>
              <a:buNone/>
            </a:pPr>
            <a:endParaRPr sz="1800">
              <a:latin typeface="Century Gothic"/>
              <a:ea typeface="Century Gothic"/>
              <a:cs typeface="Century Gothic"/>
              <a:sym typeface="Century Gothic"/>
            </a:endParaRPr>
          </a:p>
          <a:p>
            <a:pPr marL="285750" lvl="0" indent="-184150" rtl="0">
              <a:spcBef>
                <a:spcPts val="0"/>
              </a:spcBef>
              <a:buNone/>
            </a:pPr>
            <a:endParaRPr/>
          </a:p>
        </p:txBody>
      </p:sp>
      <p:sp>
        <p:nvSpPr>
          <p:cNvPr id="390" name="Shape 390"/>
          <p:cNvSpPr txBox="1">
            <a:spLocks noGrp="1"/>
          </p:cNvSpPr>
          <p:nvPr>
            <p:ph type="sldNum" idx="12"/>
          </p:nvPr>
        </p:nvSpPr>
        <p:spPr>
          <a:xfrm>
            <a:off x="11353683" y="6449009"/>
            <a:ext cx="635400" cy="365100"/>
          </a:xfrm>
          <a:prstGeom prst="rect">
            <a:avLst/>
          </a:prstGeom>
        </p:spPr>
        <p:txBody>
          <a:bodyPr wrap="square" lIns="91425" tIns="45700" rIns="91425" bIns="45700" anchor="ctr" anchorCtr="0">
            <a:noAutofit/>
          </a:bodyPr>
          <a:lstStyle/>
          <a:p>
            <a:pPr marL="0" lvl="0" indent="0">
              <a:spcBef>
                <a:spcPts val="0"/>
              </a:spcBef>
              <a:buClr>
                <a:srgbClr val="000000"/>
              </a:buClr>
              <a:buFont typeface="Arial"/>
              <a:buNone/>
            </a:pPr>
            <a:fld id="{00000000-1234-1234-1234-123412341234}" type="slidenum">
              <a:rPr lang="en-US"/>
              <a:t>24</a:t>
            </a:fld>
            <a:endParaRPr lang="en-US"/>
          </a:p>
        </p:txBody>
      </p:sp>
      <p:sp>
        <p:nvSpPr>
          <p:cNvPr id="391" name="Shape 391"/>
          <p:cNvSpPr txBox="1">
            <a:spLocks noGrp="1"/>
          </p:cNvSpPr>
          <p:nvPr>
            <p:ph type="title"/>
          </p:nvPr>
        </p:nvSpPr>
        <p:spPr>
          <a:xfrm>
            <a:off x="302605" y="671354"/>
            <a:ext cx="9735300" cy="535800"/>
          </a:xfrm>
          <a:prstGeom prst="rect">
            <a:avLst/>
          </a:prstGeom>
        </p:spPr>
        <p:txBody>
          <a:bodyPr wrap="square" lIns="91425" tIns="91425" rIns="91425" bIns="91425" anchor="t" anchorCtr="0">
            <a:noAutofit/>
          </a:bodyPr>
          <a:lstStyle/>
          <a:p>
            <a:pPr marL="0" lvl="0" indent="0">
              <a:spcBef>
                <a:spcPts val="0"/>
              </a:spcBef>
              <a:buNone/>
            </a:pPr>
            <a:r>
              <a:rPr lang="en-US" b="0"/>
              <a:t>CONCLUSION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Shape 397"/>
          <p:cNvSpPr txBox="1">
            <a:spLocks noGrp="1"/>
          </p:cNvSpPr>
          <p:nvPr>
            <p:ph type="sldNum" idx="12"/>
          </p:nvPr>
        </p:nvSpPr>
        <p:spPr>
          <a:xfrm>
            <a:off x="11353683" y="6449009"/>
            <a:ext cx="635400" cy="365100"/>
          </a:xfrm>
          <a:prstGeom prst="rect">
            <a:avLst/>
          </a:prstGeom>
        </p:spPr>
        <p:txBody>
          <a:bodyPr wrap="square" lIns="91425" tIns="45700" rIns="91425" bIns="45700" anchor="ctr" anchorCtr="0">
            <a:noAutofit/>
          </a:bodyPr>
          <a:lstStyle/>
          <a:p>
            <a:pPr marL="0" lvl="0" indent="0" rtl="0">
              <a:spcBef>
                <a:spcPts val="0"/>
              </a:spcBef>
              <a:buNone/>
            </a:pPr>
            <a:fld id="{00000000-1234-1234-1234-123412341234}" type="slidenum">
              <a:rPr lang="en-US"/>
              <a:t>25</a:t>
            </a:fld>
            <a:endParaRPr lang="en-US"/>
          </a:p>
        </p:txBody>
      </p:sp>
      <p:pic>
        <p:nvPicPr>
          <p:cNvPr id="398" name="Shape 398"/>
          <p:cNvPicPr preferRelativeResize="0"/>
          <p:nvPr/>
        </p:nvPicPr>
        <p:blipFill>
          <a:blip r:embed="rId3">
            <a:alphaModFix/>
          </a:blip>
          <a:stretch>
            <a:fillRect/>
          </a:stretch>
        </p:blipFill>
        <p:spPr>
          <a:xfrm>
            <a:off x="2059577" y="485300"/>
            <a:ext cx="8069672" cy="5370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301568" y="1509026"/>
            <a:ext cx="11585700" cy="4385100"/>
          </a:xfrm>
          <a:prstGeom prst="rect">
            <a:avLst/>
          </a:prstGeom>
        </p:spPr>
        <p:txBody>
          <a:bodyPr wrap="square" lIns="91425" tIns="91425" rIns="91425" bIns="91425" anchor="t" anchorCtr="0">
            <a:noAutofit/>
          </a:bodyPr>
          <a:lstStyle/>
          <a:p>
            <a:pPr marL="457200" lvl="0" indent="-361950" rtl="0">
              <a:lnSpc>
                <a:spcPct val="115000"/>
              </a:lnSpc>
              <a:spcBef>
                <a:spcPts val="1000"/>
              </a:spcBef>
              <a:spcAft>
                <a:spcPts val="0"/>
              </a:spcAft>
              <a:buClr>
                <a:srgbClr val="404040"/>
              </a:buClr>
              <a:buSzPts val="2100"/>
              <a:buFont typeface="Times New Roman"/>
              <a:buAutoNum type="arabicPeriod"/>
            </a:pPr>
            <a:r>
              <a:rPr lang="en-US" sz="2100" b="1">
                <a:solidFill>
                  <a:srgbClr val="404040"/>
                </a:solidFill>
                <a:latin typeface="Times New Roman"/>
                <a:ea typeface="Times New Roman"/>
                <a:cs typeface="Times New Roman"/>
                <a:sym typeface="Times New Roman"/>
              </a:rPr>
              <a:t>What is the profound question?</a:t>
            </a:r>
          </a:p>
          <a:p>
            <a:pPr marL="0" lvl="0" indent="0" rtl="0">
              <a:lnSpc>
                <a:spcPct val="115000"/>
              </a:lnSpc>
              <a:spcBef>
                <a:spcPts val="1000"/>
              </a:spcBef>
              <a:spcAft>
                <a:spcPts val="0"/>
              </a:spcAft>
              <a:buNone/>
            </a:pPr>
            <a:r>
              <a:rPr lang="en-US" sz="2100">
                <a:solidFill>
                  <a:srgbClr val="404040"/>
                </a:solidFill>
                <a:latin typeface="Times New Roman"/>
                <a:ea typeface="Times New Roman"/>
                <a:cs typeface="Times New Roman"/>
                <a:sym typeface="Times New Roman"/>
              </a:rPr>
              <a:t>To identify whether the patient is having diabetes or not?</a:t>
            </a:r>
          </a:p>
          <a:p>
            <a:pPr marL="0" lvl="0" indent="0" rtl="0">
              <a:lnSpc>
                <a:spcPct val="115000"/>
              </a:lnSpc>
              <a:spcBef>
                <a:spcPts val="1000"/>
              </a:spcBef>
              <a:spcAft>
                <a:spcPts val="0"/>
              </a:spcAft>
              <a:buNone/>
            </a:pPr>
            <a:r>
              <a:rPr lang="en-US" sz="2100" b="1">
                <a:solidFill>
                  <a:srgbClr val="404040"/>
                </a:solidFill>
                <a:latin typeface="Times New Roman"/>
                <a:ea typeface="Times New Roman"/>
                <a:cs typeface="Times New Roman"/>
                <a:sym typeface="Times New Roman"/>
              </a:rPr>
              <a:t>2.	Goal</a:t>
            </a:r>
          </a:p>
          <a:p>
            <a:pPr marL="0" lvl="0" indent="-69850" rtl="0">
              <a:lnSpc>
                <a:spcPct val="115000"/>
              </a:lnSpc>
              <a:spcBef>
                <a:spcPts val="1000"/>
              </a:spcBef>
              <a:spcAft>
                <a:spcPts val="0"/>
              </a:spcAft>
              <a:buClr>
                <a:schemeClr val="dk1"/>
              </a:buClr>
              <a:buSzPts val="1100"/>
              <a:buFont typeface="Arial"/>
              <a:buNone/>
            </a:pPr>
            <a:r>
              <a:rPr lang="en-US" sz="2100">
                <a:solidFill>
                  <a:srgbClr val="404040"/>
                </a:solidFill>
                <a:latin typeface="Times New Roman"/>
                <a:ea typeface="Times New Roman"/>
                <a:cs typeface="Times New Roman"/>
                <a:sym typeface="Times New Roman"/>
              </a:rPr>
              <a:t>Goal of this project is to identify the onset of diabetes in patients using data mining techniques.</a:t>
            </a:r>
          </a:p>
          <a:p>
            <a:pPr marL="0" lvl="0" indent="0" rtl="0">
              <a:lnSpc>
                <a:spcPct val="115000"/>
              </a:lnSpc>
              <a:spcBef>
                <a:spcPts val="1000"/>
              </a:spcBef>
              <a:spcAft>
                <a:spcPts val="0"/>
              </a:spcAft>
              <a:buNone/>
            </a:pPr>
            <a:r>
              <a:rPr lang="en-US" sz="2100" b="1">
                <a:solidFill>
                  <a:srgbClr val="404040"/>
                </a:solidFill>
                <a:latin typeface="Times New Roman"/>
                <a:ea typeface="Times New Roman"/>
                <a:cs typeface="Times New Roman"/>
                <a:sym typeface="Times New Roman"/>
              </a:rPr>
              <a:t>3.	Advantage of this project</a:t>
            </a:r>
          </a:p>
          <a:p>
            <a:pPr marL="0" lvl="0" indent="-69850" rtl="0">
              <a:lnSpc>
                <a:spcPct val="115000"/>
              </a:lnSpc>
              <a:spcBef>
                <a:spcPts val="1000"/>
              </a:spcBef>
              <a:spcAft>
                <a:spcPts val="0"/>
              </a:spcAft>
              <a:buClr>
                <a:schemeClr val="dk1"/>
              </a:buClr>
              <a:buSzPts val="1100"/>
              <a:buFont typeface="Arial"/>
              <a:buNone/>
            </a:pPr>
            <a:r>
              <a:rPr lang="en-US" sz="2100">
                <a:solidFill>
                  <a:srgbClr val="404040"/>
                </a:solidFill>
                <a:latin typeface="Times New Roman"/>
                <a:ea typeface="Times New Roman"/>
                <a:cs typeface="Times New Roman"/>
                <a:sym typeface="Times New Roman"/>
              </a:rPr>
              <a:t>The rules derived will be helpful for doctors to identify patients suffering from diabetes. Further predicting the disease early leads to treating the patient before it becomes critical.</a:t>
            </a:r>
          </a:p>
          <a:p>
            <a:pPr marL="285750" lvl="0" indent="-184150" rtl="0">
              <a:spcBef>
                <a:spcPts val="0"/>
              </a:spcBef>
              <a:buNone/>
            </a:pPr>
            <a:endParaRPr/>
          </a:p>
        </p:txBody>
      </p:sp>
      <p:sp>
        <p:nvSpPr>
          <p:cNvPr id="193" name="Shape 193"/>
          <p:cNvSpPr txBox="1">
            <a:spLocks noGrp="1"/>
          </p:cNvSpPr>
          <p:nvPr>
            <p:ph type="sldNum" idx="12"/>
          </p:nvPr>
        </p:nvSpPr>
        <p:spPr>
          <a:xfrm>
            <a:off x="11353683" y="6449009"/>
            <a:ext cx="635400" cy="365100"/>
          </a:xfrm>
          <a:prstGeom prst="rect">
            <a:avLst/>
          </a:prstGeom>
        </p:spPr>
        <p:txBody>
          <a:bodyPr wrap="square" lIns="91425" tIns="45700" rIns="91425" bIns="45700" anchor="ctr" anchorCtr="0">
            <a:noAutofit/>
          </a:bodyPr>
          <a:lstStyle/>
          <a:p>
            <a:pPr marL="0" lvl="0" indent="0" rtl="0">
              <a:spcBef>
                <a:spcPts val="0"/>
              </a:spcBef>
              <a:buNone/>
            </a:pPr>
            <a:fld id="{00000000-1234-1234-1234-123412341234}" type="slidenum">
              <a:rPr lang="en-US"/>
              <a:t>3</a:t>
            </a:fld>
            <a:endParaRPr lang="en-US"/>
          </a:p>
        </p:txBody>
      </p:sp>
      <p:sp>
        <p:nvSpPr>
          <p:cNvPr id="194" name="Shape 194"/>
          <p:cNvSpPr txBox="1">
            <a:spLocks noGrp="1"/>
          </p:cNvSpPr>
          <p:nvPr>
            <p:ph type="title"/>
          </p:nvPr>
        </p:nvSpPr>
        <p:spPr>
          <a:xfrm>
            <a:off x="302605" y="418354"/>
            <a:ext cx="9735300" cy="535800"/>
          </a:xfrm>
          <a:prstGeom prst="rect">
            <a:avLst/>
          </a:prstGeom>
        </p:spPr>
        <p:txBody>
          <a:bodyPr wrap="square" lIns="91425" tIns="91425" rIns="91425" bIns="91425" anchor="t" anchorCtr="0">
            <a:noAutofit/>
          </a:bodyPr>
          <a:lstStyle/>
          <a:p>
            <a:pPr marL="0" lvl="0" indent="0" rtl="0">
              <a:spcBef>
                <a:spcPts val="0"/>
              </a:spcBef>
              <a:buNone/>
            </a:pPr>
            <a:r>
              <a:rPr lang="en-US" b="0">
                <a:solidFill>
                  <a:srgbClr val="262626"/>
                </a:solidFill>
              </a:rPr>
              <a:t>BUSINESS UNDERSTANDING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301568" y="1454726"/>
            <a:ext cx="11585700" cy="4385100"/>
          </a:xfrm>
          <a:prstGeom prst="rect">
            <a:avLst/>
          </a:prstGeom>
        </p:spPr>
        <p:txBody>
          <a:bodyPr wrap="square" lIns="91425" tIns="91425" rIns="91425" bIns="91425" anchor="t" anchorCtr="0">
            <a:noAutofit/>
          </a:bodyPr>
          <a:lstStyle/>
          <a:p>
            <a:pPr marL="0" lvl="0" indent="0" rtl="0">
              <a:lnSpc>
                <a:spcPct val="115000"/>
              </a:lnSpc>
              <a:spcBef>
                <a:spcPts val="1000"/>
              </a:spcBef>
              <a:spcAft>
                <a:spcPts val="0"/>
              </a:spcAft>
              <a:buNone/>
            </a:pPr>
            <a:r>
              <a:rPr lang="en-US" sz="2100" b="1">
                <a:solidFill>
                  <a:srgbClr val="404040"/>
                </a:solidFill>
                <a:latin typeface="Times New Roman"/>
                <a:ea typeface="Times New Roman"/>
                <a:cs typeface="Times New Roman"/>
                <a:sym typeface="Times New Roman"/>
              </a:rPr>
              <a:t>Data Source</a:t>
            </a:r>
          </a:p>
          <a:p>
            <a:pPr marL="0" lvl="0" indent="-69850" rtl="0">
              <a:lnSpc>
                <a:spcPct val="115000"/>
              </a:lnSpc>
              <a:spcBef>
                <a:spcPts val="1000"/>
              </a:spcBef>
              <a:spcAft>
                <a:spcPts val="0"/>
              </a:spcAft>
              <a:buClr>
                <a:schemeClr val="dk1"/>
              </a:buClr>
              <a:buSzPts val="1100"/>
              <a:buFont typeface="Arial"/>
              <a:buNone/>
            </a:pPr>
            <a:endParaRPr sz="600" b="1">
              <a:solidFill>
                <a:srgbClr val="404040"/>
              </a:solidFill>
              <a:latin typeface="Times New Roman"/>
              <a:ea typeface="Times New Roman"/>
              <a:cs typeface="Times New Roman"/>
              <a:sym typeface="Times New Roman"/>
            </a:endParaRPr>
          </a:p>
          <a:p>
            <a:pPr marL="457200" lvl="0" indent="-361950" rtl="0">
              <a:lnSpc>
                <a:spcPct val="150000"/>
              </a:lnSpc>
              <a:spcBef>
                <a:spcPts val="1000"/>
              </a:spcBef>
              <a:spcAft>
                <a:spcPts val="0"/>
              </a:spcAft>
              <a:buClr>
                <a:srgbClr val="404040"/>
              </a:buClr>
              <a:buSzPts val="2100"/>
              <a:buFont typeface="Times New Roman"/>
              <a:buChar char="•"/>
            </a:pPr>
            <a:r>
              <a:rPr lang="en-US" sz="2100">
                <a:solidFill>
                  <a:srgbClr val="404040"/>
                </a:solidFill>
                <a:latin typeface="Times New Roman"/>
                <a:ea typeface="Times New Roman"/>
                <a:cs typeface="Times New Roman"/>
                <a:sym typeface="Times New Roman"/>
              </a:rPr>
              <a:t>This dataset is originally from the National Institute of Diabetes and Digestive and Kidney Diseases. The objective is to predict based on diagnostic measurements whether a patient has diabetes or not.</a:t>
            </a:r>
          </a:p>
          <a:p>
            <a:pPr marL="457200" lvl="0" indent="-361950" rtl="0">
              <a:lnSpc>
                <a:spcPct val="150000"/>
              </a:lnSpc>
              <a:spcBef>
                <a:spcPts val="0"/>
              </a:spcBef>
              <a:spcAft>
                <a:spcPts val="0"/>
              </a:spcAft>
              <a:buClr>
                <a:srgbClr val="404040"/>
              </a:buClr>
              <a:buSzPts val="2100"/>
              <a:buFont typeface="Times New Roman"/>
              <a:buChar char="•"/>
            </a:pPr>
            <a:r>
              <a:rPr lang="en-US" sz="2100">
                <a:solidFill>
                  <a:srgbClr val="404040"/>
                </a:solidFill>
                <a:latin typeface="Times New Roman"/>
                <a:ea typeface="Times New Roman"/>
                <a:cs typeface="Times New Roman"/>
                <a:sym typeface="Times New Roman"/>
              </a:rPr>
              <a:t>This dataset has 768 samples of diabetic and healthy individuals.</a:t>
            </a:r>
          </a:p>
          <a:p>
            <a:pPr marL="457200" lvl="0" indent="-361950" rtl="0">
              <a:lnSpc>
                <a:spcPct val="150000"/>
              </a:lnSpc>
              <a:spcBef>
                <a:spcPts val="0"/>
              </a:spcBef>
              <a:spcAft>
                <a:spcPts val="0"/>
              </a:spcAft>
              <a:buClr>
                <a:srgbClr val="404040"/>
              </a:buClr>
              <a:buSzPts val="2100"/>
              <a:buFont typeface="Times New Roman"/>
              <a:buChar char="•"/>
            </a:pPr>
            <a:r>
              <a:rPr lang="en-US" sz="2100">
                <a:solidFill>
                  <a:srgbClr val="404040"/>
                </a:solidFill>
                <a:latin typeface="Times New Roman"/>
                <a:ea typeface="Times New Roman"/>
                <a:cs typeface="Times New Roman"/>
                <a:sym typeface="Times New Roman"/>
              </a:rPr>
              <a:t>In particular, all patients here are </a:t>
            </a:r>
            <a:r>
              <a:rPr lang="en-US" sz="2100" b="1">
                <a:solidFill>
                  <a:srgbClr val="404040"/>
                </a:solidFill>
                <a:latin typeface="Times New Roman"/>
                <a:ea typeface="Times New Roman"/>
                <a:cs typeface="Times New Roman"/>
                <a:sym typeface="Times New Roman"/>
              </a:rPr>
              <a:t>females</a:t>
            </a:r>
            <a:r>
              <a:rPr lang="en-US" sz="2100">
                <a:solidFill>
                  <a:srgbClr val="404040"/>
                </a:solidFill>
                <a:latin typeface="Times New Roman"/>
                <a:ea typeface="Times New Roman"/>
                <a:cs typeface="Times New Roman"/>
                <a:sym typeface="Times New Roman"/>
              </a:rPr>
              <a:t> of at least 21 years of age.</a:t>
            </a:r>
          </a:p>
          <a:p>
            <a:pPr marL="457200" lvl="0" indent="-361950" rtl="0">
              <a:lnSpc>
                <a:spcPct val="150000"/>
              </a:lnSpc>
              <a:spcBef>
                <a:spcPts val="0"/>
              </a:spcBef>
              <a:spcAft>
                <a:spcPts val="0"/>
              </a:spcAft>
              <a:buSzPts val="2100"/>
              <a:buFont typeface="Times New Roman"/>
              <a:buChar char="•"/>
            </a:pPr>
            <a:r>
              <a:rPr lang="en-US" sz="2100">
                <a:solidFill>
                  <a:srgbClr val="404040"/>
                </a:solidFill>
                <a:latin typeface="Times New Roman"/>
                <a:ea typeface="Times New Roman"/>
                <a:cs typeface="Times New Roman"/>
                <a:sym typeface="Times New Roman"/>
              </a:rPr>
              <a:t>The diabetes dataset is credited to </a:t>
            </a:r>
            <a:r>
              <a:rPr lang="en-US" sz="2100" u="sng">
                <a:solidFill>
                  <a:schemeClr val="hlink"/>
                </a:solidFill>
                <a:latin typeface="Times New Roman"/>
                <a:ea typeface="Times New Roman"/>
                <a:cs typeface="Times New Roman"/>
                <a:sym typeface="Times New Roman"/>
                <a:hlinkClick r:id="rId3"/>
              </a:rPr>
              <a:t>https://www.kaggle.com/uciml/pima-indians-diabetes-database</a:t>
            </a:r>
          </a:p>
          <a:p>
            <a:pPr marL="285750" lvl="0" indent="-184150" rtl="0">
              <a:spcBef>
                <a:spcPts val="0"/>
              </a:spcBef>
              <a:buNone/>
            </a:pPr>
            <a:endParaRPr sz="2100">
              <a:latin typeface="Times New Roman"/>
              <a:ea typeface="Times New Roman"/>
              <a:cs typeface="Times New Roman"/>
              <a:sym typeface="Times New Roman"/>
            </a:endParaRPr>
          </a:p>
        </p:txBody>
      </p:sp>
      <p:sp>
        <p:nvSpPr>
          <p:cNvPr id="201" name="Shape 201"/>
          <p:cNvSpPr txBox="1">
            <a:spLocks noGrp="1"/>
          </p:cNvSpPr>
          <p:nvPr>
            <p:ph type="sldNum" idx="12"/>
          </p:nvPr>
        </p:nvSpPr>
        <p:spPr>
          <a:xfrm>
            <a:off x="11353683" y="6449009"/>
            <a:ext cx="635400" cy="365100"/>
          </a:xfrm>
          <a:prstGeom prst="rect">
            <a:avLst/>
          </a:prstGeom>
        </p:spPr>
        <p:txBody>
          <a:bodyPr wrap="square" lIns="91425" tIns="45700" rIns="91425" bIns="45700" anchor="ctr" anchorCtr="0">
            <a:noAutofit/>
          </a:bodyPr>
          <a:lstStyle/>
          <a:p>
            <a:pPr marL="0" lvl="0" indent="0" rtl="0">
              <a:spcBef>
                <a:spcPts val="0"/>
              </a:spcBef>
              <a:buNone/>
            </a:pPr>
            <a:fld id="{00000000-1234-1234-1234-123412341234}" type="slidenum">
              <a:rPr lang="en-US"/>
              <a:t>4</a:t>
            </a:fld>
            <a:endParaRPr lang="en-US"/>
          </a:p>
        </p:txBody>
      </p:sp>
      <p:sp>
        <p:nvSpPr>
          <p:cNvPr id="202" name="Shape 202"/>
          <p:cNvSpPr txBox="1">
            <a:spLocks noGrp="1"/>
          </p:cNvSpPr>
          <p:nvPr>
            <p:ph type="title"/>
          </p:nvPr>
        </p:nvSpPr>
        <p:spPr>
          <a:xfrm>
            <a:off x="302605" y="418354"/>
            <a:ext cx="9735300" cy="535800"/>
          </a:xfrm>
          <a:prstGeom prst="rect">
            <a:avLst/>
          </a:prstGeom>
        </p:spPr>
        <p:txBody>
          <a:bodyPr wrap="square" lIns="91425" tIns="91425" rIns="91425" bIns="91425" anchor="t" anchorCtr="0">
            <a:noAutofit/>
          </a:bodyPr>
          <a:lstStyle/>
          <a:p>
            <a:pPr marL="0" lvl="0" indent="0" rtl="0">
              <a:spcBef>
                <a:spcPts val="0"/>
              </a:spcBef>
              <a:buNone/>
            </a:pPr>
            <a:r>
              <a:rPr lang="en-US" b="0">
                <a:solidFill>
                  <a:srgbClr val="262626"/>
                </a:solidFill>
              </a:rPr>
              <a:t>DATA UNDERSTANDING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302600" y="1708725"/>
            <a:ext cx="5980500" cy="4385100"/>
          </a:xfrm>
          <a:prstGeom prst="rect">
            <a:avLst/>
          </a:prstGeom>
        </p:spPr>
        <p:txBody>
          <a:bodyPr wrap="square" lIns="91425" tIns="91425" rIns="91425" bIns="91425" anchor="t" anchorCtr="0">
            <a:noAutofit/>
          </a:bodyPr>
          <a:lstStyle/>
          <a:p>
            <a:pPr marL="457200" lvl="0" indent="-361950" algn="just" rtl="0">
              <a:lnSpc>
                <a:spcPct val="115000"/>
              </a:lnSpc>
              <a:spcBef>
                <a:spcPts val="1000"/>
              </a:spcBef>
              <a:spcAft>
                <a:spcPts val="0"/>
              </a:spcAft>
              <a:buClr>
                <a:srgbClr val="404040"/>
              </a:buClr>
              <a:buSzPts val="2100"/>
              <a:buFont typeface="Times New Roman"/>
              <a:buChar char="•"/>
            </a:pPr>
            <a:r>
              <a:rPr lang="en-US" sz="2100">
                <a:solidFill>
                  <a:srgbClr val="404040"/>
                </a:solidFill>
                <a:latin typeface="Times New Roman"/>
                <a:ea typeface="Times New Roman"/>
                <a:cs typeface="Times New Roman"/>
                <a:sym typeface="Times New Roman"/>
              </a:rPr>
              <a:t>The dataset consist of 768 samples, out of which 500 are of non diabetic while 268 are of diabetic people.</a:t>
            </a:r>
          </a:p>
          <a:p>
            <a:pPr marL="457200" lvl="0" indent="-361950" algn="just" rtl="0">
              <a:lnSpc>
                <a:spcPct val="115000"/>
              </a:lnSpc>
              <a:spcBef>
                <a:spcPts val="0"/>
              </a:spcBef>
              <a:spcAft>
                <a:spcPts val="0"/>
              </a:spcAft>
              <a:buClr>
                <a:srgbClr val="404040"/>
              </a:buClr>
              <a:buSzPts val="2100"/>
              <a:buFont typeface="Times New Roman"/>
              <a:buChar char="•"/>
            </a:pPr>
            <a:r>
              <a:rPr lang="en-US" sz="2100">
                <a:solidFill>
                  <a:srgbClr val="404040"/>
                </a:solidFill>
                <a:latin typeface="Times New Roman"/>
                <a:ea typeface="Times New Roman"/>
                <a:cs typeface="Times New Roman"/>
                <a:sym typeface="Times New Roman"/>
              </a:rPr>
              <a:t>All patients are </a:t>
            </a:r>
            <a:r>
              <a:rPr lang="en-US" sz="2100" b="1">
                <a:solidFill>
                  <a:srgbClr val="404040"/>
                </a:solidFill>
                <a:latin typeface="Times New Roman"/>
                <a:ea typeface="Times New Roman"/>
                <a:cs typeface="Times New Roman"/>
                <a:sym typeface="Times New Roman"/>
              </a:rPr>
              <a:t>females </a:t>
            </a:r>
            <a:r>
              <a:rPr lang="en-US" sz="2100">
                <a:solidFill>
                  <a:srgbClr val="404040"/>
                </a:solidFill>
                <a:latin typeface="Times New Roman"/>
                <a:ea typeface="Times New Roman"/>
                <a:cs typeface="Times New Roman"/>
                <a:sym typeface="Times New Roman"/>
              </a:rPr>
              <a:t>of at least 21 years of age.</a:t>
            </a:r>
          </a:p>
          <a:p>
            <a:pPr marL="457200" lvl="0" indent="-361950" algn="just" rtl="0">
              <a:lnSpc>
                <a:spcPct val="115000"/>
              </a:lnSpc>
              <a:spcBef>
                <a:spcPts val="0"/>
              </a:spcBef>
              <a:spcAft>
                <a:spcPts val="0"/>
              </a:spcAft>
              <a:buClr>
                <a:srgbClr val="404040"/>
              </a:buClr>
              <a:buSzPts val="2100"/>
              <a:buFont typeface="Times New Roman"/>
              <a:buChar char="•"/>
            </a:pPr>
            <a:r>
              <a:rPr lang="en-US" sz="2100">
                <a:solidFill>
                  <a:srgbClr val="404040"/>
                </a:solidFill>
                <a:latin typeface="Times New Roman"/>
                <a:ea typeface="Times New Roman"/>
                <a:cs typeface="Times New Roman"/>
                <a:sym typeface="Times New Roman"/>
              </a:rPr>
              <a:t>The dataset has total 9 attributes out of which 8 are independent variables and one is the dependent variable i.e. target variable which determines whether patient is having diabetes or not.</a:t>
            </a:r>
          </a:p>
          <a:p>
            <a:pPr marL="0" lvl="0" indent="-69850" rtl="0">
              <a:lnSpc>
                <a:spcPct val="115000"/>
              </a:lnSpc>
              <a:spcBef>
                <a:spcPts val="1000"/>
              </a:spcBef>
              <a:spcAft>
                <a:spcPts val="0"/>
              </a:spcAft>
              <a:buClr>
                <a:schemeClr val="dk1"/>
              </a:buClr>
              <a:buSzPts val="1100"/>
              <a:buFont typeface="Arial"/>
              <a:buNone/>
            </a:pPr>
            <a:endParaRPr sz="2100" b="1">
              <a:solidFill>
                <a:srgbClr val="404040"/>
              </a:solidFill>
              <a:latin typeface="Times New Roman"/>
              <a:ea typeface="Times New Roman"/>
              <a:cs typeface="Times New Roman"/>
              <a:sym typeface="Times New Roman"/>
            </a:endParaRPr>
          </a:p>
          <a:p>
            <a:pPr marL="285750" lvl="0" indent="-184150" rtl="0">
              <a:spcBef>
                <a:spcPts val="0"/>
              </a:spcBef>
              <a:buNone/>
            </a:pPr>
            <a:endParaRPr sz="3000" b="1"/>
          </a:p>
        </p:txBody>
      </p:sp>
      <p:sp>
        <p:nvSpPr>
          <p:cNvPr id="209" name="Shape 209"/>
          <p:cNvSpPr txBox="1">
            <a:spLocks noGrp="1"/>
          </p:cNvSpPr>
          <p:nvPr>
            <p:ph type="sldNum" idx="12"/>
          </p:nvPr>
        </p:nvSpPr>
        <p:spPr>
          <a:xfrm>
            <a:off x="11353683" y="6449009"/>
            <a:ext cx="635400" cy="365100"/>
          </a:xfrm>
          <a:prstGeom prst="rect">
            <a:avLst/>
          </a:prstGeom>
        </p:spPr>
        <p:txBody>
          <a:bodyPr wrap="square" lIns="91425" tIns="45700" rIns="91425" bIns="45700" anchor="ctr" anchorCtr="0">
            <a:noAutofit/>
          </a:bodyPr>
          <a:lstStyle/>
          <a:p>
            <a:pPr marL="0" lvl="0" indent="0" rtl="0">
              <a:spcBef>
                <a:spcPts val="0"/>
              </a:spcBef>
              <a:buNone/>
            </a:pPr>
            <a:fld id="{00000000-1234-1234-1234-123412341234}" type="slidenum">
              <a:rPr lang="en-US"/>
              <a:t>5</a:t>
            </a:fld>
            <a:endParaRPr lang="en-US"/>
          </a:p>
        </p:txBody>
      </p:sp>
      <p:sp>
        <p:nvSpPr>
          <p:cNvPr id="210" name="Shape 210"/>
          <p:cNvSpPr txBox="1">
            <a:spLocks noGrp="1"/>
          </p:cNvSpPr>
          <p:nvPr>
            <p:ph type="title"/>
          </p:nvPr>
        </p:nvSpPr>
        <p:spPr>
          <a:xfrm>
            <a:off x="302605" y="418354"/>
            <a:ext cx="9735300" cy="535800"/>
          </a:xfrm>
          <a:prstGeom prst="rect">
            <a:avLst/>
          </a:prstGeom>
        </p:spPr>
        <p:txBody>
          <a:bodyPr wrap="square" lIns="91425" tIns="91425" rIns="91425" bIns="91425" anchor="t" anchorCtr="0">
            <a:noAutofit/>
          </a:bodyPr>
          <a:lstStyle/>
          <a:p>
            <a:pPr marL="0" lvl="0" indent="-69850" rtl="0">
              <a:spcBef>
                <a:spcPts val="0"/>
              </a:spcBef>
              <a:buClr>
                <a:schemeClr val="dk1"/>
              </a:buClr>
              <a:buSzPts val="1100"/>
              <a:buFont typeface="Arial"/>
              <a:buNone/>
            </a:pPr>
            <a:r>
              <a:rPr lang="en-US" b="0">
                <a:solidFill>
                  <a:srgbClr val="262626"/>
                </a:solidFill>
              </a:rPr>
              <a:t>DATA UNDERSTANDING</a:t>
            </a:r>
          </a:p>
        </p:txBody>
      </p:sp>
      <p:sp>
        <p:nvSpPr>
          <p:cNvPr id="211" name="Shape 211"/>
          <p:cNvSpPr txBox="1">
            <a:spLocks noGrp="1"/>
          </p:cNvSpPr>
          <p:nvPr>
            <p:ph type="body" idx="2"/>
          </p:nvPr>
        </p:nvSpPr>
        <p:spPr>
          <a:xfrm>
            <a:off x="302600" y="1252999"/>
            <a:ext cx="9764700" cy="535800"/>
          </a:xfrm>
          <a:prstGeom prst="rect">
            <a:avLst/>
          </a:prstGeom>
        </p:spPr>
        <p:txBody>
          <a:bodyPr wrap="square" lIns="91425" tIns="91425" rIns="91425" bIns="91425" anchor="t" anchorCtr="0">
            <a:noAutofit/>
          </a:bodyPr>
          <a:lstStyle/>
          <a:p>
            <a:pPr marL="0" lvl="0" indent="-69850" rtl="0">
              <a:lnSpc>
                <a:spcPct val="115000"/>
              </a:lnSpc>
              <a:spcBef>
                <a:spcPts val="1000"/>
              </a:spcBef>
              <a:buClr>
                <a:schemeClr val="dk1"/>
              </a:buClr>
              <a:buSzPts val="1100"/>
              <a:buFont typeface="Arial"/>
              <a:buNone/>
            </a:pPr>
            <a:r>
              <a:rPr lang="en-US" sz="2100" b="1">
                <a:solidFill>
                  <a:srgbClr val="404040"/>
                </a:solidFill>
                <a:latin typeface="Times New Roman"/>
                <a:ea typeface="Times New Roman"/>
                <a:cs typeface="Times New Roman"/>
                <a:sym typeface="Times New Roman"/>
              </a:rPr>
              <a:t>Data Set Details:</a:t>
            </a:r>
          </a:p>
        </p:txBody>
      </p:sp>
      <p:sp>
        <p:nvSpPr>
          <p:cNvPr id="212" name="Shape 212"/>
          <p:cNvSpPr txBox="1"/>
          <p:nvPr/>
        </p:nvSpPr>
        <p:spPr>
          <a:xfrm>
            <a:off x="7553150" y="1253000"/>
            <a:ext cx="2620200" cy="641700"/>
          </a:xfrm>
          <a:prstGeom prst="rect">
            <a:avLst/>
          </a:prstGeom>
          <a:noFill/>
          <a:ln>
            <a:noFill/>
          </a:ln>
        </p:spPr>
        <p:txBody>
          <a:bodyPr wrap="square" lIns="91425" tIns="91425" rIns="91425" bIns="91425" anchor="t" anchorCtr="0">
            <a:noAutofit/>
          </a:bodyPr>
          <a:lstStyle/>
          <a:p>
            <a:pPr marL="0" lvl="0" indent="-69850" rtl="0">
              <a:lnSpc>
                <a:spcPct val="115000"/>
              </a:lnSpc>
              <a:spcBef>
                <a:spcPts val="1000"/>
              </a:spcBef>
              <a:buClr>
                <a:schemeClr val="dk1"/>
              </a:buClr>
              <a:buSzPts val="1100"/>
              <a:buFont typeface="Arial"/>
              <a:buNone/>
            </a:pPr>
            <a:r>
              <a:rPr lang="en-US" sz="2100" b="1">
                <a:solidFill>
                  <a:srgbClr val="404040"/>
                </a:solidFill>
                <a:latin typeface="Times New Roman"/>
                <a:ea typeface="Times New Roman"/>
                <a:cs typeface="Times New Roman"/>
                <a:sym typeface="Times New Roman"/>
              </a:rPr>
              <a:t>Sample Data</a:t>
            </a:r>
          </a:p>
        </p:txBody>
      </p:sp>
      <p:pic>
        <p:nvPicPr>
          <p:cNvPr id="213" name="Shape 213"/>
          <p:cNvPicPr preferRelativeResize="0"/>
          <p:nvPr/>
        </p:nvPicPr>
        <p:blipFill>
          <a:blip r:embed="rId3">
            <a:alphaModFix/>
          </a:blip>
          <a:stretch>
            <a:fillRect/>
          </a:stretch>
        </p:blipFill>
        <p:spPr>
          <a:xfrm>
            <a:off x="6363375" y="1975850"/>
            <a:ext cx="5673051" cy="3195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body" idx="1"/>
          </p:nvPr>
        </p:nvSpPr>
        <p:spPr>
          <a:xfrm>
            <a:off x="302605" y="1708726"/>
            <a:ext cx="11585700" cy="4385100"/>
          </a:xfrm>
          <a:prstGeom prst="rect">
            <a:avLst/>
          </a:prstGeom>
        </p:spPr>
        <p:txBody>
          <a:bodyPr wrap="square" lIns="91425" tIns="91425" rIns="91425" bIns="91425" anchor="t" anchorCtr="0">
            <a:noAutofit/>
          </a:bodyPr>
          <a:lstStyle/>
          <a:p>
            <a:pPr marL="457200" lvl="0" indent="-361950" algn="just" rtl="0">
              <a:lnSpc>
                <a:spcPct val="115000"/>
              </a:lnSpc>
              <a:spcBef>
                <a:spcPts val="1000"/>
              </a:spcBef>
              <a:spcAft>
                <a:spcPts val="0"/>
              </a:spcAft>
              <a:buClr>
                <a:srgbClr val="404040"/>
              </a:buClr>
              <a:buSzPts val="2100"/>
              <a:buFont typeface="Times New Roman"/>
              <a:buAutoNum type="arabicPeriod"/>
            </a:pPr>
            <a:r>
              <a:rPr lang="en-US" sz="2100" b="1">
                <a:solidFill>
                  <a:srgbClr val="404040"/>
                </a:solidFill>
                <a:latin typeface="Times New Roman"/>
                <a:ea typeface="Times New Roman"/>
                <a:cs typeface="Times New Roman"/>
                <a:sym typeface="Times New Roman"/>
              </a:rPr>
              <a:t>Pregnancies</a:t>
            </a:r>
            <a:r>
              <a:rPr lang="en-US" sz="2100">
                <a:solidFill>
                  <a:srgbClr val="404040"/>
                </a:solidFill>
                <a:latin typeface="Times New Roman"/>
                <a:ea typeface="Times New Roman"/>
                <a:cs typeface="Times New Roman"/>
                <a:sym typeface="Times New Roman"/>
              </a:rPr>
              <a:t>: No. of times a women got pregnant.</a:t>
            </a:r>
          </a:p>
          <a:p>
            <a:pPr marL="457200" lvl="0" indent="-361950" algn="just" rtl="0">
              <a:lnSpc>
                <a:spcPct val="115000"/>
              </a:lnSpc>
              <a:spcBef>
                <a:spcPts val="0"/>
              </a:spcBef>
              <a:spcAft>
                <a:spcPts val="0"/>
              </a:spcAft>
              <a:buClr>
                <a:srgbClr val="404040"/>
              </a:buClr>
              <a:buSzPts val="2100"/>
              <a:buFont typeface="Times New Roman"/>
              <a:buAutoNum type="arabicPeriod"/>
            </a:pPr>
            <a:r>
              <a:rPr lang="en-US" sz="2100" b="1">
                <a:solidFill>
                  <a:srgbClr val="404040"/>
                </a:solidFill>
                <a:latin typeface="Times New Roman"/>
                <a:ea typeface="Times New Roman"/>
                <a:cs typeface="Times New Roman"/>
                <a:sym typeface="Times New Roman"/>
              </a:rPr>
              <a:t>Glucose</a:t>
            </a:r>
            <a:r>
              <a:rPr lang="en-US" sz="2100">
                <a:solidFill>
                  <a:srgbClr val="404040"/>
                </a:solidFill>
                <a:latin typeface="Times New Roman"/>
                <a:ea typeface="Times New Roman"/>
                <a:cs typeface="Times New Roman"/>
                <a:sym typeface="Times New Roman"/>
              </a:rPr>
              <a:t>: Plasma Glucose Concentration a 2 hour in an oral glucose tolerance test (mg/dl)</a:t>
            </a:r>
          </a:p>
          <a:p>
            <a:pPr marL="457200" lvl="0" indent="-69850" algn="just" rtl="0">
              <a:lnSpc>
                <a:spcPct val="115000"/>
              </a:lnSpc>
              <a:spcBef>
                <a:spcPts val="1000"/>
              </a:spcBef>
              <a:spcAft>
                <a:spcPts val="0"/>
              </a:spcAft>
              <a:buClr>
                <a:schemeClr val="dk1"/>
              </a:buClr>
              <a:buSzPts val="1100"/>
              <a:buFont typeface="Arial"/>
              <a:buNone/>
            </a:pPr>
            <a:r>
              <a:rPr lang="en-US" sz="2100">
                <a:solidFill>
                  <a:srgbClr val="404040"/>
                </a:solidFill>
                <a:latin typeface="Times New Roman"/>
                <a:ea typeface="Times New Roman"/>
                <a:cs typeface="Times New Roman"/>
                <a:sym typeface="Times New Roman"/>
              </a:rPr>
              <a:t>A 2-hour value between 140 and 200 mg/dL is called impaired glucose tolerance. This is called "pre-diabetes." It means you are at increased risk of developing diabetes over time. A glucose level of 200 mg/dL or higher is used to diagnose diabetes.</a:t>
            </a:r>
          </a:p>
          <a:p>
            <a:pPr marL="0" lvl="0" indent="0" algn="just" rtl="0">
              <a:lnSpc>
                <a:spcPct val="115000"/>
              </a:lnSpc>
              <a:spcBef>
                <a:spcPts val="1000"/>
              </a:spcBef>
              <a:spcAft>
                <a:spcPts val="0"/>
              </a:spcAft>
              <a:buNone/>
            </a:pPr>
            <a:r>
              <a:rPr lang="en-US" sz="2100">
                <a:solidFill>
                  <a:srgbClr val="000000"/>
                </a:solidFill>
                <a:latin typeface="Times New Roman"/>
                <a:ea typeface="Times New Roman"/>
                <a:cs typeface="Times New Roman"/>
                <a:sym typeface="Times New Roman"/>
              </a:rPr>
              <a:t>3.</a:t>
            </a:r>
            <a:r>
              <a:rPr lang="en-US" sz="2100">
                <a:solidFill>
                  <a:srgbClr val="A53010"/>
                </a:solidFill>
                <a:latin typeface="Times New Roman"/>
                <a:ea typeface="Times New Roman"/>
                <a:cs typeface="Times New Roman"/>
                <a:sym typeface="Times New Roman"/>
              </a:rPr>
              <a:t>	</a:t>
            </a:r>
            <a:r>
              <a:rPr lang="en-US" sz="2100" b="1">
                <a:solidFill>
                  <a:srgbClr val="404040"/>
                </a:solidFill>
                <a:latin typeface="Times New Roman"/>
                <a:ea typeface="Times New Roman"/>
                <a:cs typeface="Times New Roman"/>
                <a:sym typeface="Times New Roman"/>
              </a:rPr>
              <a:t>Blood Pressure</a:t>
            </a:r>
            <a:r>
              <a:rPr lang="en-US" sz="2100">
                <a:solidFill>
                  <a:srgbClr val="404040"/>
                </a:solidFill>
                <a:latin typeface="Times New Roman"/>
                <a:ea typeface="Times New Roman"/>
                <a:cs typeface="Times New Roman"/>
                <a:sym typeface="Times New Roman"/>
              </a:rPr>
              <a:t>: Diastolic Blood Pressure(mmHg)</a:t>
            </a:r>
          </a:p>
          <a:p>
            <a:pPr marL="0" lvl="0" indent="387350" algn="just" rtl="0">
              <a:lnSpc>
                <a:spcPct val="115000"/>
              </a:lnSpc>
              <a:spcBef>
                <a:spcPts val="1000"/>
              </a:spcBef>
              <a:spcAft>
                <a:spcPts val="0"/>
              </a:spcAft>
              <a:buClr>
                <a:schemeClr val="dk1"/>
              </a:buClr>
              <a:buSzPts val="1100"/>
              <a:buFont typeface="Arial"/>
              <a:buNone/>
            </a:pPr>
            <a:r>
              <a:rPr lang="en-US" sz="2100">
                <a:solidFill>
                  <a:srgbClr val="404040"/>
                </a:solidFill>
                <a:latin typeface="Times New Roman"/>
                <a:ea typeface="Times New Roman"/>
                <a:cs typeface="Times New Roman"/>
                <a:sym typeface="Times New Roman"/>
              </a:rPr>
              <a:t>If Diastolic B.P &gt; 90 means High B.P (High Probability of Diabetes)</a:t>
            </a:r>
          </a:p>
          <a:p>
            <a:pPr marL="0" lvl="0" indent="387350" algn="just" rtl="0">
              <a:lnSpc>
                <a:spcPct val="115000"/>
              </a:lnSpc>
              <a:spcBef>
                <a:spcPts val="1000"/>
              </a:spcBef>
              <a:spcAft>
                <a:spcPts val="0"/>
              </a:spcAft>
              <a:buClr>
                <a:schemeClr val="dk1"/>
              </a:buClr>
              <a:buSzPts val="1100"/>
              <a:buFont typeface="Arial"/>
              <a:buNone/>
            </a:pPr>
            <a:r>
              <a:rPr lang="en-US" sz="2100">
                <a:solidFill>
                  <a:srgbClr val="404040"/>
                </a:solidFill>
                <a:latin typeface="Times New Roman"/>
                <a:ea typeface="Times New Roman"/>
                <a:cs typeface="Times New Roman"/>
                <a:sym typeface="Times New Roman"/>
              </a:rPr>
              <a:t>Diastolic B.P &lt; 60 means low B.P (Less Probability of Diabetes)</a:t>
            </a:r>
          </a:p>
          <a:p>
            <a:pPr marL="285750" lvl="0" indent="-184150" rtl="0">
              <a:spcBef>
                <a:spcPts val="0"/>
              </a:spcBef>
              <a:buNone/>
            </a:pPr>
            <a:endParaRPr/>
          </a:p>
        </p:txBody>
      </p:sp>
      <p:sp>
        <p:nvSpPr>
          <p:cNvPr id="220" name="Shape 220"/>
          <p:cNvSpPr txBox="1">
            <a:spLocks noGrp="1"/>
          </p:cNvSpPr>
          <p:nvPr>
            <p:ph type="sldNum" idx="12"/>
          </p:nvPr>
        </p:nvSpPr>
        <p:spPr>
          <a:xfrm>
            <a:off x="11353683" y="6449009"/>
            <a:ext cx="635400" cy="365100"/>
          </a:xfrm>
          <a:prstGeom prst="rect">
            <a:avLst/>
          </a:prstGeom>
        </p:spPr>
        <p:txBody>
          <a:bodyPr wrap="square" lIns="91425" tIns="45700" rIns="91425" bIns="45700" anchor="ctr" anchorCtr="0">
            <a:noAutofit/>
          </a:bodyPr>
          <a:lstStyle/>
          <a:p>
            <a:pPr marL="0" lvl="0" indent="0" rtl="0">
              <a:spcBef>
                <a:spcPts val="0"/>
              </a:spcBef>
              <a:buNone/>
            </a:pPr>
            <a:fld id="{00000000-1234-1234-1234-123412341234}" type="slidenum">
              <a:rPr lang="en-US"/>
              <a:t>6</a:t>
            </a:fld>
            <a:endParaRPr lang="en-US"/>
          </a:p>
        </p:txBody>
      </p:sp>
      <p:sp>
        <p:nvSpPr>
          <p:cNvPr id="221" name="Shape 221"/>
          <p:cNvSpPr txBox="1">
            <a:spLocks noGrp="1"/>
          </p:cNvSpPr>
          <p:nvPr>
            <p:ph type="title"/>
          </p:nvPr>
        </p:nvSpPr>
        <p:spPr>
          <a:xfrm>
            <a:off x="317305" y="390779"/>
            <a:ext cx="9735300" cy="535800"/>
          </a:xfrm>
          <a:prstGeom prst="rect">
            <a:avLst/>
          </a:prstGeom>
        </p:spPr>
        <p:txBody>
          <a:bodyPr wrap="square" lIns="91425" tIns="91425" rIns="91425" bIns="91425" anchor="t" anchorCtr="0">
            <a:noAutofit/>
          </a:bodyPr>
          <a:lstStyle/>
          <a:p>
            <a:pPr marL="0" lvl="0" indent="-69850" rtl="0">
              <a:spcBef>
                <a:spcPts val="0"/>
              </a:spcBef>
              <a:buClr>
                <a:schemeClr val="dk1"/>
              </a:buClr>
              <a:buSzPts val="1100"/>
              <a:buFont typeface="Arial"/>
              <a:buNone/>
            </a:pPr>
            <a:r>
              <a:rPr lang="en-US" b="0">
                <a:solidFill>
                  <a:srgbClr val="262626"/>
                </a:solidFill>
              </a:rPr>
              <a:t>DATA UNDERSTANDING</a:t>
            </a:r>
          </a:p>
        </p:txBody>
      </p:sp>
      <p:sp>
        <p:nvSpPr>
          <p:cNvPr id="222" name="Shape 222"/>
          <p:cNvSpPr txBox="1">
            <a:spLocks noGrp="1"/>
          </p:cNvSpPr>
          <p:nvPr>
            <p:ph type="body" idx="2"/>
          </p:nvPr>
        </p:nvSpPr>
        <p:spPr>
          <a:xfrm>
            <a:off x="302600" y="1006099"/>
            <a:ext cx="9764700" cy="623100"/>
          </a:xfrm>
          <a:prstGeom prst="rect">
            <a:avLst/>
          </a:prstGeom>
        </p:spPr>
        <p:txBody>
          <a:bodyPr wrap="square" lIns="91425" tIns="91425" rIns="91425" bIns="91425" anchor="t" anchorCtr="0">
            <a:noAutofit/>
          </a:bodyPr>
          <a:lstStyle/>
          <a:p>
            <a:pPr marL="0" lvl="0" indent="-69850" rtl="0">
              <a:lnSpc>
                <a:spcPct val="115000"/>
              </a:lnSpc>
              <a:spcBef>
                <a:spcPts val="1000"/>
              </a:spcBef>
              <a:buClr>
                <a:schemeClr val="dk1"/>
              </a:buClr>
              <a:buSzPts val="1100"/>
              <a:buFont typeface="Arial"/>
              <a:buNone/>
            </a:pPr>
            <a:r>
              <a:rPr lang="en-US" sz="2100" b="1">
                <a:solidFill>
                  <a:srgbClr val="404040"/>
                </a:solidFill>
                <a:latin typeface="Times New Roman"/>
                <a:ea typeface="Times New Roman"/>
                <a:cs typeface="Times New Roman"/>
                <a:sym typeface="Times New Roman"/>
              </a:rPr>
              <a:t>Variables Details</a:t>
            </a:r>
            <a:r>
              <a:rPr lang="en-US" sz="2100">
                <a:solidFill>
                  <a:srgbClr val="404040"/>
                </a:solidFill>
                <a:latin typeface="Times New Roman"/>
                <a:ea typeface="Times New Roman"/>
                <a:cs typeface="Times New Roman"/>
                <a:sym typeface="Times New Roman"/>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Shape 228"/>
          <p:cNvSpPr txBox="1">
            <a:spLocks noGrp="1"/>
          </p:cNvSpPr>
          <p:nvPr>
            <p:ph type="body" idx="1"/>
          </p:nvPr>
        </p:nvSpPr>
        <p:spPr>
          <a:xfrm>
            <a:off x="301550" y="1375350"/>
            <a:ext cx="11585700" cy="4625100"/>
          </a:xfrm>
          <a:prstGeom prst="rect">
            <a:avLst/>
          </a:prstGeom>
        </p:spPr>
        <p:txBody>
          <a:bodyPr wrap="square" lIns="91425" tIns="91425" rIns="91425" bIns="91425" anchor="t" anchorCtr="0">
            <a:noAutofit/>
          </a:bodyPr>
          <a:lstStyle/>
          <a:p>
            <a:pPr marL="0" lvl="0" indent="0" rtl="0">
              <a:lnSpc>
                <a:spcPct val="115000"/>
              </a:lnSpc>
              <a:spcBef>
                <a:spcPts val="1000"/>
              </a:spcBef>
              <a:spcAft>
                <a:spcPts val="0"/>
              </a:spcAft>
              <a:buNone/>
            </a:pPr>
            <a:r>
              <a:rPr lang="en-US" sz="2100">
                <a:solidFill>
                  <a:srgbClr val="404040"/>
                </a:solidFill>
                <a:latin typeface="Times New Roman"/>
                <a:ea typeface="Times New Roman"/>
                <a:cs typeface="Times New Roman"/>
                <a:sym typeface="Times New Roman"/>
              </a:rPr>
              <a:t>4.</a:t>
            </a:r>
            <a:r>
              <a:rPr lang="en-US" sz="2100" b="1">
                <a:solidFill>
                  <a:srgbClr val="404040"/>
                </a:solidFill>
                <a:latin typeface="Times New Roman"/>
                <a:ea typeface="Times New Roman"/>
                <a:cs typeface="Times New Roman"/>
                <a:sym typeface="Times New Roman"/>
              </a:rPr>
              <a:t>	Skin Thickness</a:t>
            </a:r>
            <a:r>
              <a:rPr lang="en-US" sz="2100">
                <a:solidFill>
                  <a:srgbClr val="404040"/>
                </a:solidFill>
                <a:latin typeface="Times New Roman"/>
                <a:ea typeface="Times New Roman"/>
                <a:cs typeface="Times New Roman"/>
                <a:sym typeface="Times New Roman"/>
              </a:rPr>
              <a:t>: Triceps Skinfold Thickness (mm) –</a:t>
            </a:r>
          </a:p>
          <a:p>
            <a:pPr marL="457200" lvl="0" indent="-69850" rtl="0">
              <a:lnSpc>
                <a:spcPct val="115000"/>
              </a:lnSpc>
              <a:spcBef>
                <a:spcPts val="1000"/>
              </a:spcBef>
              <a:spcAft>
                <a:spcPts val="0"/>
              </a:spcAft>
              <a:buClr>
                <a:schemeClr val="dk1"/>
              </a:buClr>
              <a:buSzPts val="1100"/>
              <a:buFont typeface="Arial"/>
              <a:buNone/>
            </a:pPr>
            <a:r>
              <a:rPr lang="en-US" sz="2100">
                <a:solidFill>
                  <a:srgbClr val="404040"/>
                </a:solidFill>
                <a:latin typeface="Times New Roman"/>
                <a:ea typeface="Times New Roman"/>
                <a:cs typeface="Times New Roman"/>
                <a:sym typeface="Times New Roman"/>
              </a:rPr>
              <a:t>A value used to estimate body fat. Normal Triceps Skinfold Thickness in women is </a:t>
            </a:r>
            <a:r>
              <a:rPr lang="en-US" sz="2100" b="1">
                <a:solidFill>
                  <a:srgbClr val="404040"/>
                </a:solidFill>
                <a:latin typeface="Times New Roman"/>
                <a:ea typeface="Times New Roman"/>
                <a:cs typeface="Times New Roman"/>
                <a:sym typeface="Times New Roman"/>
              </a:rPr>
              <a:t>23mm</a:t>
            </a:r>
            <a:r>
              <a:rPr lang="en-US" sz="2100">
                <a:solidFill>
                  <a:srgbClr val="404040"/>
                </a:solidFill>
                <a:latin typeface="Times New Roman"/>
                <a:ea typeface="Times New Roman"/>
                <a:cs typeface="Times New Roman"/>
                <a:sym typeface="Times New Roman"/>
              </a:rPr>
              <a:t>. Higher thickness leads to obesity and chances of diabetes increases.</a:t>
            </a:r>
          </a:p>
          <a:p>
            <a:pPr marL="0" lvl="0" indent="0" rtl="0">
              <a:lnSpc>
                <a:spcPct val="115000"/>
              </a:lnSpc>
              <a:spcBef>
                <a:spcPts val="1000"/>
              </a:spcBef>
              <a:spcAft>
                <a:spcPts val="0"/>
              </a:spcAft>
              <a:buNone/>
            </a:pPr>
            <a:r>
              <a:rPr lang="en-US" sz="2100">
                <a:solidFill>
                  <a:srgbClr val="000000"/>
                </a:solidFill>
                <a:latin typeface="Times New Roman"/>
                <a:ea typeface="Times New Roman"/>
                <a:cs typeface="Times New Roman"/>
                <a:sym typeface="Times New Roman"/>
              </a:rPr>
              <a:t>5.</a:t>
            </a:r>
            <a:r>
              <a:rPr lang="en-US" sz="2100">
                <a:solidFill>
                  <a:srgbClr val="A53010"/>
                </a:solidFill>
                <a:latin typeface="Times New Roman"/>
                <a:ea typeface="Times New Roman"/>
                <a:cs typeface="Times New Roman"/>
                <a:sym typeface="Times New Roman"/>
              </a:rPr>
              <a:t>	</a:t>
            </a:r>
            <a:r>
              <a:rPr lang="en-US" sz="2100" b="1">
                <a:solidFill>
                  <a:srgbClr val="404040"/>
                </a:solidFill>
                <a:latin typeface="Times New Roman"/>
                <a:ea typeface="Times New Roman"/>
                <a:cs typeface="Times New Roman"/>
                <a:sym typeface="Times New Roman"/>
              </a:rPr>
              <a:t>Insulin</a:t>
            </a:r>
            <a:r>
              <a:rPr lang="en-US" sz="2100">
                <a:solidFill>
                  <a:srgbClr val="404040"/>
                </a:solidFill>
                <a:latin typeface="Times New Roman"/>
                <a:ea typeface="Times New Roman"/>
                <a:cs typeface="Times New Roman"/>
                <a:sym typeface="Times New Roman"/>
              </a:rPr>
              <a:t>: 2-Hour Serum Insulin (mu U/ml)</a:t>
            </a:r>
          </a:p>
          <a:p>
            <a:pPr marL="0" lvl="0" indent="387350" rtl="0">
              <a:lnSpc>
                <a:spcPct val="115000"/>
              </a:lnSpc>
              <a:spcBef>
                <a:spcPts val="1000"/>
              </a:spcBef>
              <a:spcAft>
                <a:spcPts val="0"/>
              </a:spcAft>
              <a:buClr>
                <a:schemeClr val="dk1"/>
              </a:buClr>
              <a:buSzPts val="1100"/>
              <a:buFont typeface="Arial"/>
              <a:buNone/>
            </a:pPr>
            <a:r>
              <a:rPr lang="en-US" sz="2100">
                <a:solidFill>
                  <a:srgbClr val="404040"/>
                </a:solidFill>
                <a:latin typeface="Times New Roman"/>
                <a:ea typeface="Times New Roman"/>
                <a:cs typeface="Times New Roman"/>
                <a:sym typeface="Times New Roman"/>
              </a:rPr>
              <a:t>Normal Insulin Level: 16-166 mlU/L </a:t>
            </a:r>
          </a:p>
          <a:p>
            <a:pPr marL="0" lvl="0" indent="0" rtl="0">
              <a:lnSpc>
                <a:spcPct val="115000"/>
              </a:lnSpc>
              <a:spcBef>
                <a:spcPts val="1000"/>
              </a:spcBef>
              <a:spcAft>
                <a:spcPts val="0"/>
              </a:spcAft>
              <a:buNone/>
            </a:pPr>
            <a:r>
              <a:rPr lang="en-US" sz="2100">
                <a:solidFill>
                  <a:srgbClr val="000000"/>
                </a:solidFill>
                <a:latin typeface="Times New Roman"/>
                <a:ea typeface="Times New Roman"/>
                <a:cs typeface="Times New Roman"/>
                <a:sym typeface="Times New Roman"/>
              </a:rPr>
              <a:t>6.</a:t>
            </a:r>
            <a:r>
              <a:rPr lang="en-US" sz="2100">
                <a:solidFill>
                  <a:srgbClr val="A53010"/>
                </a:solidFill>
                <a:latin typeface="Times New Roman"/>
                <a:ea typeface="Times New Roman"/>
                <a:cs typeface="Times New Roman"/>
                <a:sym typeface="Times New Roman"/>
              </a:rPr>
              <a:t>	</a:t>
            </a:r>
            <a:r>
              <a:rPr lang="en-US" sz="2100" b="1">
                <a:solidFill>
                  <a:srgbClr val="404040"/>
                </a:solidFill>
                <a:latin typeface="Times New Roman"/>
                <a:ea typeface="Times New Roman"/>
                <a:cs typeface="Times New Roman"/>
                <a:sym typeface="Times New Roman"/>
              </a:rPr>
              <a:t>BMI</a:t>
            </a:r>
            <a:r>
              <a:rPr lang="en-US" sz="2100">
                <a:solidFill>
                  <a:srgbClr val="404040"/>
                </a:solidFill>
                <a:latin typeface="Times New Roman"/>
                <a:ea typeface="Times New Roman"/>
                <a:cs typeface="Times New Roman"/>
                <a:sym typeface="Times New Roman"/>
              </a:rPr>
              <a:t>: Body Mass Index (weight in kg/ height in m</a:t>
            </a:r>
            <a:r>
              <a:rPr lang="en-US" sz="2100" baseline="30000">
                <a:solidFill>
                  <a:srgbClr val="404040"/>
                </a:solidFill>
                <a:latin typeface="Times New Roman"/>
                <a:ea typeface="Times New Roman"/>
                <a:cs typeface="Times New Roman"/>
                <a:sym typeface="Times New Roman"/>
              </a:rPr>
              <a:t>2</a:t>
            </a:r>
            <a:r>
              <a:rPr lang="en-US" sz="2100">
                <a:solidFill>
                  <a:srgbClr val="404040"/>
                </a:solidFill>
                <a:latin typeface="Times New Roman"/>
                <a:ea typeface="Times New Roman"/>
                <a:cs typeface="Times New Roman"/>
                <a:sym typeface="Times New Roman"/>
              </a:rPr>
              <a:t>)</a:t>
            </a:r>
          </a:p>
          <a:p>
            <a:pPr marL="0" lvl="0" indent="387350" rtl="0">
              <a:lnSpc>
                <a:spcPct val="115000"/>
              </a:lnSpc>
              <a:spcBef>
                <a:spcPts val="1000"/>
              </a:spcBef>
              <a:spcAft>
                <a:spcPts val="0"/>
              </a:spcAft>
              <a:buClr>
                <a:schemeClr val="dk1"/>
              </a:buClr>
              <a:buSzPts val="1100"/>
              <a:buFont typeface="Arial"/>
              <a:buNone/>
            </a:pPr>
            <a:r>
              <a:rPr lang="en-US" sz="2100">
                <a:solidFill>
                  <a:srgbClr val="404040"/>
                </a:solidFill>
                <a:latin typeface="Times New Roman"/>
                <a:ea typeface="Times New Roman"/>
                <a:cs typeface="Times New Roman"/>
                <a:sym typeface="Times New Roman"/>
              </a:rPr>
              <a:t>Body Mass Index of </a:t>
            </a:r>
            <a:r>
              <a:rPr lang="en-US" sz="2100" b="1">
                <a:solidFill>
                  <a:srgbClr val="404040"/>
                </a:solidFill>
                <a:latin typeface="Times New Roman"/>
                <a:ea typeface="Times New Roman"/>
                <a:cs typeface="Times New Roman"/>
                <a:sym typeface="Times New Roman"/>
              </a:rPr>
              <a:t>18.5 to 25</a:t>
            </a:r>
            <a:r>
              <a:rPr lang="en-US" sz="2100">
                <a:solidFill>
                  <a:srgbClr val="404040"/>
                </a:solidFill>
                <a:latin typeface="Times New Roman"/>
                <a:ea typeface="Times New Roman"/>
                <a:cs typeface="Times New Roman"/>
                <a:sym typeface="Times New Roman"/>
              </a:rPr>
              <a:t> is within the normal range</a:t>
            </a:r>
          </a:p>
          <a:p>
            <a:pPr marL="457200" lvl="0" indent="-69850" rtl="0">
              <a:lnSpc>
                <a:spcPct val="115000"/>
              </a:lnSpc>
              <a:spcBef>
                <a:spcPts val="1000"/>
              </a:spcBef>
              <a:spcAft>
                <a:spcPts val="0"/>
              </a:spcAft>
              <a:buClr>
                <a:schemeClr val="dk1"/>
              </a:buClr>
              <a:buSzPts val="1100"/>
              <a:buFont typeface="Arial"/>
              <a:buNone/>
            </a:pPr>
            <a:r>
              <a:rPr lang="en-US" sz="2100">
                <a:solidFill>
                  <a:srgbClr val="404040"/>
                </a:solidFill>
                <a:latin typeface="Times New Roman"/>
                <a:ea typeface="Times New Roman"/>
                <a:cs typeface="Times New Roman"/>
                <a:sym typeface="Times New Roman"/>
              </a:rPr>
              <a:t>BMI between </a:t>
            </a:r>
            <a:r>
              <a:rPr lang="en-US" sz="2100" b="1">
                <a:solidFill>
                  <a:srgbClr val="404040"/>
                </a:solidFill>
                <a:latin typeface="Times New Roman"/>
                <a:ea typeface="Times New Roman"/>
                <a:cs typeface="Times New Roman"/>
                <a:sym typeface="Times New Roman"/>
              </a:rPr>
              <a:t>25 and 30</a:t>
            </a:r>
            <a:r>
              <a:rPr lang="en-US" sz="2100">
                <a:solidFill>
                  <a:srgbClr val="404040"/>
                </a:solidFill>
                <a:latin typeface="Times New Roman"/>
                <a:ea typeface="Times New Roman"/>
                <a:cs typeface="Times New Roman"/>
                <a:sym typeface="Times New Roman"/>
              </a:rPr>
              <a:t> then it falls within the overweight range. A BMI of </a:t>
            </a:r>
            <a:r>
              <a:rPr lang="en-US" sz="2100" b="1">
                <a:solidFill>
                  <a:srgbClr val="404040"/>
                </a:solidFill>
                <a:latin typeface="Times New Roman"/>
                <a:ea typeface="Times New Roman"/>
                <a:cs typeface="Times New Roman"/>
                <a:sym typeface="Times New Roman"/>
              </a:rPr>
              <a:t>30 or over</a:t>
            </a:r>
            <a:r>
              <a:rPr lang="en-US" sz="2100">
                <a:solidFill>
                  <a:srgbClr val="404040"/>
                </a:solidFill>
                <a:latin typeface="Times New Roman"/>
                <a:ea typeface="Times New Roman"/>
                <a:cs typeface="Times New Roman"/>
                <a:sym typeface="Times New Roman"/>
              </a:rPr>
              <a:t> falls within the obese range.</a:t>
            </a:r>
          </a:p>
          <a:p>
            <a:pPr marL="285750" lvl="0" indent="-184150" rtl="0">
              <a:spcBef>
                <a:spcPts val="0"/>
              </a:spcBef>
              <a:buNone/>
            </a:pPr>
            <a:endParaRPr/>
          </a:p>
        </p:txBody>
      </p:sp>
      <p:sp>
        <p:nvSpPr>
          <p:cNvPr id="229" name="Shape 229"/>
          <p:cNvSpPr txBox="1">
            <a:spLocks noGrp="1"/>
          </p:cNvSpPr>
          <p:nvPr>
            <p:ph type="sldNum" idx="12"/>
          </p:nvPr>
        </p:nvSpPr>
        <p:spPr>
          <a:xfrm>
            <a:off x="11353683" y="6449009"/>
            <a:ext cx="635400" cy="365100"/>
          </a:xfrm>
          <a:prstGeom prst="rect">
            <a:avLst/>
          </a:prstGeom>
        </p:spPr>
        <p:txBody>
          <a:bodyPr wrap="square" lIns="91425" tIns="45700" rIns="91425" bIns="45700" anchor="ctr" anchorCtr="0">
            <a:noAutofit/>
          </a:bodyPr>
          <a:lstStyle/>
          <a:p>
            <a:pPr marL="0" lvl="0" indent="0" rtl="0">
              <a:spcBef>
                <a:spcPts val="0"/>
              </a:spcBef>
              <a:buNone/>
            </a:pPr>
            <a:fld id="{00000000-1234-1234-1234-123412341234}" type="slidenum">
              <a:rPr lang="en-US"/>
              <a:t>7</a:t>
            </a:fld>
            <a:endParaRPr lang="en-US"/>
          </a:p>
        </p:txBody>
      </p:sp>
      <p:sp>
        <p:nvSpPr>
          <p:cNvPr id="230" name="Shape 230"/>
          <p:cNvSpPr txBox="1">
            <a:spLocks noGrp="1"/>
          </p:cNvSpPr>
          <p:nvPr>
            <p:ph type="title"/>
          </p:nvPr>
        </p:nvSpPr>
        <p:spPr>
          <a:xfrm>
            <a:off x="302605" y="418354"/>
            <a:ext cx="9735300" cy="535800"/>
          </a:xfrm>
          <a:prstGeom prst="rect">
            <a:avLst/>
          </a:prstGeom>
        </p:spPr>
        <p:txBody>
          <a:bodyPr wrap="square" lIns="91425" tIns="91425" rIns="91425" bIns="91425" anchor="t" anchorCtr="0">
            <a:noAutofit/>
          </a:bodyPr>
          <a:lstStyle/>
          <a:p>
            <a:pPr marL="0" lvl="0" indent="-69850" rtl="0">
              <a:spcBef>
                <a:spcPts val="0"/>
              </a:spcBef>
              <a:buClr>
                <a:schemeClr val="dk1"/>
              </a:buClr>
              <a:buSzPts val="1100"/>
              <a:buFont typeface="Arial"/>
              <a:buNone/>
            </a:pPr>
            <a:r>
              <a:rPr lang="en-US" b="0">
                <a:solidFill>
                  <a:srgbClr val="262626"/>
                </a:solidFill>
              </a:rPr>
              <a:t>DATA UNDERSTANDING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body" idx="1"/>
          </p:nvPr>
        </p:nvSpPr>
        <p:spPr>
          <a:xfrm>
            <a:off x="301568" y="1509026"/>
            <a:ext cx="11585700" cy="4385100"/>
          </a:xfrm>
          <a:prstGeom prst="rect">
            <a:avLst/>
          </a:prstGeom>
        </p:spPr>
        <p:txBody>
          <a:bodyPr wrap="square" lIns="91425" tIns="91425" rIns="91425" bIns="91425" anchor="t" anchorCtr="0">
            <a:noAutofit/>
          </a:bodyPr>
          <a:lstStyle/>
          <a:p>
            <a:pPr marL="0" lvl="0" indent="0" rtl="0">
              <a:lnSpc>
                <a:spcPct val="115000"/>
              </a:lnSpc>
              <a:spcBef>
                <a:spcPts val="1000"/>
              </a:spcBef>
              <a:spcAft>
                <a:spcPts val="0"/>
              </a:spcAft>
              <a:buNone/>
            </a:pPr>
            <a:r>
              <a:rPr lang="en-US" sz="2100">
                <a:solidFill>
                  <a:srgbClr val="000000"/>
                </a:solidFill>
                <a:latin typeface="Times New Roman"/>
                <a:ea typeface="Times New Roman"/>
                <a:cs typeface="Times New Roman"/>
                <a:sym typeface="Times New Roman"/>
              </a:rPr>
              <a:t>7.</a:t>
            </a:r>
            <a:r>
              <a:rPr lang="en-US" sz="2100">
                <a:solidFill>
                  <a:srgbClr val="A53010"/>
                </a:solidFill>
                <a:latin typeface="Times New Roman"/>
                <a:ea typeface="Times New Roman"/>
                <a:cs typeface="Times New Roman"/>
                <a:sym typeface="Times New Roman"/>
              </a:rPr>
              <a:t>	</a:t>
            </a:r>
            <a:r>
              <a:rPr lang="en-US" sz="2100" b="1">
                <a:solidFill>
                  <a:srgbClr val="404040"/>
                </a:solidFill>
                <a:latin typeface="Times New Roman"/>
                <a:ea typeface="Times New Roman"/>
                <a:cs typeface="Times New Roman"/>
                <a:sym typeface="Times New Roman"/>
              </a:rPr>
              <a:t>Diabetes Pedigree Function</a:t>
            </a:r>
            <a:r>
              <a:rPr lang="en-US" sz="2100">
                <a:solidFill>
                  <a:srgbClr val="404040"/>
                </a:solidFill>
                <a:latin typeface="Times New Roman"/>
                <a:ea typeface="Times New Roman"/>
                <a:cs typeface="Times New Roman"/>
                <a:sym typeface="Times New Roman"/>
              </a:rPr>
              <a:t>:</a:t>
            </a:r>
          </a:p>
          <a:p>
            <a:pPr marL="457200" lvl="0" indent="-69850" rtl="0">
              <a:lnSpc>
                <a:spcPct val="115000"/>
              </a:lnSpc>
              <a:spcBef>
                <a:spcPts val="1000"/>
              </a:spcBef>
              <a:spcAft>
                <a:spcPts val="0"/>
              </a:spcAft>
              <a:buClr>
                <a:schemeClr val="dk1"/>
              </a:buClr>
              <a:buSzPts val="1100"/>
              <a:buFont typeface="Arial"/>
              <a:buNone/>
            </a:pPr>
            <a:r>
              <a:rPr lang="en-US" sz="2100">
                <a:solidFill>
                  <a:srgbClr val="404040"/>
                </a:solidFill>
                <a:latin typeface="Times New Roman"/>
                <a:ea typeface="Times New Roman"/>
                <a:cs typeface="Times New Roman"/>
                <a:sym typeface="Times New Roman"/>
              </a:rPr>
              <a:t>It provides information about diabetes history in relatives and genetic relationship of those relatives with patients. Higher Pedigree Function means patient is more likely to have diabetes.</a:t>
            </a:r>
          </a:p>
          <a:p>
            <a:pPr marL="0" lvl="0" indent="0" rtl="0">
              <a:lnSpc>
                <a:spcPct val="115000"/>
              </a:lnSpc>
              <a:spcBef>
                <a:spcPts val="1000"/>
              </a:spcBef>
              <a:spcAft>
                <a:spcPts val="0"/>
              </a:spcAft>
              <a:buNone/>
            </a:pPr>
            <a:r>
              <a:rPr lang="en-US" sz="2100">
                <a:solidFill>
                  <a:srgbClr val="000000"/>
                </a:solidFill>
                <a:latin typeface="Times New Roman"/>
                <a:ea typeface="Times New Roman"/>
                <a:cs typeface="Times New Roman"/>
                <a:sym typeface="Times New Roman"/>
              </a:rPr>
              <a:t>8.</a:t>
            </a:r>
            <a:r>
              <a:rPr lang="en-US" sz="2100">
                <a:solidFill>
                  <a:srgbClr val="A53010"/>
                </a:solidFill>
                <a:latin typeface="Times New Roman"/>
                <a:ea typeface="Times New Roman"/>
                <a:cs typeface="Times New Roman"/>
                <a:sym typeface="Times New Roman"/>
              </a:rPr>
              <a:t>	</a:t>
            </a:r>
            <a:r>
              <a:rPr lang="en-US" sz="2100" b="1">
                <a:solidFill>
                  <a:srgbClr val="404040"/>
                </a:solidFill>
                <a:latin typeface="Times New Roman"/>
                <a:ea typeface="Times New Roman"/>
                <a:cs typeface="Times New Roman"/>
                <a:sym typeface="Times New Roman"/>
              </a:rPr>
              <a:t>Age</a:t>
            </a:r>
            <a:r>
              <a:rPr lang="en-US" sz="2100">
                <a:solidFill>
                  <a:srgbClr val="404040"/>
                </a:solidFill>
                <a:latin typeface="Times New Roman"/>
                <a:ea typeface="Times New Roman"/>
                <a:cs typeface="Times New Roman"/>
                <a:sym typeface="Times New Roman"/>
              </a:rPr>
              <a:t> (years)</a:t>
            </a:r>
          </a:p>
          <a:p>
            <a:pPr marL="0" lvl="0" indent="-69850" rtl="0">
              <a:lnSpc>
                <a:spcPct val="115000"/>
              </a:lnSpc>
              <a:spcBef>
                <a:spcPts val="1000"/>
              </a:spcBef>
              <a:spcAft>
                <a:spcPts val="0"/>
              </a:spcAft>
              <a:buClr>
                <a:schemeClr val="dk1"/>
              </a:buClr>
              <a:buSzPts val="1100"/>
              <a:buFont typeface="Arial"/>
              <a:buNone/>
            </a:pPr>
            <a:r>
              <a:rPr lang="en-US" sz="2100">
                <a:solidFill>
                  <a:srgbClr val="000000"/>
                </a:solidFill>
                <a:latin typeface="Times New Roman"/>
                <a:ea typeface="Times New Roman"/>
                <a:cs typeface="Times New Roman"/>
                <a:sym typeface="Times New Roman"/>
              </a:rPr>
              <a:t>9.</a:t>
            </a:r>
            <a:r>
              <a:rPr lang="en-US" sz="2100">
                <a:solidFill>
                  <a:srgbClr val="A53010"/>
                </a:solidFill>
                <a:latin typeface="Times New Roman"/>
                <a:ea typeface="Times New Roman"/>
                <a:cs typeface="Times New Roman"/>
                <a:sym typeface="Times New Roman"/>
              </a:rPr>
              <a:t>	</a:t>
            </a:r>
            <a:r>
              <a:rPr lang="en-US" sz="2100" b="1">
                <a:solidFill>
                  <a:srgbClr val="404040"/>
                </a:solidFill>
                <a:latin typeface="Times New Roman"/>
                <a:ea typeface="Times New Roman"/>
                <a:cs typeface="Times New Roman"/>
                <a:sym typeface="Times New Roman"/>
              </a:rPr>
              <a:t>Outcome</a:t>
            </a:r>
            <a:r>
              <a:rPr lang="en-US" sz="2100">
                <a:solidFill>
                  <a:srgbClr val="404040"/>
                </a:solidFill>
                <a:latin typeface="Times New Roman"/>
                <a:ea typeface="Times New Roman"/>
                <a:cs typeface="Times New Roman"/>
                <a:sym typeface="Times New Roman"/>
              </a:rPr>
              <a:t>:</a:t>
            </a:r>
          </a:p>
          <a:p>
            <a:pPr marL="457200" lvl="0" indent="-69850" rtl="0">
              <a:lnSpc>
                <a:spcPct val="115000"/>
              </a:lnSpc>
              <a:spcBef>
                <a:spcPts val="1000"/>
              </a:spcBef>
              <a:spcAft>
                <a:spcPts val="0"/>
              </a:spcAft>
              <a:buClr>
                <a:schemeClr val="dk1"/>
              </a:buClr>
              <a:buSzPts val="1100"/>
              <a:buFont typeface="Arial"/>
              <a:buNone/>
            </a:pPr>
            <a:r>
              <a:rPr lang="en-US" sz="2100">
                <a:solidFill>
                  <a:srgbClr val="404040"/>
                </a:solidFill>
                <a:latin typeface="Times New Roman"/>
                <a:ea typeface="Times New Roman"/>
                <a:cs typeface="Times New Roman"/>
                <a:sym typeface="Times New Roman"/>
              </a:rPr>
              <a:t>Class Variable (0 or 1) where ‘</a:t>
            </a:r>
            <a:r>
              <a:rPr lang="en-US" sz="2100" b="1">
                <a:solidFill>
                  <a:srgbClr val="404040"/>
                </a:solidFill>
                <a:latin typeface="Times New Roman"/>
                <a:ea typeface="Times New Roman"/>
                <a:cs typeface="Times New Roman"/>
                <a:sym typeface="Times New Roman"/>
              </a:rPr>
              <a:t>0</a:t>
            </a:r>
            <a:r>
              <a:rPr lang="en-US" sz="2100">
                <a:solidFill>
                  <a:srgbClr val="404040"/>
                </a:solidFill>
                <a:latin typeface="Times New Roman"/>
                <a:ea typeface="Times New Roman"/>
                <a:cs typeface="Times New Roman"/>
                <a:sym typeface="Times New Roman"/>
              </a:rPr>
              <a:t>’ denotes patient is not having diabetes and ‘</a:t>
            </a:r>
            <a:r>
              <a:rPr lang="en-US" sz="2100" b="1">
                <a:solidFill>
                  <a:srgbClr val="404040"/>
                </a:solidFill>
                <a:latin typeface="Times New Roman"/>
                <a:ea typeface="Times New Roman"/>
                <a:cs typeface="Times New Roman"/>
                <a:sym typeface="Times New Roman"/>
              </a:rPr>
              <a:t>1</a:t>
            </a:r>
            <a:r>
              <a:rPr lang="en-US" sz="2100">
                <a:solidFill>
                  <a:srgbClr val="404040"/>
                </a:solidFill>
                <a:latin typeface="Times New Roman"/>
                <a:ea typeface="Times New Roman"/>
                <a:cs typeface="Times New Roman"/>
                <a:sym typeface="Times New Roman"/>
              </a:rPr>
              <a:t>’ denotes patient having diabetes.</a:t>
            </a:r>
          </a:p>
          <a:p>
            <a:pPr marL="0" lvl="0" indent="387350" rtl="0">
              <a:lnSpc>
                <a:spcPct val="115000"/>
              </a:lnSpc>
              <a:spcBef>
                <a:spcPts val="1000"/>
              </a:spcBef>
              <a:spcAft>
                <a:spcPts val="0"/>
              </a:spcAft>
              <a:buClr>
                <a:schemeClr val="dk1"/>
              </a:buClr>
              <a:buSzPts val="1100"/>
              <a:buFont typeface="Arial"/>
              <a:buNone/>
            </a:pPr>
            <a:r>
              <a:rPr lang="en-US" sz="2100">
                <a:solidFill>
                  <a:srgbClr val="404040"/>
                </a:solidFill>
                <a:latin typeface="Times New Roman"/>
                <a:ea typeface="Times New Roman"/>
                <a:cs typeface="Times New Roman"/>
                <a:sym typeface="Times New Roman"/>
              </a:rPr>
              <a:t>The </a:t>
            </a:r>
            <a:r>
              <a:rPr lang="en-US" sz="2100" b="1">
                <a:solidFill>
                  <a:srgbClr val="404040"/>
                </a:solidFill>
                <a:latin typeface="Times New Roman"/>
                <a:ea typeface="Times New Roman"/>
                <a:cs typeface="Times New Roman"/>
                <a:sym typeface="Times New Roman"/>
              </a:rPr>
              <a:t>dependent variable</a:t>
            </a:r>
            <a:r>
              <a:rPr lang="en-US" sz="2100">
                <a:solidFill>
                  <a:srgbClr val="404040"/>
                </a:solidFill>
                <a:latin typeface="Times New Roman"/>
                <a:ea typeface="Times New Roman"/>
                <a:cs typeface="Times New Roman"/>
                <a:sym typeface="Times New Roman"/>
              </a:rPr>
              <a:t> is whether the patient is having diabetes or not.</a:t>
            </a:r>
          </a:p>
          <a:p>
            <a:pPr marL="285750" lvl="0" indent="-184150" rtl="0">
              <a:spcBef>
                <a:spcPts val="0"/>
              </a:spcBef>
              <a:buNone/>
            </a:pPr>
            <a:endParaRPr/>
          </a:p>
        </p:txBody>
      </p:sp>
      <p:sp>
        <p:nvSpPr>
          <p:cNvPr id="237" name="Shape 237"/>
          <p:cNvSpPr txBox="1">
            <a:spLocks noGrp="1"/>
          </p:cNvSpPr>
          <p:nvPr>
            <p:ph type="sldNum" idx="12"/>
          </p:nvPr>
        </p:nvSpPr>
        <p:spPr>
          <a:xfrm>
            <a:off x="11353683" y="6449009"/>
            <a:ext cx="635400" cy="365100"/>
          </a:xfrm>
          <a:prstGeom prst="rect">
            <a:avLst/>
          </a:prstGeom>
        </p:spPr>
        <p:txBody>
          <a:bodyPr wrap="square" lIns="91425" tIns="45700" rIns="91425" bIns="45700" anchor="ctr" anchorCtr="0">
            <a:noAutofit/>
          </a:bodyPr>
          <a:lstStyle/>
          <a:p>
            <a:pPr marL="0" lvl="0" indent="0" rtl="0">
              <a:spcBef>
                <a:spcPts val="0"/>
              </a:spcBef>
              <a:buNone/>
            </a:pPr>
            <a:fld id="{00000000-1234-1234-1234-123412341234}" type="slidenum">
              <a:rPr lang="en-US"/>
              <a:t>8</a:t>
            </a:fld>
            <a:endParaRPr lang="en-US"/>
          </a:p>
        </p:txBody>
      </p:sp>
      <p:sp>
        <p:nvSpPr>
          <p:cNvPr id="238" name="Shape 238"/>
          <p:cNvSpPr txBox="1">
            <a:spLocks noGrp="1"/>
          </p:cNvSpPr>
          <p:nvPr>
            <p:ph type="title"/>
          </p:nvPr>
        </p:nvSpPr>
        <p:spPr>
          <a:xfrm>
            <a:off x="302605" y="418354"/>
            <a:ext cx="9735300" cy="535800"/>
          </a:xfrm>
          <a:prstGeom prst="rect">
            <a:avLst/>
          </a:prstGeom>
        </p:spPr>
        <p:txBody>
          <a:bodyPr wrap="square" lIns="91425" tIns="91425" rIns="91425" bIns="91425" anchor="t" anchorCtr="0">
            <a:noAutofit/>
          </a:bodyPr>
          <a:lstStyle/>
          <a:p>
            <a:pPr marL="0" lvl="0" indent="-69850" rtl="0">
              <a:spcBef>
                <a:spcPts val="0"/>
              </a:spcBef>
              <a:buClr>
                <a:schemeClr val="dk1"/>
              </a:buClr>
              <a:buSzPts val="1100"/>
              <a:buFont typeface="Arial"/>
              <a:buNone/>
            </a:pPr>
            <a:r>
              <a:rPr lang="en-US" b="0">
                <a:solidFill>
                  <a:srgbClr val="262626"/>
                </a:solidFill>
              </a:rPr>
              <a:t>DATA UNDERSTANDING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Shape 244"/>
          <p:cNvSpPr txBox="1">
            <a:spLocks noGrp="1"/>
          </p:cNvSpPr>
          <p:nvPr>
            <p:ph type="body" idx="1"/>
          </p:nvPr>
        </p:nvSpPr>
        <p:spPr>
          <a:xfrm>
            <a:off x="301575" y="1347775"/>
            <a:ext cx="11585700" cy="4740000"/>
          </a:xfrm>
          <a:prstGeom prst="rect">
            <a:avLst/>
          </a:prstGeom>
        </p:spPr>
        <p:txBody>
          <a:bodyPr wrap="square" lIns="91425" tIns="91425" rIns="91425" bIns="91425" anchor="t" anchorCtr="0">
            <a:noAutofit/>
          </a:bodyPr>
          <a:lstStyle/>
          <a:p>
            <a:pPr marL="457200" lvl="0" indent="-361950" rtl="0">
              <a:lnSpc>
                <a:spcPct val="150000"/>
              </a:lnSpc>
              <a:spcBef>
                <a:spcPts val="1000"/>
              </a:spcBef>
              <a:spcAft>
                <a:spcPts val="0"/>
              </a:spcAft>
              <a:buClr>
                <a:srgbClr val="404040"/>
              </a:buClr>
              <a:buSzPts val="2100"/>
              <a:buFont typeface="Times New Roman"/>
              <a:buChar char="•"/>
            </a:pPr>
            <a:r>
              <a:rPr lang="en-US" sz="2100">
                <a:solidFill>
                  <a:srgbClr val="404040"/>
                </a:solidFill>
                <a:latin typeface="Times New Roman"/>
                <a:ea typeface="Times New Roman"/>
                <a:cs typeface="Times New Roman"/>
                <a:sym typeface="Times New Roman"/>
              </a:rPr>
              <a:t>Data preparation stage includes data cleaning and transforming data if needed.</a:t>
            </a:r>
          </a:p>
          <a:p>
            <a:pPr marL="457200" lvl="0" indent="-361950" rtl="0">
              <a:lnSpc>
                <a:spcPct val="150000"/>
              </a:lnSpc>
              <a:spcBef>
                <a:spcPts val="0"/>
              </a:spcBef>
              <a:spcAft>
                <a:spcPts val="0"/>
              </a:spcAft>
              <a:buClr>
                <a:srgbClr val="404040"/>
              </a:buClr>
              <a:buSzPts val="2100"/>
              <a:buFont typeface="Times New Roman"/>
              <a:buChar char="•"/>
            </a:pPr>
            <a:r>
              <a:rPr lang="en-US" sz="2100">
                <a:solidFill>
                  <a:srgbClr val="404040"/>
                </a:solidFill>
                <a:latin typeface="Times New Roman"/>
                <a:ea typeface="Times New Roman"/>
                <a:cs typeface="Times New Roman"/>
                <a:sym typeface="Times New Roman"/>
              </a:rPr>
              <a:t>Various things have to be taken into consideration for data cleaning like:</a:t>
            </a:r>
          </a:p>
          <a:p>
            <a:pPr marL="457200" lvl="0" indent="-361950" rtl="0">
              <a:lnSpc>
                <a:spcPct val="150000"/>
              </a:lnSpc>
              <a:spcBef>
                <a:spcPts val="0"/>
              </a:spcBef>
              <a:spcAft>
                <a:spcPts val="0"/>
              </a:spcAft>
              <a:buClr>
                <a:srgbClr val="404040"/>
              </a:buClr>
              <a:buSzPts val="2100"/>
              <a:buFont typeface="Times New Roman"/>
              <a:buAutoNum type="arabicPeriod"/>
            </a:pPr>
            <a:r>
              <a:rPr lang="en-US" sz="2100" b="1">
                <a:solidFill>
                  <a:srgbClr val="404040"/>
                </a:solidFill>
                <a:latin typeface="Times New Roman"/>
                <a:ea typeface="Times New Roman"/>
                <a:cs typeface="Times New Roman"/>
                <a:sym typeface="Times New Roman"/>
              </a:rPr>
              <a:t>Handling Zero Values </a:t>
            </a:r>
            <a:r>
              <a:rPr lang="en-US" sz="2100">
                <a:solidFill>
                  <a:srgbClr val="404040"/>
                </a:solidFill>
                <a:latin typeface="Times New Roman"/>
                <a:ea typeface="Times New Roman"/>
                <a:cs typeface="Times New Roman"/>
                <a:sym typeface="Times New Roman"/>
              </a:rPr>
              <a:t>-</a:t>
            </a:r>
          </a:p>
          <a:p>
            <a:pPr marL="285750" lvl="0" indent="-184150" rtl="0">
              <a:spcBef>
                <a:spcPts val="0"/>
              </a:spcBef>
              <a:buNone/>
            </a:pPr>
            <a:endParaRPr/>
          </a:p>
        </p:txBody>
      </p:sp>
      <p:sp>
        <p:nvSpPr>
          <p:cNvPr id="245" name="Shape 245"/>
          <p:cNvSpPr txBox="1">
            <a:spLocks noGrp="1"/>
          </p:cNvSpPr>
          <p:nvPr>
            <p:ph type="sldNum" idx="12"/>
          </p:nvPr>
        </p:nvSpPr>
        <p:spPr>
          <a:xfrm>
            <a:off x="11353683" y="6449009"/>
            <a:ext cx="635400" cy="365100"/>
          </a:xfrm>
          <a:prstGeom prst="rect">
            <a:avLst/>
          </a:prstGeom>
        </p:spPr>
        <p:txBody>
          <a:bodyPr wrap="square" lIns="91425" tIns="45700" rIns="91425" bIns="45700" anchor="ctr" anchorCtr="0">
            <a:noAutofit/>
          </a:bodyPr>
          <a:lstStyle/>
          <a:p>
            <a:pPr marL="0" lvl="0" indent="0" rtl="0">
              <a:spcBef>
                <a:spcPts val="0"/>
              </a:spcBef>
              <a:buNone/>
            </a:pPr>
            <a:fld id="{00000000-1234-1234-1234-123412341234}" type="slidenum">
              <a:rPr lang="en-US"/>
              <a:t>9</a:t>
            </a:fld>
            <a:endParaRPr lang="en-US"/>
          </a:p>
        </p:txBody>
      </p:sp>
      <p:sp>
        <p:nvSpPr>
          <p:cNvPr id="246" name="Shape 246"/>
          <p:cNvSpPr txBox="1">
            <a:spLocks noGrp="1"/>
          </p:cNvSpPr>
          <p:nvPr>
            <p:ph type="title"/>
          </p:nvPr>
        </p:nvSpPr>
        <p:spPr>
          <a:xfrm>
            <a:off x="302605" y="418354"/>
            <a:ext cx="9735300" cy="535800"/>
          </a:xfrm>
          <a:prstGeom prst="rect">
            <a:avLst/>
          </a:prstGeom>
        </p:spPr>
        <p:txBody>
          <a:bodyPr wrap="square" lIns="91425" tIns="91425" rIns="91425" bIns="91425" anchor="t" anchorCtr="0">
            <a:noAutofit/>
          </a:bodyPr>
          <a:lstStyle/>
          <a:p>
            <a:pPr marL="0" lvl="0" indent="0" rtl="0">
              <a:spcBef>
                <a:spcPts val="0"/>
              </a:spcBef>
              <a:buNone/>
            </a:pPr>
            <a:r>
              <a:rPr lang="en-US" b="0">
                <a:solidFill>
                  <a:srgbClr val="262626"/>
                </a:solidFill>
              </a:rPr>
              <a:t>DATA PREPARATION</a:t>
            </a:r>
          </a:p>
        </p:txBody>
      </p:sp>
      <p:pic>
        <p:nvPicPr>
          <p:cNvPr id="247" name="Shape 247"/>
          <p:cNvPicPr preferRelativeResize="0"/>
          <p:nvPr/>
        </p:nvPicPr>
        <p:blipFill>
          <a:blip r:embed="rId3">
            <a:alphaModFix/>
          </a:blip>
          <a:stretch>
            <a:fillRect/>
          </a:stretch>
        </p:blipFill>
        <p:spPr>
          <a:xfrm>
            <a:off x="483600" y="3008725"/>
            <a:ext cx="5408800" cy="2718655"/>
          </a:xfrm>
          <a:prstGeom prst="rect">
            <a:avLst/>
          </a:prstGeom>
          <a:noFill/>
          <a:ln>
            <a:noFill/>
          </a:ln>
        </p:spPr>
      </p:pic>
      <p:sp>
        <p:nvSpPr>
          <p:cNvPr id="248" name="Shape 248"/>
          <p:cNvSpPr txBox="1"/>
          <p:nvPr/>
        </p:nvSpPr>
        <p:spPr>
          <a:xfrm>
            <a:off x="785663" y="5727375"/>
            <a:ext cx="5026500" cy="213900"/>
          </a:xfrm>
          <a:prstGeom prst="rect">
            <a:avLst/>
          </a:prstGeom>
          <a:noFill/>
          <a:ln>
            <a:noFill/>
          </a:ln>
        </p:spPr>
        <p:txBody>
          <a:bodyPr wrap="square" lIns="91425" tIns="91425" rIns="91425" bIns="91425" anchor="t" anchorCtr="0">
            <a:noAutofit/>
          </a:bodyPr>
          <a:lstStyle/>
          <a:p>
            <a:pPr marL="0" lvl="0" indent="0">
              <a:spcBef>
                <a:spcPts val="0"/>
              </a:spcBef>
              <a:buNone/>
            </a:pPr>
            <a:r>
              <a:rPr lang="en-US" sz="1800" b="1">
                <a:solidFill>
                  <a:schemeClr val="dk1"/>
                </a:solidFill>
                <a:latin typeface="Times New Roman"/>
                <a:ea typeface="Times New Roman"/>
                <a:cs typeface="Times New Roman"/>
                <a:sym typeface="Times New Roman"/>
              </a:rPr>
              <a:t>The dataset has a lot of zero value</a:t>
            </a:r>
            <a:r>
              <a:rPr lang="en-US" b="1">
                <a:solidFill>
                  <a:schemeClr val="dk1"/>
                </a:solidFill>
                <a:latin typeface="Century Gothic"/>
                <a:ea typeface="Century Gothic"/>
                <a:cs typeface="Century Gothic"/>
                <a:sym typeface="Century Gothic"/>
              </a:rPr>
              <a:t>s</a:t>
            </a:r>
          </a:p>
        </p:txBody>
      </p:sp>
      <p:pic>
        <p:nvPicPr>
          <p:cNvPr id="249" name="Shape 249"/>
          <p:cNvPicPr preferRelativeResize="0"/>
          <p:nvPr/>
        </p:nvPicPr>
        <p:blipFill>
          <a:blip r:embed="rId4">
            <a:alphaModFix/>
          </a:blip>
          <a:stretch>
            <a:fillRect/>
          </a:stretch>
        </p:blipFill>
        <p:spPr>
          <a:xfrm>
            <a:off x="6190925" y="2671000"/>
            <a:ext cx="5229225" cy="3056375"/>
          </a:xfrm>
          <a:prstGeom prst="rect">
            <a:avLst/>
          </a:prstGeom>
          <a:noFill/>
          <a:ln>
            <a:noFill/>
          </a:ln>
        </p:spPr>
      </p:pic>
      <p:sp>
        <p:nvSpPr>
          <p:cNvPr id="250" name="Shape 250"/>
          <p:cNvSpPr txBox="1"/>
          <p:nvPr/>
        </p:nvSpPr>
        <p:spPr>
          <a:xfrm>
            <a:off x="6630700" y="5680575"/>
            <a:ext cx="5069400" cy="307500"/>
          </a:xfrm>
          <a:prstGeom prst="rect">
            <a:avLst/>
          </a:prstGeom>
          <a:noFill/>
          <a:ln>
            <a:noFill/>
          </a:ln>
        </p:spPr>
        <p:txBody>
          <a:bodyPr wrap="square" lIns="91425" tIns="91425" rIns="91425" bIns="91425" anchor="t" anchorCtr="0">
            <a:noAutofit/>
          </a:bodyPr>
          <a:lstStyle/>
          <a:p>
            <a:pPr marL="0" lvl="0" indent="-69850" rtl="0">
              <a:lnSpc>
                <a:spcPct val="115000"/>
              </a:lnSpc>
              <a:spcBef>
                <a:spcPts val="0"/>
              </a:spcBef>
              <a:buClr>
                <a:schemeClr val="dk1"/>
              </a:buClr>
              <a:buSzPts val="1100"/>
              <a:buFont typeface="Arial"/>
              <a:buNone/>
            </a:pPr>
            <a:r>
              <a:rPr lang="en-US" sz="1700" b="1">
                <a:solidFill>
                  <a:schemeClr val="dk1"/>
                </a:solidFill>
                <a:latin typeface="Times New Roman"/>
                <a:ea typeface="Times New Roman"/>
                <a:cs typeface="Times New Roman"/>
                <a:sym typeface="Times New Roman"/>
              </a:rPr>
              <a:t>The zero values have been replaced by the mean of that column.</a:t>
            </a:r>
          </a:p>
          <a:p>
            <a:pPr marL="0" lvl="0" indent="0">
              <a:spcBef>
                <a:spcPts val="0"/>
              </a:spcBef>
              <a:buNone/>
            </a:pPr>
            <a:endParaRPr/>
          </a:p>
        </p:txBody>
      </p:sp>
    </p:spTree>
  </p:cSld>
  <p:clrMapOvr>
    <a:masterClrMapping/>
  </p:clrMapOvr>
</p:sld>
</file>

<file path=ppt/theme/theme1.xml><?xml version="1.0" encoding="utf-8"?>
<a:theme xmlns:a="http://schemas.openxmlformats.org/drawingml/2006/main" name="Cover Slide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 - No Photo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1268</Words>
  <Application>Microsoft Office PowerPoint</Application>
  <PresentationFormat>Custom</PresentationFormat>
  <Paragraphs>202</Paragraphs>
  <Slides>25</Slides>
  <Notes>25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25</vt:i4>
      </vt:variant>
    </vt:vector>
  </HeadingPairs>
  <TitlesOfParts>
    <vt:vector size="31" baseType="lpstr">
      <vt:lpstr>Times New Roman</vt:lpstr>
      <vt:lpstr>Arial</vt:lpstr>
      <vt:lpstr>Calibri</vt:lpstr>
      <vt:lpstr>Century Gothic</vt:lpstr>
      <vt:lpstr>Cover Slides</vt:lpstr>
      <vt:lpstr>Content - No Photos</vt:lpstr>
      <vt:lpstr>PowerPoint Presentation</vt:lpstr>
      <vt:lpstr>INTRODUCTION</vt:lpstr>
      <vt:lpstr>BUSINESS UNDERSTANDING</vt:lpstr>
      <vt:lpstr>DATA UNDERSTANDING</vt:lpstr>
      <vt:lpstr>DATA UNDERSTANDING</vt:lpstr>
      <vt:lpstr>DATA UNDERSTANDING</vt:lpstr>
      <vt:lpstr>DATA UNDERSTANDING</vt:lpstr>
      <vt:lpstr>DATA UNDERSTANDING</vt:lpstr>
      <vt:lpstr>DATA PREPARATION</vt:lpstr>
      <vt:lpstr>DATA PREPARATION</vt:lpstr>
      <vt:lpstr>DATA PREPARATION</vt:lpstr>
      <vt:lpstr>DATA MODELING</vt:lpstr>
      <vt:lpstr>DATA MODELING</vt:lpstr>
      <vt:lpstr>DATA MODELING</vt:lpstr>
      <vt:lpstr>DATA MODELING</vt:lpstr>
      <vt:lpstr>DATA MODELING</vt:lpstr>
      <vt:lpstr>DATA MODELING</vt:lpstr>
      <vt:lpstr>DATA MODELLING</vt:lpstr>
      <vt:lpstr>DATA MODELLING</vt:lpstr>
      <vt:lpstr>DATA MODELLING</vt:lpstr>
      <vt:lpstr>DATA MODELLING</vt:lpstr>
      <vt:lpstr>EVALUATION</vt:lpstr>
      <vt:lpstr>EVALUATION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paresh maheshwari</cp:lastModifiedBy>
  <cp:revision>1</cp:revision>
  <dcterms:modified xsi:type="dcterms:W3CDTF">2018-09-19T01:26:20Z</dcterms:modified>
</cp:coreProperties>
</file>