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Lst>
  <p:notesMasterIdLst>
    <p:notesMasterId r:id="rId6"/>
  </p:notesMasterIdLst>
  <p:handoutMasterIdLst>
    <p:handoutMasterId r:id="rId7"/>
  </p:handoutMasterIdLst>
  <p:sldIdLst>
    <p:sldId id="561" r:id="rId5"/>
  </p:sldIdLst>
  <p:sldSz cx="12192000" cy="6858000"/>
  <p:notesSz cx="6858000" cy="9144000"/>
  <p:defaultTextStyle>
    <a:defPPr>
      <a:defRPr lang="pt-PT"/>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wari, Boike" initials="TB" lastIdx="5" clrIdx="0">
    <p:extLst>
      <p:ext uri="{19B8F6BF-5375-455C-9EA6-DF929625EA0E}">
        <p15:presenceInfo xmlns:p15="http://schemas.microsoft.com/office/powerpoint/2012/main" userId="S::boike.tewari@capgemini.com::9331b63e-489c-4ac3-99c4-d85a7365d70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AD"/>
    <a:srgbClr val="6D64CC"/>
    <a:srgbClr val="95E616"/>
    <a:srgbClr val="FF304C"/>
    <a:srgbClr val="4701A7"/>
    <a:srgbClr val="C8FF16"/>
    <a:srgbClr val="88D5ED"/>
    <a:srgbClr val="FF63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FDC6B3-A7F4-495A-B30A-D7E9F02D7EC9}" v="15" dt="2020-09-18T13:19:29.633"/>
    <p1510:client id="{BF0D498D-53DE-4166-B482-AC4047DDF1CB}" v="3" dt="2020-09-18T05:18:10.611"/>
    <p1510:client id="{C1F50AC9-812B-4619-AD1F-3365697C6F8F}" v="19" dt="2020-09-18T07:05:46.2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rma, Uma Shankar" userId="bc17fa12-a767-47e5-9dad-1718e2b76bb6" providerId="ADAL" clId="{8FCE7D54-BD2A-4545-BBD3-24402926F8BE}"/>
    <pc:docChg chg="custSel modSld modMainMaster">
      <pc:chgData name="Verma, Uma Shankar" userId="bc17fa12-a767-47e5-9dad-1718e2b76bb6" providerId="ADAL" clId="{8FCE7D54-BD2A-4545-BBD3-24402926F8BE}" dt="2020-09-07T13:31:30.237" v="356" actId="313"/>
      <pc:docMkLst>
        <pc:docMk/>
      </pc:docMkLst>
      <pc:sldChg chg="modSp">
        <pc:chgData name="Verma, Uma Shankar" userId="bc17fa12-a767-47e5-9dad-1718e2b76bb6" providerId="ADAL" clId="{8FCE7D54-BD2A-4545-BBD3-24402926F8BE}" dt="2020-09-07T13:31:30.237" v="356" actId="313"/>
        <pc:sldMkLst>
          <pc:docMk/>
          <pc:sldMk cId="0" sldId="561"/>
        </pc:sldMkLst>
        <pc:spChg chg="mod">
          <ac:chgData name="Verma, Uma Shankar" userId="bc17fa12-a767-47e5-9dad-1718e2b76bb6" providerId="ADAL" clId="{8FCE7D54-BD2A-4545-BBD3-24402926F8BE}" dt="2020-09-07T13:31:30.237" v="356" actId="313"/>
          <ac:spMkLst>
            <pc:docMk/>
            <pc:sldMk cId="0" sldId="561"/>
            <ac:spMk id="2" creationId="{93688F51-D21D-4711-88AE-C560F7E03C25}"/>
          </ac:spMkLst>
        </pc:spChg>
        <pc:spChg chg="mod">
          <ac:chgData name="Verma, Uma Shankar" userId="bc17fa12-a767-47e5-9dad-1718e2b76bb6" providerId="ADAL" clId="{8FCE7D54-BD2A-4545-BBD3-24402926F8BE}" dt="2020-09-07T13:25:04.005" v="10" actId="6549"/>
          <ac:spMkLst>
            <pc:docMk/>
            <pc:sldMk cId="0" sldId="561"/>
            <ac:spMk id="9" creationId="{0E2C86E5-A4B8-4DC0-AD14-F35C60D8F11D}"/>
          </ac:spMkLst>
        </pc:spChg>
        <pc:spChg chg="mod">
          <ac:chgData name="Verma, Uma Shankar" userId="bc17fa12-a767-47e5-9dad-1718e2b76bb6" providerId="ADAL" clId="{8FCE7D54-BD2A-4545-BBD3-24402926F8BE}" dt="2020-09-07T13:24:49.016" v="5" actId="20577"/>
          <ac:spMkLst>
            <pc:docMk/>
            <pc:sldMk cId="0" sldId="561"/>
            <ac:spMk id="12" creationId="{32F25F97-320C-4268-AA7F-1C6560192FD0}"/>
          </ac:spMkLst>
        </pc:spChg>
        <pc:spChg chg="mod">
          <ac:chgData name="Verma, Uma Shankar" userId="bc17fa12-a767-47e5-9dad-1718e2b76bb6" providerId="ADAL" clId="{8FCE7D54-BD2A-4545-BBD3-24402926F8BE}" dt="2020-09-07T13:25:55.001" v="30" actId="20577"/>
          <ac:spMkLst>
            <pc:docMk/>
            <pc:sldMk cId="0" sldId="561"/>
            <ac:spMk id="5124" creationId="{B3814D33-F4F4-4B24-82EA-7C7E7D896F88}"/>
          </ac:spMkLst>
        </pc:spChg>
        <pc:spChg chg="mod">
          <ac:chgData name="Verma, Uma Shankar" userId="bc17fa12-a767-47e5-9dad-1718e2b76bb6" providerId="ADAL" clId="{8FCE7D54-BD2A-4545-BBD3-24402926F8BE}" dt="2020-09-07T13:25:32.161" v="20" actId="20577"/>
          <ac:spMkLst>
            <pc:docMk/>
            <pc:sldMk cId="0" sldId="561"/>
            <ac:spMk id="5129" creationId="{5159276E-2428-4AF2-891A-A577F728A893}"/>
          </ac:spMkLst>
        </pc:spChg>
      </pc:sldChg>
      <pc:sldMasterChg chg="modSldLayout">
        <pc:chgData name="Verma, Uma Shankar" userId="bc17fa12-a767-47e5-9dad-1718e2b76bb6" providerId="ADAL" clId="{8FCE7D54-BD2A-4545-BBD3-24402926F8BE}" dt="2020-09-07T13:24:23.006" v="2" actId="20577"/>
        <pc:sldMasterMkLst>
          <pc:docMk/>
          <pc:sldMasterMk cId="0" sldId="2147483671"/>
        </pc:sldMasterMkLst>
        <pc:sldLayoutChg chg="modSp">
          <pc:chgData name="Verma, Uma Shankar" userId="bc17fa12-a767-47e5-9dad-1718e2b76bb6" providerId="ADAL" clId="{8FCE7D54-BD2A-4545-BBD3-24402926F8BE}" dt="2020-09-07T13:24:23.006" v="2" actId="20577"/>
          <pc:sldLayoutMkLst>
            <pc:docMk/>
            <pc:sldMasterMk cId="0" sldId="2147483671"/>
            <pc:sldLayoutMk cId="1762686608" sldId="2147483859"/>
          </pc:sldLayoutMkLst>
          <pc:spChg chg="mod">
            <ac:chgData name="Verma, Uma Shankar" userId="bc17fa12-a767-47e5-9dad-1718e2b76bb6" providerId="ADAL" clId="{8FCE7D54-BD2A-4545-BBD3-24402926F8BE}" dt="2020-09-07T13:24:23.006" v="2" actId="20577"/>
            <ac:spMkLst>
              <pc:docMk/>
              <pc:sldMasterMk cId="0" sldId="2147483671"/>
              <pc:sldLayoutMk cId="1762686608" sldId="2147483859"/>
              <ac:spMk id="19" creationId="{C0B13E2F-34DE-4CCD-83E7-5971BC1E0E95}"/>
            </ac:spMkLst>
          </pc:spChg>
        </pc:sldLayoutChg>
      </pc:sldMasterChg>
    </pc:docChg>
  </pc:docChgLst>
  <pc:docChgLst>
    <pc:chgData name="Das, Ganji Jagath" userId="S::ganji-jagath.das@capgemini.com::cb8df244-6753-48bf-92f3-f9b0b8538d49" providerId="AD" clId="Web-{E5508B63-CA86-45CF-AB16-740970C2871E}"/>
    <pc:docChg chg="modSld">
      <pc:chgData name="Das, Ganji Jagath" userId="S::ganji-jagath.das@capgemini.com::cb8df244-6753-48bf-92f3-f9b0b8538d49" providerId="AD" clId="Web-{E5508B63-CA86-45CF-AB16-740970C2871E}" dt="2020-06-17T11:45:14.024" v="482" actId="20577"/>
      <pc:docMkLst>
        <pc:docMk/>
      </pc:docMkLst>
      <pc:sldChg chg="modSp">
        <pc:chgData name="Das, Ganji Jagath" userId="S::ganji-jagath.das@capgemini.com::cb8df244-6753-48bf-92f3-f9b0b8538d49" providerId="AD" clId="Web-{E5508B63-CA86-45CF-AB16-740970C2871E}" dt="2020-06-17T11:45:14.024" v="481" actId="20577"/>
        <pc:sldMkLst>
          <pc:docMk/>
          <pc:sldMk cId="0" sldId="561"/>
        </pc:sldMkLst>
        <pc:spChg chg="mod">
          <ac:chgData name="Das, Ganji Jagath" userId="S::ganji-jagath.das@capgemini.com::cb8df244-6753-48bf-92f3-f9b0b8538d49" providerId="AD" clId="Web-{E5508B63-CA86-45CF-AB16-740970C2871E}" dt="2020-06-17T11:45:14.024" v="481" actId="20577"/>
          <ac:spMkLst>
            <pc:docMk/>
            <pc:sldMk cId="0" sldId="561"/>
            <ac:spMk id="5130" creationId="{75139740-9423-4531-AA59-9DAF2177BA1F}"/>
          </ac:spMkLst>
        </pc:spChg>
      </pc:sldChg>
    </pc:docChg>
  </pc:docChgLst>
  <pc:docChgLst>
    <pc:chgData name="Verma, Uma Shankar" userId="bc17fa12-a767-47e5-9dad-1718e2b76bb6" providerId="ADAL" clId="{7FFDC6B3-A7F4-495A-B30A-D7E9F02D7EC9}"/>
    <pc:docChg chg="undo custSel modSld">
      <pc:chgData name="Verma, Uma Shankar" userId="bc17fa12-a767-47e5-9dad-1718e2b76bb6" providerId="ADAL" clId="{7FFDC6B3-A7F4-495A-B30A-D7E9F02D7EC9}" dt="2020-09-18T13:19:33.387" v="304" actId="20577"/>
      <pc:docMkLst>
        <pc:docMk/>
      </pc:docMkLst>
      <pc:sldChg chg="modSp">
        <pc:chgData name="Verma, Uma Shankar" userId="bc17fa12-a767-47e5-9dad-1718e2b76bb6" providerId="ADAL" clId="{7FFDC6B3-A7F4-495A-B30A-D7E9F02D7EC9}" dt="2020-09-18T13:19:33.387" v="304" actId="20577"/>
        <pc:sldMkLst>
          <pc:docMk/>
          <pc:sldMk cId="0" sldId="561"/>
        </pc:sldMkLst>
        <pc:spChg chg="mod">
          <ac:chgData name="Verma, Uma Shankar" userId="bc17fa12-a767-47e5-9dad-1718e2b76bb6" providerId="ADAL" clId="{7FFDC6B3-A7F4-495A-B30A-D7E9F02D7EC9}" dt="2020-09-18T13:19:33.387" v="304" actId="20577"/>
          <ac:spMkLst>
            <pc:docMk/>
            <pc:sldMk cId="0" sldId="561"/>
            <ac:spMk id="13" creationId="{75139740-9423-4531-AA59-9DAF2177BA1F}"/>
          </ac:spMkLst>
        </pc:spChg>
        <pc:spChg chg="mod">
          <ac:chgData name="Verma, Uma Shankar" userId="bc17fa12-a767-47e5-9dad-1718e2b76bb6" providerId="ADAL" clId="{7FFDC6B3-A7F4-495A-B30A-D7E9F02D7EC9}" dt="2020-09-18T13:19:07.526" v="276" actId="2710"/>
          <ac:spMkLst>
            <pc:docMk/>
            <pc:sldMk cId="0" sldId="561"/>
            <ac:spMk id="5122" creationId="{7D7CA1DC-7642-43FC-ADB4-25463908A599}"/>
          </ac:spMkLst>
        </pc:spChg>
      </pc:sldChg>
    </pc:docChg>
  </pc:docChgLst>
  <pc:docChgLst>
    <pc:chgData name="Rao, Seelam Purnachandra" userId="S::seelam.seelampurna@capgemini.com::221b5769-fc42-4acb-b2db-e822310c07c7" providerId="AD" clId="Web-{220DF8B7-E102-44BE-BF8E-6CBC067CBF55}"/>
    <pc:docChg chg="modSld">
      <pc:chgData name="Rao, Seelam Purnachandra" userId="S::seelam.seelampurna@capgemini.com::221b5769-fc42-4acb-b2db-e822310c07c7" providerId="AD" clId="Web-{220DF8B7-E102-44BE-BF8E-6CBC067CBF55}" dt="2020-06-17T11:49:37.251" v="0"/>
      <pc:docMkLst>
        <pc:docMk/>
      </pc:docMkLst>
      <pc:sldChg chg="addSp delSp modSp">
        <pc:chgData name="Rao, Seelam Purnachandra" userId="S::seelam.seelampurna@capgemini.com::221b5769-fc42-4acb-b2db-e822310c07c7" providerId="AD" clId="Web-{220DF8B7-E102-44BE-BF8E-6CBC067CBF55}" dt="2020-06-17T11:49:37.251" v="0"/>
        <pc:sldMkLst>
          <pc:docMk/>
          <pc:sldMk cId="0" sldId="561"/>
        </pc:sldMkLst>
        <pc:spChg chg="add mod">
          <ac:chgData name="Rao, Seelam Purnachandra" userId="S::seelam.seelampurna@capgemini.com::221b5769-fc42-4acb-b2db-e822310c07c7" providerId="AD" clId="Web-{220DF8B7-E102-44BE-BF8E-6CBC067CBF55}" dt="2020-06-17T11:49:37.251" v="0"/>
          <ac:spMkLst>
            <pc:docMk/>
            <pc:sldMk cId="0" sldId="561"/>
            <ac:spMk id="4" creationId="{96AD2506-5343-4425-8927-7DFE90FDE609}"/>
          </ac:spMkLst>
        </pc:spChg>
        <pc:picChg chg="del">
          <ac:chgData name="Rao, Seelam Purnachandra" userId="S::seelam.seelampurna@capgemini.com::221b5769-fc42-4acb-b2db-e822310c07c7" providerId="AD" clId="Web-{220DF8B7-E102-44BE-BF8E-6CBC067CBF55}" dt="2020-06-17T11:49:37.251" v="0"/>
          <ac:picMkLst>
            <pc:docMk/>
            <pc:sldMk cId="0" sldId="561"/>
            <ac:picMk id="3" creationId="{0B560E10-86A3-4647-8D9B-F13E06A19B7F}"/>
          </ac:picMkLst>
        </pc:picChg>
      </pc:sldChg>
    </pc:docChg>
  </pc:docChgLst>
  <pc:docChgLst>
    <pc:chgData name="Varik, Paresh" userId="S::paresh.varik@capgemini.com::2b6b66cb-6433-435a-8d36-c3882322533a" providerId="AD" clId="Web-{C1F50AC9-812B-4619-AD1F-3365697C6F8F}"/>
    <pc:docChg chg="modSld">
      <pc:chgData name="Varik, Paresh" userId="S::paresh.varik@capgemini.com::2b6b66cb-6433-435a-8d36-c3882322533a" providerId="AD" clId="Web-{C1F50AC9-812B-4619-AD1F-3365697C6F8F}" dt="2020-09-18T07:05:46.269" v="18" actId="20577"/>
      <pc:docMkLst>
        <pc:docMk/>
      </pc:docMkLst>
      <pc:sldChg chg="modSp">
        <pc:chgData name="Varik, Paresh" userId="S::paresh.varik@capgemini.com::2b6b66cb-6433-435a-8d36-c3882322533a" providerId="AD" clId="Web-{C1F50AC9-812B-4619-AD1F-3365697C6F8F}" dt="2020-09-18T07:05:25.566" v="16" actId="20577"/>
        <pc:sldMkLst>
          <pc:docMk/>
          <pc:sldMk cId="0" sldId="561"/>
        </pc:sldMkLst>
        <pc:spChg chg="mod">
          <ac:chgData name="Varik, Paresh" userId="S::paresh.varik@capgemini.com::2b6b66cb-6433-435a-8d36-c3882322533a" providerId="AD" clId="Web-{C1F50AC9-812B-4619-AD1F-3365697C6F8F}" dt="2020-09-18T07:05:25.566" v="16" actId="20577"/>
          <ac:spMkLst>
            <pc:docMk/>
            <pc:sldMk cId="0" sldId="561"/>
            <ac:spMk id="13" creationId="{75139740-9423-4531-AA59-9DAF2177BA1F}"/>
          </ac:spMkLst>
        </pc:spChg>
        <pc:spChg chg="mod">
          <ac:chgData name="Varik, Paresh" userId="S::paresh.varik@capgemini.com::2b6b66cb-6433-435a-8d36-c3882322533a" providerId="AD" clId="Web-{C1F50AC9-812B-4619-AD1F-3365697C6F8F}" dt="2020-09-18T07:03:43.752" v="6" actId="20577"/>
          <ac:spMkLst>
            <pc:docMk/>
            <pc:sldMk cId="0" sldId="561"/>
            <ac:spMk id="5122" creationId="{7D7CA1DC-7642-43FC-ADB4-25463908A599}"/>
          </ac:spMkLst>
        </pc:spChg>
      </pc:sldChg>
    </pc:docChg>
  </pc:docChgLst>
  <pc:docChgLst>
    <pc:chgData name="Verma, Uma Shankar" userId="bc17fa12-a767-47e5-9dad-1718e2b76bb6" providerId="ADAL" clId="{32C143CB-D50F-4646-AEAC-77297AFB2375}"/>
    <pc:docChg chg="custSel modSld modMainMaster">
      <pc:chgData name="Verma, Uma Shankar" userId="bc17fa12-a767-47e5-9dad-1718e2b76bb6" providerId="ADAL" clId="{32C143CB-D50F-4646-AEAC-77297AFB2375}" dt="2020-06-22T09:34:24.592" v="944" actId="20577"/>
      <pc:docMkLst>
        <pc:docMk/>
      </pc:docMkLst>
      <pc:sldChg chg="addSp delSp modSp">
        <pc:chgData name="Verma, Uma Shankar" userId="bc17fa12-a767-47e5-9dad-1718e2b76bb6" providerId="ADAL" clId="{32C143CB-D50F-4646-AEAC-77297AFB2375}" dt="2020-06-22T09:34:24.592" v="944" actId="20577"/>
        <pc:sldMkLst>
          <pc:docMk/>
          <pc:sldMk cId="0" sldId="561"/>
        </pc:sldMkLst>
        <pc:spChg chg="add mod">
          <ac:chgData name="Verma, Uma Shankar" userId="bc17fa12-a767-47e5-9dad-1718e2b76bb6" providerId="ADAL" clId="{32C143CB-D50F-4646-AEAC-77297AFB2375}" dt="2020-06-22T09:33:51.131" v="937" actId="27636"/>
          <ac:spMkLst>
            <pc:docMk/>
            <pc:sldMk cId="0" sldId="561"/>
            <ac:spMk id="2" creationId="{93688F51-D21D-4711-88AE-C560F7E03C25}"/>
          </ac:spMkLst>
        </pc:spChg>
        <pc:spChg chg="del mod">
          <ac:chgData name="Verma, Uma Shankar" userId="bc17fa12-a767-47e5-9dad-1718e2b76bb6" providerId="ADAL" clId="{32C143CB-D50F-4646-AEAC-77297AFB2375}" dt="2020-06-11T12:10:20.493" v="720" actId="1036"/>
          <ac:spMkLst>
            <pc:docMk/>
            <pc:sldMk cId="0" sldId="561"/>
            <ac:spMk id="12" creationId="{32F25F97-320C-4268-AA7F-1C6560192FD0}"/>
          </ac:spMkLst>
        </pc:spChg>
        <pc:spChg chg="add del">
          <ac:chgData name="Verma, Uma Shankar" userId="bc17fa12-a767-47e5-9dad-1718e2b76bb6" providerId="ADAL" clId="{32C143CB-D50F-4646-AEAC-77297AFB2375}" dt="2020-06-22T09:33:40.262" v="935" actId="478"/>
          <ac:spMkLst>
            <pc:docMk/>
            <pc:sldMk cId="0" sldId="561"/>
            <ac:spMk id="14" creationId="{6A3D889B-1FD9-47FC-B4D8-009A51401140}"/>
          </ac:spMkLst>
        </pc:spChg>
        <pc:spChg chg="del mod">
          <ac:chgData name="Verma, Uma Shankar" userId="bc17fa12-a767-47e5-9dad-1718e2b76bb6" providerId="ADAL" clId="{32C143CB-D50F-4646-AEAC-77297AFB2375}" dt="2020-06-11T12:10:30.828" v="721" actId="1036"/>
          <ac:spMkLst>
            <pc:docMk/>
            <pc:sldMk cId="0" sldId="561"/>
            <ac:spMk id="5125" creationId="{07F34869-657F-4292-965F-D03B64F5CB78}"/>
          </ac:spMkLst>
        </pc:spChg>
        <pc:spChg chg="del mod">
          <ac:chgData name="Verma, Uma Shankar" userId="bc17fa12-a767-47e5-9dad-1718e2b76bb6" providerId="ADAL" clId="{32C143CB-D50F-4646-AEAC-77297AFB2375}" dt="2020-06-11T12:10:04.056" v="714" actId="1036"/>
          <ac:spMkLst>
            <pc:docMk/>
            <pc:sldMk cId="0" sldId="561"/>
            <ac:spMk id="5126" creationId="{0B7CC3EF-8FA8-4952-86F2-07458D15270E}"/>
          </ac:spMkLst>
        </pc:spChg>
        <pc:spChg chg="del mod">
          <ac:chgData name="Verma, Uma Shankar" userId="bc17fa12-a767-47e5-9dad-1718e2b76bb6" providerId="ADAL" clId="{32C143CB-D50F-4646-AEAC-77297AFB2375}" dt="2020-06-11T12:10:11.436" v="719" actId="1036"/>
          <ac:spMkLst>
            <pc:docMk/>
            <pc:sldMk cId="0" sldId="561"/>
            <ac:spMk id="5127" creationId="{18C36A66-8671-4BBC-8A2A-3C1DFAC01CF4}"/>
          </ac:spMkLst>
        </pc:spChg>
        <pc:spChg chg="del mod">
          <ac:chgData name="Verma, Uma Shankar" userId="bc17fa12-a767-47e5-9dad-1718e2b76bb6" providerId="ADAL" clId="{32C143CB-D50F-4646-AEAC-77297AFB2375}" dt="2020-06-22T09:33:35.154" v="933" actId="478"/>
          <ac:spMkLst>
            <pc:docMk/>
            <pc:sldMk cId="0" sldId="561"/>
            <ac:spMk id="5128" creationId="{DF6DD839-DBD6-4D41-9BBE-A30503E66BF1}"/>
          </ac:spMkLst>
        </pc:spChg>
        <pc:spChg chg="del mod">
          <ac:chgData name="Verma, Uma Shankar" userId="bc17fa12-a767-47e5-9dad-1718e2b76bb6" providerId="ADAL" clId="{32C143CB-D50F-4646-AEAC-77297AFB2375}" dt="2020-06-11T12:08:40.503" v="701" actId="20577"/>
          <ac:spMkLst>
            <pc:docMk/>
            <pc:sldMk cId="0" sldId="561"/>
            <ac:spMk id="5129" creationId="{5159276E-2428-4AF2-891A-A577F728A893}"/>
          </ac:spMkLst>
        </pc:spChg>
        <pc:spChg chg="mod">
          <ac:chgData name="Verma, Uma Shankar" userId="bc17fa12-a767-47e5-9dad-1718e2b76bb6" providerId="ADAL" clId="{32C143CB-D50F-4646-AEAC-77297AFB2375}" dt="2020-06-22T09:34:24.592" v="944" actId="20577"/>
          <ac:spMkLst>
            <pc:docMk/>
            <pc:sldMk cId="0" sldId="561"/>
            <ac:spMk id="5130" creationId="{75139740-9423-4531-AA59-9DAF2177BA1F}"/>
          </ac:spMkLst>
        </pc:spChg>
      </pc:sldChg>
      <pc:sldMasterChg chg="modSldLayout">
        <pc:chgData name="Verma, Uma Shankar" userId="bc17fa12-a767-47e5-9dad-1718e2b76bb6" providerId="ADAL" clId="{32C143CB-D50F-4646-AEAC-77297AFB2375}" dt="2020-06-11T12:11:19.616" v="723" actId="478"/>
        <pc:sldMasterMkLst>
          <pc:docMk/>
          <pc:sldMasterMk cId="0" sldId="2147483671"/>
        </pc:sldMasterMkLst>
        <pc:sldLayoutChg chg="addSp delSp modSp">
          <pc:chgData name="Verma, Uma Shankar" userId="bc17fa12-a767-47e5-9dad-1718e2b76bb6" providerId="ADAL" clId="{32C143CB-D50F-4646-AEAC-77297AFB2375}" dt="2020-06-11T12:11:19.616" v="723" actId="478"/>
          <pc:sldLayoutMkLst>
            <pc:docMk/>
            <pc:sldMasterMk cId="0" sldId="2147483671"/>
            <pc:sldLayoutMk cId="1762686608" sldId="2147483859"/>
          </pc:sldLayoutMkLst>
          <pc:spChg chg="add del mod">
            <ac:chgData name="Verma, Uma Shankar" userId="bc17fa12-a767-47e5-9dad-1718e2b76bb6" providerId="ADAL" clId="{32C143CB-D50F-4646-AEAC-77297AFB2375}" dt="2020-06-11T11:42:24.298" v="9" actId="478"/>
            <ac:spMkLst>
              <pc:docMk/>
              <pc:sldMasterMk cId="0" sldId="2147483671"/>
              <pc:sldLayoutMk cId="1762686608" sldId="2147483859"/>
              <ac:spMk id="3" creationId="{64A2787D-DB5F-4EEB-84C4-B5CD65AE8429}"/>
            </ac:spMkLst>
          </pc:spChg>
          <pc:spChg chg="add del mod">
            <ac:chgData name="Verma, Uma Shankar" userId="bc17fa12-a767-47e5-9dad-1718e2b76bb6" providerId="ADAL" clId="{32C143CB-D50F-4646-AEAC-77297AFB2375}" dt="2020-06-11T11:59:35.235" v="351"/>
            <ac:spMkLst>
              <pc:docMk/>
              <pc:sldMasterMk cId="0" sldId="2147483671"/>
              <pc:sldLayoutMk cId="1762686608" sldId="2147483859"/>
              <ac:spMk id="5" creationId="{D1532909-068F-4461-B7BD-49EC49CF6673}"/>
            </ac:spMkLst>
          </pc:spChg>
          <pc:spChg chg="add del mod">
            <ac:chgData name="Verma, Uma Shankar" userId="bc17fa12-a767-47e5-9dad-1718e2b76bb6" providerId="ADAL" clId="{32C143CB-D50F-4646-AEAC-77297AFB2375}" dt="2020-06-11T11:59:52.144" v="357" actId="767"/>
            <ac:spMkLst>
              <pc:docMk/>
              <pc:sldMasterMk cId="0" sldId="2147483671"/>
              <pc:sldLayoutMk cId="1762686608" sldId="2147483859"/>
              <ac:spMk id="6" creationId="{41FBC1B7-275D-47F5-925E-139EF5ADE964}"/>
            </ac:spMkLst>
          </pc:spChg>
          <pc:spChg chg="mod">
            <ac:chgData name="Verma, Uma Shankar" userId="bc17fa12-a767-47e5-9dad-1718e2b76bb6" providerId="ADAL" clId="{32C143CB-D50F-4646-AEAC-77297AFB2375}" dt="2020-06-11T12:03:16.468" v="470" actId="1076"/>
            <ac:spMkLst>
              <pc:docMk/>
              <pc:sldMasterMk cId="0" sldId="2147483671"/>
              <pc:sldLayoutMk cId="1762686608" sldId="2147483859"/>
              <ac:spMk id="12" creationId="{473AD9DE-3B76-4BD1-9934-A783B6CDC7B0}"/>
            </ac:spMkLst>
          </pc:spChg>
          <pc:spChg chg="mod">
            <ac:chgData name="Verma, Uma Shankar" userId="bc17fa12-a767-47e5-9dad-1718e2b76bb6" providerId="ADAL" clId="{32C143CB-D50F-4646-AEAC-77297AFB2375}" dt="2020-06-11T12:06:15.389" v="474" actId="408"/>
            <ac:spMkLst>
              <pc:docMk/>
              <pc:sldMasterMk cId="0" sldId="2147483671"/>
              <pc:sldLayoutMk cId="1762686608" sldId="2147483859"/>
              <ac:spMk id="13" creationId="{C0A7CD7D-AA34-4F8B-95A7-5624932D87AD}"/>
            </ac:spMkLst>
          </pc:spChg>
          <pc:spChg chg="mod">
            <ac:chgData name="Verma, Uma Shankar" userId="bc17fa12-a767-47e5-9dad-1718e2b76bb6" providerId="ADAL" clId="{32C143CB-D50F-4646-AEAC-77297AFB2375}" dt="2020-06-11T12:06:15.389" v="474" actId="408"/>
            <ac:spMkLst>
              <pc:docMk/>
              <pc:sldMasterMk cId="0" sldId="2147483671"/>
              <pc:sldLayoutMk cId="1762686608" sldId="2147483859"/>
              <ac:spMk id="14" creationId="{9C96ECD5-020B-4814-8BB2-AF1FBC025085}"/>
            </ac:spMkLst>
          </pc:spChg>
          <pc:spChg chg="mod">
            <ac:chgData name="Verma, Uma Shankar" userId="bc17fa12-a767-47e5-9dad-1718e2b76bb6" providerId="ADAL" clId="{32C143CB-D50F-4646-AEAC-77297AFB2375}" dt="2020-06-11T12:06:15.389" v="474" actId="408"/>
            <ac:spMkLst>
              <pc:docMk/>
              <pc:sldMasterMk cId="0" sldId="2147483671"/>
              <pc:sldLayoutMk cId="1762686608" sldId="2147483859"/>
              <ac:spMk id="15" creationId="{171895C6-D0DB-4528-AACF-47527CA4E462}"/>
            </ac:spMkLst>
          </pc:spChg>
          <pc:spChg chg="del mod">
            <ac:chgData name="Verma, Uma Shankar" userId="bc17fa12-a767-47e5-9dad-1718e2b76bb6" providerId="ADAL" clId="{32C143CB-D50F-4646-AEAC-77297AFB2375}" dt="2020-06-11T11:45:10.183" v="14" actId="478"/>
            <ac:spMkLst>
              <pc:docMk/>
              <pc:sldMasterMk cId="0" sldId="2147483671"/>
              <pc:sldLayoutMk cId="1762686608" sldId="2147483859"/>
              <ac:spMk id="17" creationId="{00000000-0000-0000-0000-000000000000}"/>
            </ac:spMkLst>
          </pc:spChg>
          <pc:spChg chg="del mod">
            <ac:chgData name="Verma, Uma Shankar" userId="bc17fa12-a767-47e5-9dad-1718e2b76bb6" providerId="ADAL" clId="{32C143CB-D50F-4646-AEAC-77297AFB2375}" dt="2020-06-11T12:11:19.616" v="723" actId="478"/>
            <ac:spMkLst>
              <pc:docMk/>
              <pc:sldMasterMk cId="0" sldId="2147483671"/>
              <pc:sldLayoutMk cId="1762686608" sldId="2147483859"/>
              <ac:spMk id="18" creationId="{001CEC25-9235-43DA-BE48-3D25008E8AE9}"/>
            </ac:spMkLst>
          </pc:spChg>
          <pc:spChg chg="mod">
            <ac:chgData name="Verma, Uma Shankar" userId="bc17fa12-a767-47e5-9dad-1718e2b76bb6" providerId="ADAL" clId="{32C143CB-D50F-4646-AEAC-77297AFB2375}" dt="2020-06-11T12:06:15.389" v="474" actId="408"/>
            <ac:spMkLst>
              <pc:docMk/>
              <pc:sldMasterMk cId="0" sldId="2147483671"/>
              <pc:sldLayoutMk cId="1762686608" sldId="2147483859"/>
              <ac:spMk id="19" creationId="{C0B13E2F-34DE-4CCD-83E7-5971BC1E0E95}"/>
            </ac:spMkLst>
          </pc:spChg>
          <pc:spChg chg="mod">
            <ac:chgData name="Verma, Uma Shankar" userId="bc17fa12-a767-47e5-9dad-1718e2b76bb6" providerId="ADAL" clId="{32C143CB-D50F-4646-AEAC-77297AFB2375}" dt="2020-06-11T12:06:15.389" v="474" actId="408"/>
            <ac:spMkLst>
              <pc:docMk/>
              <pc:sldMasterMk cId="0" sldId="2147483671"/>
              <pc:sldLayoutMk cId="1762686608" sldId="2147483859"/>
              <ac:spMk id="20" creationId="{DAF7A077-F5FA-4BC2-9327-3035A2D8BAAD}"/>
            </ac:spMkLst>
          </pc:spChg>
          <pc:spChg chg="del mod">
            <ac:chgData name="Verma, Uma Shankar" userId="bc17fa12-a767-47e5-9dad-1718e2b76bb6" providerId="ADAL" clId="{32C143CB-D50F-4646-AEAC-77297AFB2375}" dt="2020-06-11T11:45:17.314" v="16" actId="478"/>
            <ac:spMkLst>
              <pc:docMk/>
              <pc:sldMasterMk cId="0" sldId="2147483671"/>
              <pc:sldLayoutMk cId="1762686608" sldId="2147483859"/>
              <ac:spMk id="21" creationId="{9113BD5B-A170-4F5F-8D69-EF0CA1F3E2FF}"/>
            </ac:spMkLst>
          </pc:spChg>
          <pc:spChg chg="add del mod">
            <ac:chgData name="Verma, Uma Shankar" userId="bc17fa12-a767-47e5-9dad-1718e2b76bb6" providerId="ADAL" clId="{32C143CB-D50F-4646-AEAC-77297AFB2375}" dt="2020-06-11T11:51:54.389" v="144" actId="478"/>
            <ac:spMkLst>
              <pc:docMk/>
              <pc:sldMasterMk cId="0" sldId="2147483671"/>
              <pc:sldLayoutMk cId="1762686608" sldId="2147483859"/>
              <ac:spMk id="22" creationId="{C57FA59E-5AA1-4589-B8A1-FCBCE30B8733}"/>
            </ac:spMkLst>
          </pc:spChg>
          <pc:spChg chg="add del mod">
            <ac:chgData name="Verma, Uma Shankar" userId="bc17fa12-a767-47e5-9dad-1718e2b76bb6" providerId="ADAL" clId="{32C143CB-D50F-4646-AEAC-77297AFB2375}" dt="2020-06-11T11:51:47.140" v="141" actId="478"/>
            <ac:spMkLst>
              <pc:docMk/>
              <pc:sldMasterMk cId="0" sldId="2147483671"/>
              <pc:sldLayoutMk cId="1762686608" sldId="2147483859"/>
              <ac:spMk id="24" creationId="{05E16CAD-687E-42AE-BCB1-3B51887D2194}"/>
            </ac:spMkLst>
          </pc:spChg>
          <pc:spChg chg="mod">
            <ac:chgData name="Verma, Uma Shankar" userId="bc17fa12-a767-47e5-9dad-1718e2b76bb6" providerId="ADAL" clId="{32C143CB-D50F-4646-AEAC-77297AFB2375}" dt="2020-06-11T11:58:53.618" v="343" actId="2085"/>
            <ac:spMkLst>
              <pc:docMk/>
              <pc:sldMasterMk cId="0" sldId="2147483671"/>
              <pc:sldLayoutMk cId="1762686608" sldId="2147483859"/>
              <ac:spMk id="25" creationId="{00000000-0000-0000-0000-000000000000}"/>
            </ac:spMkLst>
          </pc:spChg>
          <pc:spChg chg="del mod">
            <ac:chgData name="Verma, Uma Shankar" userId="bc17fa12-a767-47e5-9dad-1718e2b76bb6" providerId="ADAL" clId="{32C143CB-D50F-4646-AEAC-77297AFB2375}" dt="2020-06-11T11:54:39.392" v="238" actId="478"/>
            <ac:spMkLst>
              <pc:docMk/>
              <pc:sldMasterMk cId="0" sldId="2147483671"/>
              <pc:sldLayoutMk cId="1762686608" sldId="2147483859"/>
              <ac:spMk id="26" creationId="{00000000-0000-0000-0000-000000000000}"/>
            </ac:spMkLst>
          </pc:spChg>
          <pc:spChg chg="add del mod">
            <ac:chgData name="Verma, Uma Shankar" userId="bc17fa12-a767-47e5-9dad-1718e2b76bb6" providerId="ADAL" clId="{32C143CB-D50F-4646-AEAC-77297AFB2375}" dt="2020-06-11T11:51:52.453" v="143" actId="478"/>
            <ac:spMkLst>
              <pc:docMk/>
              <pc:sldMasterMk cId="0" sldId="2147483671"/>
              <pc:sldLayoutMk cId="1762686608" sldId="2147483859"/>
              <ac:spMk id="27" creationId="{F9DFD318-5CCB-41E7-BA56-AA2809E7D17F}"/>
            </ac:spMkLst>
          </pc:spChg>
          <pc:spChg chg="add del mod">
            <ac:chgData name="Verma, Uma Shankar" userId="bc17fa12-a767-47e5-9dad-1718e2b76bb6" providerId="ADAL" clId="{32C143CB-D50F-4646-AEAC-77297AFB2375}" dt="2020-06-11T11:51:50.305" v="142" actId="478"/>
            <ac:spMkLst>
              <pc:docMk/>
              <pc:sldMasterMk cId="0" sldId="2147483671"/>
              <pc:sldLayoutMk cId="1762686608" sldId="2147483859"/>
              <ac:spMk id="28" creationId="{FE37223B-032B-49BA-8686-39FBCEBC761A}"/>
            </ac:spMkLst>
          </pc:spChg>
          <pc:spChg chg="add del mod">
            <ac:chgData name="Verma, Uma Shankar" userId="bc17fa12-a767-47e5-9dad-1718e2b76bb6" providerId="ADAL" clId="{32C143CB-D50F-4646-AEAC-77297AFB2375}" dt="2020-06-11T11:54:39.392" v="238" actId="478"/>
            <ac:spMkLst>
              <pc:docMk/>
              <pc:sldMasterMk cId="0" sldId="2147483671"/>
              <pc:sldLayoutMk cId="1762686608" sldId="2147483859"/>
              <ac:spMk id="29" creationId="{2B501186-2FA6-4E70-AE08-2F4D8A3DA5CD}"/>
            </ac:spMkLst>
          </pc:spChg>
          <pc:spChg chg="add del mod">
            <ac:chgData name="Verma, Uma Shankar" userId="bc17fa12-a767-47e5-9dad-1718e2b76bb6" providerId="ADAL" clId="{32C143CB-D50F-4646-AEAC-77297AFB2375}" dt="2020-06-11T11:54:39.392" v="238" actId="478"/>
            <ac:spMkLst>
              <pc:docMk/>
              <pc:sldMasterMk cId="0" sldId="2147483671"/>
              <pc:sldLayoutMk cId="1762686608" sldId="2147483859"/>
              <ac:spMk id="30" creationId="{32D1A856-6061-48F4-97A5-3A8BD5669A3E}"/>
            </ac:spMkLst>
          </pc:spChg>
          <pc:spChg chg="add del mod">
            <ac:chgData name="Verma, Uma Shankar" userId="bc17fa12-a767-47e5-9dad-1718e2b76bb6" providerId="ADAL" clId="{32C143CB-D50F-4646-AEAC-77297AFB2375}" dt="2020-06-11T11:54:39.392" v="238" actId="478"/>
            <ac:spMkLst>
              <pc:docMk/>
              <pc:sldMasterMk cId="0" sldId="2147483671"/>
              <pc:sldLayoutMk cId="1762686608" sldId="2147483859"/>
              <ac:spMk id="31" creationId="{56E8B513-8900-406C-A792-5C616FC9E6DA}"/>
            </ac:spMkLst>
          </pc:spChg>
          <pc:spChg chg="add del mod">
            <ac:chgData name="Verma, Uma Shankar" userId="bc17fa12-a767-47e5-9dad-1718e2b76bb6" providerId="ADAL" clId="{32C143CB-D50F-4646-AEAC-77297AFB2375}" dt="2020-06-11T11:54:39.392" v="238" actId="478"/>
            <ac:spMkLst>
              <pc:docMk/>
              <pc:sldMasterMk cId="0" sldId="2147483671"/>
              <pc:sldLayoutMk cId="1762686608" sldId="2147483859"/>
              <ac:spMk id="32" creationId="{760A6E3D-12A6-4FA5-8625-AC834FB10608}"/>
            </ac:spMkLst>
          </pc:spChg>
          <pc:spChg chg="add del mod">
            <ac:chgData name="Verma, Uma Shankar" userId="bc17fa12-a767-47e5-9dad-1718e2b76bb6" providerId="ADAL" clId="{32C143CB-D50F-4646-AEAC-77297AFB2375}" dt="2020-06-11T11:54:07.258" v="231" actId="478"/>
            <ac:spMkLst>
              <pc:docMk/>
              <pc:sldMasterMk cId="0" sldId="2147483671"/>
              <pc:sldLayoutMk cId="1762686608" sldId="2147483859"/>
              <ac:spMk id="33" creationId="{5EF4AFDD-D93E-48D5-B609-BADD7847B09E}"/>
            </ac:spMkLst>
          </pc:spChg>
          <pc:spChg chg="mod">
            <ac:chgData name="Verma, Uma Shankar" userId="bc17fa12-a767-47e5-9dad-1718e2b76bb6" providerId="ADAL" clId="{32C143CB-D50F-4646-AEAC-77297AFB2375}" dt="2020-06-11T11:55:32.219" v="323" actId="20577"/>
            <ac:spMkLst>
              <pc:docMk/>
              <pc:sldMasterMk cId="0" sldId="2147483671"/>
              <pc:sldLayoutMk cId="1762686608" sldId="2147483859"/>
              <ac:spMk id="36" creationId="{E19A329C-D32C-4E13-9D93-7D2D65B4DEE6}"/>
            </ac:spMkLst>
          </pc:spChg>
          <pc:spChg chg="mod">
            <ac:chgData name="Verma, Uma Shankar" userId="bc17fa12-a767-47e5-9dad-1718e2b76bb6" providerId="ADAL" clId="{32C143CB-D50F-4646-AEAC-77297AFB2375}" dt="2020-06-11T11:55:36.971" v="324" actId="20577"/>
            <ac:spMkLst>
              <pc:docMk/>
              <pc:sldMasterMk cId="0" sldId="2147483671"/>
              <pc:sldLayoutMk cId="1762686608" sldId="2147483859"/>
              <ac:spMk id="37" creationId="{E468E27F-2DB2-4A06-B2A0-2942A39CADC7}"/>
            </ac:spMkLst>
          </pc:spChg>
          <pc:spChg chg="mod">
            <ac:chgData name="Verma, Uma Shankar" userId="bc17fa12-a767-47e5-9dad-1718e2b76bb6" providerId="ADAL" clId="{32C143CB-D50F-4646-AEAC-77297AFB2375}" dt="2020-06-11T11:55:41.098" v="325" actId="20577"/>
            <ac:spMkLst>
              <pc:docMk/>
              <pc:sldMasterMk cId="0" sldId="2147483671"/>
              <pc:sldLayoutMk cId="1762686608" sldId="2147483859"/>
              <ac:spMk id="38" creationId="{1D739888-0E24-4CE3-9E77-1E1A8E365DD7}"/>
            </ac:spMkLst>
          </pc:spChg>
          <pc:spChg chg="mod">
            <ac:chgData name="Verma, Uma Shankar" userId="bc17fa12-a767-47e5-9dad-1718e2b76bb6" providerId="ADAL" clId="{32C143CB-D50F-4646-AEAC-77297AFB2375}" dt="2020-06-11T11:55:27.643" v="322" actId="20577"/>
            <ac:spMkLst>
              <pc:docMk/>
              <pc:sldMasterMk cId="0" sldId="2147483671"/>
              <pc:sldLayoutMk cId="1762686608" sldId="2147483859"/>
              <ac:spMk id="39" creationId="{A1480CA4-24CE-4431-9F3B-1EC6DC2E8A55}"/>
            </ac:spMkLst>
          </pc:spChg>
          <pc:spChg chg="mod">
            <ac:chgData name="Verma, Uma Shankar" userId="bc17fa12-a767-47e5-9dad-1718e2b76bb6" providerId="ADAL" clId="{32C143CB-D50F-4646-AEAC-77297AFB2375}" dt="2020-06-11T11:55:49.915" v="326" actId="20577"/>
            <ac:spMkLst>
              <pc:docMk/>
              <pc:sldMasterMk cId="0" sldId="2147483671"/>
              <pc:sldLayoutMk cId="1762686608" sldId="2147483859"/>
              <ac:spMk id="40" creationId="{D2878FC9-21A0-4E8A-B10A-DF70109CDB8C}"/>
            </ac:spMkLst>
          </pc:spChg>
          <pc:spChg chg="add del">
            <ac:chgData name="Verma, Uma Shankar" userId="bc17fa12-a767-47e5-9dad-1718e2b76bb6" providerId="ADAL" clId="{32C143CB-D50F-4646-AEAC-77297AFB2375}" dt="2020-06-11T11:59:51.699" v="356"/>
            <ac:spMkLst>
              <pc:docMk/>
              <pc:sldMasterMk cId="0" sldId="2147483671"/>
              <pc:sldLayoutMk cId="1762686608" sldId="2147483859"/>
              <ac:spMk id="41" creationId="{B8914248-2B00-4489-9BC8-445C50C29432}"/>
            </ac:spMkLst>
          </pc:spChg>
          <pc:spChg chg="add del">
            <ac:chgData name="Verma, Uma Shankar" userId="bc17fa12-a767-47e5-9dad-1718e2b76bb6" providerId="ADAL" clId="{32C143CB-D50F-4646-AEAC-77297AFB2375}" dt="2020-06-11T11:59:51.436" v="355"/>
            <ac:spMkLst>
              <pc:docMk/>
              <pc:sldMasterMk cId="0" sldId="2147483671"/>
              <pc:sldLayoutMk cId="1762686608" sldId="2147483859"/>
              <ac:spMk id="42" creationId="{3BCDA889-CEC9-4EE1-8829-072F9042AF41}"/>
            </ac:spMkLst>
          </pc:spChg>
          <pc:spChg chg="add mod">
            <ac:chgData name="Verma, Uma Shankar" userId="bc17fa12-a767-47e5-9dad-1718e2b76bb6" providerId="ADAL" clId="{32C143CB-D50F-4646-AEAC-77297AFB2375}" dt="2020-06-11T12:03:29.566" v="472" actId="465"/>
            <ac:spMkLst>
              <pc:docMk/>
              <pc:sldMasterMk cId="0" sldId="2147483671"/>
              <pc:sldLayoutMk cId="1762686608" sldId="2147483859"/>
              <ac:spMk id="43" creationId="{02508352-A47A-496C-9EB3-ECF963B0DC24}"/>
            </ac:spMkLst>
          </pc:spChg>
          <pc:spChg chg="add mod">
            <ac:chgData name="Verma, Uma Shankar" userId="bc17fa12-a767-47e5-9dad-1718e2b76bb6" providerId="ADAL" clId="{32C143CB-D50F-4646-AEAC-77297AFB2375}" dt="2020-06-11T12:03:29.566" v="472" actId="465"/>
            <ac:spMkLst>
              <pc:docMk/>
              <pc:sldMasterMk cId="0" sldId="2147483671"/>
              <pc:sldLayoutMk cId="1762686608" sldId="2147483859"/>
              <ac:spMk id="44" creationId="{147C209C-E5AA-4DC3-BA10-F2B96EC8D941}"/>
            </ac:spMkLst>
          </pc:spChg>
          <pc:spChg chg="del mod">
            <ac:chgData name="Verma, Uma Shankar" userId="bc17fa12-a767-47e5-9dad-1718e2b76bb6" providerId="ADAL" clId="{32C143CB-D50F-4646-AEAC-77297AFB2375}" dt="2020-06-11T11:45:19.614" v="17" actId="478"/>
            <ac:spMkLst>
              <pc:docMk/>
              <pc:sldMasterMk cId="0" sldId="2147483671"/>
              <pc:sldLayoutMk cId="1762686608" sldId="2147483859"/>
              <ac:spMk id="46" creationId="{00000000-0000-0000-0000-000000000000}"/>
            </ac:spMkLst>
          </pc:spChg>
          <pc:spChg chg="del mod">
            <ac:chgData name="Verma, Uma Shankar" userId="bc17fa12-a767-47e5-9dad-1718e2b76bb6" providerId="ADAL" clId="{32C143CB-D50F-4646-AEAC-77297AFB2375}" dt="2020-06-11T11:45:12.279" v="15" actId="478"/>
            <ac:spMkLst>
              <pc:docMk/>
              <pc:sldMasterMk cId="0" sldId="2147483671"/>
              <pc:sldLayoutMk cId="1762686608" sldId="2147483859"/>
              <ac:spMk id="47" creationId="{00000000-0000-0000-0000-000000000000}"/>
            </ac:spMkLst>
          </pc:spChg>
          <pc:spChg chg="add mod">
            <ac:chgData name="Verma, Uma Shankar" userId="bc17fa12-a767-47e5-9dad-1718e2b76bb6" providerId="ADAL" clId="{32C143CB-D50F-4646-AEAC-77297AFB2375}" dt="2020-06-11T12:03:29.566" v="472" actId="465"/>
            <ac:spMkLst>
              <pc:docMk/>
              <pc:sldMasterMk cId="0" sldId="2147483671"/>
              <pc:sldLayoutMk cId="1762686608" sldId="2147483859"/>
              <ac:spMk id="48" creationId="{71B9E9F1-1FEB-403A-AF4C-D93667C00BE7}"/>
            </ac:spMkLst>
          </pc:spChg>
          <pc:spChg chg="add mod">
            <ac:chgData name="Verma, Uma Shankar" userId="bc17fa12-a767-47e5-9dad-1718e2b76bb6" providerId="ADAL" clId="{32C143CB-D50F-4646-AEAC-77297AFB2375}" dt="2020-06-11T12:03:29.566" v="472" actId="465"/>
            <ac:spMkLst>
              <pc:docMk/>
              <pc:sldMasterMk cId="0" sldId="2147483671"/>
              <pc:sldLayoutMk cId="1762686608" sldId="2147483859"/>
              <ac:spMk id="49" creationId="{04B6699D-E01F-4058-AD62-E6302400454A}"/>
            </ac:spMkLst>
          </pc:spChg>
          <pc:spChg chg="add mod">
            <ac:chgData name="Verma, Uma Shankar" userId="bc17fa12-a767-47e5-9dad-1718e2b76bb6" providerId="ADAL" clId="{32C143CB-D50F-4646-AEAC-77297AFB2375}" dt="2020-06-11T12:03:29.566" v="472" actId="465"/>
            <ac:spMkLst>
              <pc:docMk/>
              <pc:sldMasterMk cId="0" sldId="2147483671"/>
              <pc:sldLayoutMk cId="1762686608" sldId="2147483859"/>
              <ac:spMk id="50" creationId="{669C0DDD-456C-46C0-AE09-2F9C6F077D4D}"/>
            </ac:spMkLst>
          </pc:spChg>
          <pc:grpChg chg="add mod">
            <ac:chgData name="Verma, Uma Shankar" userId="bc17fa12-a767-47e5-9dad-1718e2b76bb6" providerId="ADAL" clId="{32C143CB-D50F-4646-AEAC-77297AFB2375}" dt="2020-06-11T11:39:28.788" v="6" actId="164"/>
            <ac:grpSpMkLst>
              <pc:docMk/>
              <pc:sldMasterMk cId="0" sldId="2147483671"/>
              <pc:sldLayoutMk cId="1762686608" sldId="2147483859"/>
              <ac:grpSpMk id="2" creationId="{AB0524D9-64E2-4194-AB89-BFC70B19BE43}"/>
            </ac:grpSpMkLst>
          </pc:grpChg>
          <pc:grpChg chg="add mod">
            <ac:chgData name="Verma, Uma Shankar" userId="bc17fa12-a767-47e5-9dad-1718e2b76bb6" providerId="ADAL" clId="{32C143CB-D50F-4646-AEAC-77297AFB2375}" dt="2020-06-11T12:02:09.184" v="400" actId="554"/>
            <ac:grpSpMkLst>
              <pc:docMk/>
              <pc:sldMasterMk cId="0" sldId="2147483671"/>
              <pc:sldLayoutMk cId="1762686608" sldId="2147483859"/>
              <ac:grpSpMk id="4" creationId="{0A7D3159-CE82-42EF-8171-3B191615A900}"/>
            </ac:grpSpMkLst>
          </pc:grpChg>
          <pc:grpChg chg="add del mod">
            <ac:chgData name="Verma, Uma Shankar" userId="bc17fa12-a767-47e5-9dad-1718e2b76bb6" providerId="ADAL" clId="{32C143CB-D50F-4646-AEAC-77297AFB2375}" dt="2020-06-11T11:57:58.585" v="336" actId="478"/>
            <ac:grpSpMkLst>
              <pc:docMk/>
              <pc:sldMasterMk cId="0" sldId="2147483671"/>
              <pc:sldLayoutMk cId="1762686608" sldId="2147483859"/>
              <ac:grpSpMk id="35" creationId="{331C8F2D-753F-4DC5-BBF3-5CA9DFB24AF0}"/>
            </ac:grpSpMkLst>
          </pc:grpChg>
        </pc:sldLayoutChg>
      </pc:sldMasterChg>
    </pc:docChg>
  </pc:docChgLst>
  <pc:docChgLst>
    <pc:chgData name="Verma, Uma Shankar" userId="S::uma.verma@capgemini.com::bc17fa12-a767-47e5-9dad-1718e2b76bb6" providerId="AD" clId="Web-{167BA153-82C1-468C-A74F-530124E2D931}"/>
    <pc:docChg chg="modSld">
      <pc:chgData name="Verma, Uma Shankar" userId="S::uma.verma@capgemini.com::bc17fa12-a767-47e5-9dad-1718e2b76bb6" providerId="AD" clId="Web-{167BA153-82C1-468C-A74F-530124E2D931}" dt="2020-06-24T09:11:37.753" v="1" actId="20577"/>
      <pc:docMkLst>
        <pc:docMk/>
      </pc:docMkLst>
      <pc:sldChg chg="modSp">
        <pc:chgData name="Verma, Uma Shankar" userId="S::uma.verma@capgemini.com::bc17fa12-a767-47e5-9dad-1718e2b76bb6" providerId="AD" clId="Web-{167BA153-82C1-468C-A74F-530124E2D931}" dt="2020-06-24T09:11:37.753" v="0" actId="20577"/>
        <pc:sldMkLst>
          <pc:docMk/>
          <pc:sldMk cId="0" sldId="561"/>
        </pc:sldMkLst>
        <pc:spChg chg="mod">
          <ac:chgData name="Verma, Uma Shankar" userId="S::uma.verma@capgemini.com::bc17fa12-a767-47e5-9dad-1718e2b76bb6" providerId="AD" clId="Web-{167BA153-82C1-468C-A74F-530124E2D931}" dt="2020-06-24T09:11:37.753" v="0" actId="20577"/>
          <ac:spMkLst>
            <pc:docMk/>
            <pc:sldMk cId="0" sldId="561"/>
            <ac:spMk id="5130" creationId="{75139740-9423-4531-AA59-9DAF2177BA1F}"/>
          </ac:spMkLst>
        </pc:spChg>
      </pc:sldChg>
    </pc:docChg>
  </pc:docChgLst>
  <pc:docChgLst>
    <pc:chgData name="Verma, Uma Shankar" userId="bc17fa12-a767-47e5-9dad-1718e2b76bb6" providerId="ADAL" clId="{1010A579-76D7-49E7-9BA1-99350A805AB6}"/>
    <pc:docChg chg="custSel modSld">
      <pc:chgData name="Verma, Uma Shankar" userId="bc17fa12-a767-47e5-9dad-1718e2b76bb6" providerId="ADAL" clId="{1010A579-76D7-49E7-9BA1-99350A805AB6}" dt="2020-06-23T08:16:31.800" v="73" actId="20577"/>
      <pc:docMkLst>
        <pc:docMk/>
      </pc:docMkLst>
      <pc:sldChg chg="modSp">
        <pc:chgData name="Verma, Uma Shankar" userId="bc17fa12-a767-47e5-9dad-1718e2b76bb6" providerId="ADAL" clId="{1010A579-76D7-49E7-9BA1-99350A805AB6}" dt="2020-06-23T08:16:31.800" v="73" actId="20577"/>
        <pc:sldMkLst>
          <pc:docMk/>
          <pc:sldMk cId="0" sldId="561"/>
        </pc:sldMkLst>
        <pc:spChg chg="mod">
          <ac:chgData name="Verma, Uma Shankar" userId="bc17fa12-a767-47e5-9dad-1718e2b76bb6" providerId="ADAL" clId="{1010A579-76D7-49E7-9BA1-99350A805AB6}" dt="2020-06-23T08:08:57.049" v="8" actId="313"/>
          <ac:spMkLst>
            <pc:docMk/>
            <pc:sldMk cId="0" sldId="561"/>
            <ac:spMk id="2" creationId="{93688F51-D21D-4711-88AE-C560F7E03C25}"/>
          </ac:spMkLst>
        </pc:spChg>
        <pc:spChg chg="mod">
          <ac:chgData name="Verma, Uma Shankar" userId="bc17fa12-a767-47e5-9dad-1718e2b76bb6" providerId="ADAL" clId="{1010A579-76D7-49E7-9BA1-99350A805AB6}" dt="2020-06-23T08:09:18.175" v="9" actId="1035"/>
          <ac:spMkLst>
            <pc:docMk/>
            <pc:sldMk cId="0" sldId="561"/>
            <ac:spMk id="9" creationId="{0E2C86E5-A4B8-4DC0-AD14-F35C60D8F11D}"/>
          </ac:spMkLst>
        </pc:spChg>
        <pc:spChg chg="mod">
          <ac:chgData name="Verma, Uma Shankar" userId="bc17fa12-a767-47e5-9dad-1718e2b76bb6" providerId="ADAL" clId="{1010A579-76D7-49E7-9BA1-99350A805AB6}" dt="2020-06-23T08:07:45.473" v="0" actId="313"/>
          <ac:spMkLst>
            <pc:docMk/>
            <pc:sldMk cId="0" sldId="561"/>
            <ac:spMk id="5122" creationId="{7D7CA1DC-7642-43FC-ADB4-25463908A599}"/>
          </ac:spMkLst>
        </pc:spChg>
        <pc:spChg chg="mod">
          <ac:chgData name="Verma, Uma Shankar" userId="bc17fa12-a767-47e5-9dad-1718e2b76bb6" providerId="ADAL" clId="{1010A579-76D7-49E7-9BA1-99350A805AB6}" dt="2020-06-23T08:16:31.800" v="73" actId="20577"/>
          <ac:spMkLst>
            <pc:docMk/>
            <pc:sldMk cId="0" sldId="561"/>
            <ac:spMk id="5124" creationId="{B3814D33-F4F4-4B24-82EA-7C7E7D896F88}"/>
          </ac:spMkLst>
        </pc:spChg>
        <pc:spChg chg="mod">
          <ac:chgData name="Verma, Uma Shankar" userId="bc17fa12-a767-47e5-9dad-1718e2b76bb6" providerId="ADAL" clId="{1010A579-76D7-49E7-9BA1-99350A805AB6}" dt="2020-06-23T08:08:27.557" v="5" actId="1036"/>
          <ac:spMkLst>
            <pc:docMk/>
            <pc:sldMk cId="0" sldId="561"/>
            <ac:spMk id="5125" creationId="{07F34869-657F-4292-965F-D03B64F5CB78}"/>
          </ac:spMkLst>
        </pc:spChg>
        <pc:spChg chg="mod">
          <ac:chgData name="Verma, Uma Shankar" userId="bc17fa12-a767-47e5-9dad-1718e2b76bb6" providerId="ADAL" clId="{1010A579-76D7-49E7-9BA1-99350A805AB6}" dt="2020-06-23T08:08:19.311" v="4" actId="1036"/>
          <ac:spMkLst>
            <pc:docMk/>
            <pc:sldMk cId="0" sldId="561"/>
            <ac:spMk id="5126" creationId="{0B7CC3EF-8FA8-4952-86F2-07458D15270E}"/>
          </ac:spMkLst>
        </pc:spChg>
        <pc:spChg chg="mod">
          <ac:chgData name="Verma, Uma Shankar" userId="bc17fa12-a767-47e5-9dad-1718e2b76bb6" providerId="ADAL" clId="{1010A579-76D7-49E7-9BA1-99350A805AB6}" dt="2020-06-23T08:16:25.663" v="71" actId="20577"/>
          <ac:spMkLst>
            <pc:docMk/>
            <pc:sldMk cId="0" sldId="561"/>
            <ac:spMk id="5130" creationId="{75139740-9423-4531-AA59-9DAF2177BA1F}"/>
          </ac:spMkLst>
        </pc:spChg>
      </pc:sldChg>
    </pc:docChg>
  </pc:docChgLst>
  <pc:docChgLst>
    <pc:chgData name="Rao, Seelam Purnachandra" userId="S::seelam.seelampurna@capgemini.com::221b5769-fc42-4acb-b2db-e822310c07c7" providerId="AD" clId="Web-{B30FD6FC-FF54-4447-92CC-01A9035A480A}"/>
    <pc:docChg chg="modSld">
      <pc:chgData name="Rao, Seelam Purnachandra" userId="S::seelam.seelampurna@capgemini.com::221b5769-fc42-4acb-b2db-e822310c07c7" providerId="AD" clId="Web-{B30FD6FC-FF54-4447-92CC-01A9035A480A}" dt="2020-06-17T11:26:55.268" v="895"/>
      <pc:docMkLst>
        <pc:docMk/>
      </pc:docMkLst>
      <pc:sldChg chg="addSp delSp modSp">
        <pc:chgData name="Rao, Seelam Purnachandra" userId="S::seelam.seelampurna@capgemini.com::221b5769-fc42-4acb-b2db-e822310c07c7" providerId="AD" clId="Web-{B30FD6FC-FF54-4447-92CC-01A9035A480A}" dt="2020-06-17T11:26:55.268" v="895"/>
        <pc:sldMkLst>
          <pc:docMk/>
          <pc:sldMk cId="0" sldId="561"/>
        </pc:sldMkLst>
        <pc:spChg chg="del">
          <ac:chgData name="Rao, Seelam Purnachandra" userId="S::seelam.seelampurna@capgemini.com::221b5769-fc42-4acb-b2db-e822310c07c7" providerId="AD" clId="Web-{B30FD6FC-FF54-4447-92CC-01A9035A480A}" dt="2020-06-17T10:19:05.939" v="0"/>
          <ac:spMkLst>
            <pc:docMk/>
            <pc:sldMk cId="0" sldId="561"/>
            <ac:spMk id="2" creationId="{A5B523DC-D4B6-4D7B-9C4A-EDAD1B51842A}"/>
          </ac:spMkLst>
        </pc:spChg>
        <pc:spChg chg="add del mod">
          <ac:chgData name="Rao, Seelam Purnachandra" userId="S::seelam.seelampurna@capgemini.com::221b5769-fc42-4acb-b2db-e822310c07c7" providerId="AD" clId="Web-{B30FD6FC-FF54-4447-92CC-01A9035A480A}" dt="2020-06-17T10:26:17.389" v="53"/>
          <ac:spMkLst>
            <pc:docMk/>
            <pc:sldMk cId="0" sldId="561"/>
            <ac:spMk id="5" creationId="{4F3A7838-7A34-403E-B909-1BF16D2FE19C}"/>
          </ac:spMkLst>
        </pc:spChg>
        <pc:spChg chg="add del mod">
          <ac:chgData name="Rao, Seelam Purnachandra" userId="S::seelam.seelampurna@capgemini.com::221b5769-fc42-4acb-b2db-e822310c07c7" providerId="AD" clId="Web-{B30FD6FC-FF54-4447-92CC-01A9035A480A}" dt="2020-06-17T10:27:41.217" v="84"/>
          <ac:spMkLst>
            <pc:docMk/>
            <pc:sldMk cId="0" sldId="561"/>
            <ac:spMk id="7" creationId="{CAC422A2-C054-431D-9D5E-4A668771FF64}"/>
          </ac:spMkLst>
        </pc:spChg>
        <pc:spChg chg="add mod">
          <ac:chgData name="Rao, Seelam Purnachandra" userId="S::seelam.seelampurna@capgemini.com::221b5769-fc42-4acb-b2db-e822310c07c7" providerId="AD" clId="Web-{B30FD6FC-FF54-4447-92CC-01A9035A480A}" dt="2020-06-17T10:31:58.105" v="161" actId="20577"/>
          <ac:spMkLst>
            <pc:docMk/>
            <pc:sldMk cId="0" sldId="561"/>
            <ac:spMk id="9" creationId="{0E2C86E5-A4B8-4DC0-AD14-F35C60D8F11D}"/>
          </ac:spMkLst>
        </pc:spChg>
        <pc:spChg chg="add del mod">
          <ac:chgData name="Rao, Seelam Purnachandra" userId="S::seelam.seelampurna@capgemini.com::221b5769-fc42-4acb-b2db-e822310c07c7" providerId="AD" clId="Web-{B30FD6FC-FF54-4447-92CC-01A9035A480A}" dt="2020-06-17T11:26:55.268" v="895"/>
          <ac:spMkLst>
            <pc:docMk/>
            <pc:sldMk cId="0" sldId="561"/>
            <ac:spMk id="11" creationId="{79A5A400-22B2-443F-8146-C17C26A8131D}"/>
          </ac:spMkLst>
        </pc:spChg>
        <pc:spChg chg="mod">
          <ac:chgData name="Rao, Seelam Purnachandra" userId="S::seelam.seelampurna@capgemini.com::221b5769-fc42-4acb-b2db-e822310c07c7" providerId="AD" clId="Web-{B30FD6FC-FF54-4447-92CC-01A9035A480A}" dt="2020-06-17T10:29:13.388" v="136" actId="20577"/>
          <ac:spMkLst>
            <pc:docMk/>
            <pc:sldMk cId="0" sldId="561"/>
            <ac:spMk id="12" creationId="{32F25F97-320C-4268-AA7F-1C6560192FD0}"/>
          </ac:spMkLst>
        </pc:spChg>
        <pc:spChg chg="mod">
          <ac:chgData name="Rao, Seelam Purnachandra" userId="S::seelam.seelampurna@capgemini.com::221b5769-fc42-4acb-b2db-e822310c07c7" providerId="AD" clId="Web-{B30FD6FC-FF54-4447-92CC-01A9035A480A}" dt="2020-06-17T11:26:10.018" v="708" actId="20577"/>
          <ac:spMkLst>
            <pc:docMk/>
            <pc:sldMk cId="0" sldId="561"/>
            <ac:spMk id="5122" creationId="{7D7CA1DC-7642-43FC-ADB4-25463908A599}"/>
          </ac:spMkLst>
        </pc:spChg>
        <pc:spChg chg="mod">
          <ac:chgData name="Rao, Seelam Purnachandra" userId="S::seelam.seelampurna@capgemini.com::221b5769-fc42-4acb-b2db-e822310c07c7" providerId="AD" clId="Web-{B30FD6FC-FF54-4447-92CC-01A9035A480A}" dt="2020-06-17T10:24:09.015" v="12" actId="20577"/>
          <ac:spMkLst>
            <pc:docMk/>
            <pc:sldMk cId="0" sldId="561"/>
            <ac:spMk id="5124" creationId="{B3814D33-F4F4-4B24-82EA-7C7E7D896F88}"/>
          </ac:spMkLst>
        </pc:spChg>
        <pc:spChg chg="add del mod">
          <ac:chgData name="Rao, Seelam Purnachandra" userId="S::seelam.seelampurna@capgemini.com::221b5769-fc42-4acb-b2db-e822310c07c7" providerId="AD" clId="Web-{B30FD6FC-FF54-4447-92CC-01A9035A480A}" dt="2020-06-17T10:30:49.653" v="140" actId="20577"/>
          <ac:spMkLst>
            <pc:docMk/>
            <pc:sldMk cId="0" sldId="561"/>
            <ac:spMk id="5125" creationId="{07F34869-657F-4292-965F-D03B64F5CB78}"/>
          </ac:spMkLst>
        </pc:spChg>
        <pc:spChg chg="mod">
          <ac:chgData name="Rao, Seelam Purnachandra" userId="S::seelam.seelampurna@capgemini.com::221b5769-fc42-4acb-b2db-e822310c07c7" providerId="AD" clId="Web-{B30FD6FC-FF54-4447-92CC-01A9035A480A}" dt="2020-06-17T10:29:25.763" v="138" actId="20577"/>
          <ac:spMkLst>
            <pc:docMk/>
            <pc:sldMk cId="0" sldId="561"/>
            <ac:spMk id="5126" creationId="{0B7CC3EF-8FA8-4952-86F2-07458D15270E}"/>
          </ac:spMkLst>
        </pc:spChg>
        <pc:spChg chg="add del">
          <ac:chgData name="Rao, Seelam Purnachandra" userId="S::seelam.seelampurna@capgemini.com::221b5769-fc42-4acb-b2db-e822310c07c7" providerId="AD" clId="Web-{B30FD6FC-FF54-4447-92CC-01A9035A480A}" dt="2020-06-17T10:28:31.763" v="106"/>
          <ac:spMkLst>
            <pc:docMk/>
            <pc:sldMk cId="0" sldId="561"/>
            <ac:spMk id="5127" creationId="{18C36A66-8671-4BBC-8A2A-3C1DFAC01CF4}"/>
          </ac:spMkLst>
        </pc:spChg>
        <pc:spChg chg="mod">
          <ac:chgData name="Rao, Seelam Purnachandra" userId="S::seelam.seelampurna@capgemini.com::221b5769-fc42-4acb-b2db-e822310c07c7" providerId="AD" clId="Web-{B30FD6FC-FF54-4447-92CC-01A9035A480A}" dt="2020-06-17T11:26:25.237" v="893" actId="20577"/>
          <ac:spMkLst>
            <pc:docMk/>
            <pc:sldMk cId="0" sldId="561"/>
            <ac:spMk id="5128" creationId="{DF6DD839-DBD6-4D41-9BBE-A30503E66BF1}"/>
          </ac:spMkLst>
        </pc:spChg>
        <pc:spChg chg="mod">
          <ac:chgData name="Rao, Seelam Purnachandra" userId="S::seelam.seelampurna@capgemini.com::221b5769-fc42-4acb-b2db-e822310c07c7" providerId="AD" clId="Web-{B30FD6FC-FF54-4447-92CC-01A9035A480A}" dt="2020-06-17T10:27:57.810" v="105" actId="20577"/>
          <ac:spMkLst>
            <pc:docMk/>
            <pc:sldMk cId="0" sldId="561"/>
            <ac:spMk id="5129" creationId="{5159276E-2428-4AF2-891A-A577F728A893}"/>
          </ac:spMkLst>
        </pc:spChg>
        <pc:spChg chg="mod">
          <ac:chgData name="Rao, Seelam Purnachandra" userId="S::seelam.seelampurna@capgemini.com::221b5769-fc42-4acb-b2db-e822310c07c7" providerId="AD" clId="Web-{B30FD6FC-FF54-4447-92CC-01A9035A480A}" dt="2020-06-17T11:13:24.118" v="618" actId="20577"/>
          <ac:spMkLst>
            <pc:docMk/>
            <pc:sldMk cId="0" sldId="561"/>
            <ac:spMk id="5130" creationId="{75139740-9423-4531-AA59-9DAF2177BA1F}"/>
          </ac:spMkLst>
        </pc:spChg>
        <pc:picChg chg="add del mod ord modCrop">
          <ac:chgData name="Rao, Seelam Purnachandra" userId="S::seelam.seelampurna@capgemini.com::221b5769-fc42-4acb-b2db-e822310c07c7" providerId="AD" clId="Web-{B30FD6FC-FF54-4447-92CC-01A9035A480A}" dt="2020-06-17T11:26:55.268" v="895"/>
          <ac:picMkLst>
            <pc:docMk/>
            <pc:sldMk cId="0" sldId="561"/>
            <ac:picMk id="3" creationId="{0B560E10-86A3-4647-8D9B-F13E06A19B7F}"/>
          </ac:picMkLst>
        </pc:picChg>
      </pc:sldChg>
    </pc:docChg>
  </pc:docChgLst>
  <pc:docChgLst>
    <pc:chgData name="Varik, Paresh" userId="S::paresh.varik@capgemini.com::2b6b66cb-6433-435a-8d36-c3882322533a" providerId="AD" clId="Web-{BF0D498D-53DE-4166-B482-AC4047DDF1CB}"/>
    <pc:docChg chg="modSld">
      <pc:chgData name="Varik, Paresh" userId="S::paresh.varik@capgemini.com::2b6b66cb-6433-435a-8d36-c3882322533a" providerId="AD" clId="Web-{BF0D498D-53DE-4166-B482-AC4047DDF1CB}" dt="2020-09-18T05:18:10.611" v="2" actId="20577"/>
      <pc:docMkLst>
        <pc:docMk/>
      </pc:docMkLst>
      <pc:sldChg chg="modSp">
        <pc:chgData name="Varik, Paresh" userId="S::paresh.varik@capgemini.com::2b6b66cb-6433-435a-8d36-c3882322533a" providerId="AD" clId="Web-{BF0D498D-53DE-4166-B482-AC4047DDF1CB}" dt="2020-09-18T05:18:08.596" v="1" actId="20577"/>
        <pc:sldMkLst>
          <pc:docMk/>
          <pc:sldMk cId="0" sldId="561"/>
        </pc:sldMkLst>
        <pc:spChg chg="mod">
          <ac:chgData name="Varik, Paresh" userId="S::paresh.varik@capgemini.com::2b6b66cb-6433-435a-8d36-c3882322533a" providerId="AD" clId="Web-{BF0D498D-53DE-4166-B482-AC4047DDF1CB}" dt="2020-09-18T05:18:08.596" v="1" actId="20577"/>
          <ac:spMkLst>
            <pc:docMk/>
            <pc:sldMk cId="0" sldId="561"/>
            <ac:spMk id="13" creationId="{75139740-9423-4531-AA59-9DAF2177BA1F}"/>
          </ac:spMkLst>
        </pc:spChg>
      </pc:sldChg>
    </pc:docChg>
  </pc:docChgLst>
  <pc:docChgLst>
    <pc:chgData name="Das, Ganji Jagath" userId="S::ganji-jagath.das@capgemini.com::cb8df244-6753-48bf-92f3-f9b0b8538d49" providerId="AD" clId="Web-{9C161C86-9458-4E01-80D5-F121C115B9B8}"/>
    <pc:docChg chg="modSld">
      <pc:chgData name="Das, Ganji Jagath" userId="S::ganji-jagath.das@capgemini.com::cb8df244-6753-48bf-92f3-f9b0b8538d49" providerId="AD" clId="Web-{9C161C86-9458-4E01-80D5-F121C115B9B8}" dt="2020-06-17T11:25:34.970" v="93" actId="20577"/>
      <pc:docMkLst>
        <pc:docMk/>
      </pc:docMkLst>
      <pc:sldChg chg="modSp">
        <pc:chgData name="Das, Ganji Jagath" userId="S::ganji-jagath.das@capgemini.com::cb8df244-6753-48bf-92f3-f9b0b8538d49" providerId="AD" clId="Web-{9C161C86-9458-4E01-80D5-F121C115B9B8}" dt="2020-06-17T11:22:57.585" v="91" actId="20577"/>
        <pc:sldMkLst>
          <pc:docMk/>
          <pc:sldMk cId="0" sldId="561"/>
        </pc:sldMkLst>
        <pc:spChg chg="mod">
          <ac:chgData name="Das, Ganji Jagath" userId="S::ganji-jagath.das@capgemini.com::cb8df244-6753-48bf-92f3-f9b0b8538d49" providerId="AD" clId="Web-{9C161C86-9458-4E01-80D5-F121C115B9B8}" dt="2020-06-17T11:19:57.839" v="19" actId="20577"/>
          <ac:spMkLst>
            <pc:docMk/>
            <pc:sldMk cId="0" sldId="561"/>
            <ac:spMk id="9" creationId="{0E2C86E5-A4B8-4DC0-AD14-F35C60D8F11D}"/>
          </ac:spMkLst>
        </pc:spChg>
        <pc:spChg chg="mod">
          <ac:chgData name="Das, Ganji Jagath" userId="S::ganji-jagath.das@capgemini.com::cb8df244-6753-48bf-92f3-f9b0b8538d49" providerId="AD" clId="Web-{9C161C86-9458-4E01-80D5-F121C115B9B8}" dt="2020-06-17T11:20:50.842" v="57" actId="20577"/>
          <ac:spMkLst>
            <pc:docMk/>
            <pc:sldMk cId="0" sldId="561"/>
            <ac:spMk id="12" creationId="{32F25F97-320C-4268-AA7F-1C6560192FD0}"/>
          </ac:spMkLst>
        </pc:spChg>
        <pc:spChg chg="mod">
          <ac:chgData name="Das, Ganji Jagath" userId="S::ganji-jagath.das@capgemini.com::cb8df244-6753-48bf-92f3-f9b0b8538d49" providerId="AD" clId="Web-{9C161C86-9458-4E01-80D5-F121C115B9B8}" dt="2020-06-17T11:21:30.095" v="59" actId="1076"/>
          <ac:spMkLst>
            <pc:docMk/>
            <pc:sldMk cId="0" sldId="561"/>
            <ac:spMk id="5128" creationId="{DF6DD839-DBD6-4D41-9BBE-A30503E66BF1}"/>
          </ac:spMkLst>
        </pc:spChg>
        <pc:spChg chg="mod">
          <ac:chgData name="Das, Ganji Jagath" userId="S::ganji-jagath.das@capgemini.com::cb8df244-6753-48bf-92f3-f9b0b8538d49" providerId="AD" clId="Web-{9C161C86-9458-4E01-80D5-F121C115B9B8}" dt="2020-06-17T11:19:42.072" v="15" actId="20577"/>
          <ac:spMkLst>
            <pc:docMk/>
            <pc:sldMk cId="0" sldId="561"/>
            <ac:spMk id="5129" creationId="{5159276E-2428-4AF2-891A-A577F728A893}"/>
          </ac:spMkLst>
        </pc:spChg>
        <pc:spChg chg="mod">
          <ac:chgData name="Das, Ganji Jagath" userId="S::ganji-jagath.das@capgemini.com::cb8df244-6753-48bf-92f3-f9b0b8538d49" providerId="AD" clId="Web-{9C161C86-9458-4E01-80D5-F121C115B9B8}" dt="2020-06-17T11:22:57.585" v="91" actId="20577"/>
          <ac:spMkLst>
            <pc:docMk/>
            <pc:sldMk cId="0" sldId="561"/>
            <ac:spMk id="5130" creationId="{75139740-9423-4531-AA59-9DAF2177BA1F}"/>
          </ac:spMkLst>
        </pc:spChg>
      </pc:sldChg>
    </pc:docChg>
  </pc:docChgLst>
  <pc:docChgLst>
    <pc:chgData name="Verma, Uma Shankar" userId="S::uma.verma@capgemini.com::bc17fa12-a767-47e5-9dad-1718e2b76bb6" providerId="AD" clId="Web-{F09E9E54-1706-4DBA-9951-8C1E38CA7445}"/>
    <pc:docChg chg="modSld">
      <pc:chgData name="Verma, Uma Shankar" userId="S::uma.verma@capgemini.com::bc17fa12-a767-47e5-9dad-1718e2b76bb6" providerId="AD" clId="Web-{F09E9E54-1706-4DBA-9951-8C1E38CA7445}" dt="2020-06-23T08:10:34.440" v="7" actId="20577"/>
      <pc:docMkLst>
        <pc:docMk/>
      </pc:docMkLst>
      <pc:sldChg chg="modSp">
        <pc:chgData name="Verma, Uma Shankar" userId="S::uma.verma@capgemini.com::bc17fa12-a767-47e5-9dad-1718e2b76bb6" providerId="AD" clId="Web-{F09E9E54-1706-4DBA-9951-8C1E38CA7445}" dt="2020-06-23T08:10:34.440" v="6" actId="20577"/>
        <pc:sldMkLst>
          <pc:docMk/>
          <pc:sldMk cId="0" sldId="561"/>
        </pc:sldMkLst>
        <pc:spChg chg="mod">
          <ac:chgData name="Verma, Uma Shankar" userId="S::uma.verma@capgemini.com::bc17fa12-a767-47e5-9dad-1718e2b76bb6" providerId="AD" clId="Web-{F09E9E54-1706-4DBA-9951-8C1E38CA7445}" dt="2020-06-23T08:10:34.440" v="6" actId="20577"/>
          <ac:spMkLst>
            <pc:docMk/>
            <pc:sldMk cId="0" sldId="561"/>
            <ac:spMk id="5130" creationId="{75139740-9423-4531-AA59-9DAF2177BA1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071FF6-14F5-42BE-852C-A90A7DC734E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pt-PT"/>
          </a:p>
        </p:txBody>
      </p:sp>
      <p:sp>
        <p:nvSpPr>
          <p:cNvPr id="3" name="Date Placeholder 2">
            <a:extLst>
              <a:ext uri="{FF2B5EF4-FFF2-40B4-BE49-F238E27FC236}">
                <a16:creationId xmlns:a16="http://schemas.microsoft.com/office/drawing/2014/main" id="{F9F77684-E501-4E66-9E88-6BAD7A73EAD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1437A89C-C0E0-4AFD-BC7E-1DFF7A69AFC2}" type="datetimeFigureOut">
              <a:rPr lang="pt-PT"/>
              <a:pPr>
                <a:defRPr/>
              </a:pPr>
              <a:t>18/09/2020</a:t>
            </a:fld>
            <a:endParaRPr lang="pt-PT"/>
          </a:p>
        </p:txBody>
      </p:sp>
      <p:sp>
        <p:nvSpPr>
          <p:cNvPr id="4" name="Footer Placeholder 3">
            <a:extLst>
              <a:ext uri="{FF2B5EF4-FFF2-40B4-BE49-F238E27FC236}">
                <a16:creationId xmlns:a16="http://schemas.microsoft.com/office/drawing/2014/main" id="{0DA1F36E-1B08-48EF-8716-59686B6EF4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pt-PT"/>
          </a:p>
        </p:txBody>
      </p:sp>
      <p:sp>
        <p:nvSpPr>
          <p:cNvPr id="5" name="Slide Number Placeholder 4">
            <a:extLst>
              <a:ext uri="{FF2B5EF4-FFF2-40B4-BE49-F238E27FC236}">
                <a16:creationId xmlns:a16="http://schemas.microsoft.com/office/drawing/2014/main" id="{502F85C2-30D1-4967-9175-C4CE7BA86BA3}"/>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568897D5-2C8F-4018-A742-DF8EB89282E8}" type="slidenum">
              <a:rPr lang="pt-PT" altLang="en-US"/>
              <a:pPr/>
              <a:t>‹#›</a:t>
            </a:fld>
            <a:endParaRPr lang="pt-PT"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Posição do Cabeçalho 1">
            <a:extLst>
              <a:ext uri="{FF2B5EF4-FFF2-40B4-BE49-F238E27FC236}">
                <a16:creationId xmlns:a16="http://schemas.microsoft.com/office/drawing/2014/main" id="{5F3924DA-3BB4-4513-853B-4C5E607D8B2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pt-BR"/>
          </a:p>
        </p:txBody>
      </p:sp>
      <p:sp>
        <p:nvSpPr>
          <p:cNvPr id="3" name="Marcador de Posição da Data 2">
            <a:extLst>
              <a:ext uri="{FF2B5EF4-FFF2-40B4-BE49-F238E27FC236}">
                <a16:creationId xmlns:a16="http://schemas.microsoft.com/office/drawing/2014/main" id="{B6630AFE-CC81-4856-8DE4-F4F03815CCF8}"/>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D4990CFF-8247-4ACE-B536-797270674F77}" type="datetimeFigureOut">
              <a:rPr lang="pt-BR"/>
              <a:pPr>
                <a:defRPr/>
              </a:pPr>
              <a:t>18/09/2020</a:t>
            </a:fld>
            <a:endParaRPr lang="pt-BR"/>
          </a:p>
        </p:txBody>
      </p:sp>
      <p:sp>
        <p:nvSpPr>
          <p:cNvPr id="4" name="Marcador de Posição da Imagem do Diapositivo 3">
            <a:extLst>
              <a:ext uri="{FF2B5EF4-FFF2-40B4-BE49-F238E27FC236}">
                <a16:creationId xmlns:a16="http://schemas.microsoft.com/office/drawing/2014/main" id="{2F0EDA96-BCA5-4107-BBEB-3E5344BE4D8A}"/>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pt-BR" noProof="0"/>
          </a:p>
        </p:txBody>
      </p:sp>
      <p:sp>
        <p:nvSpPr>
          <p:cNvPr id="5" name="Marcador de Posição de Notas 4">
            <a:extLst>
              <a:ext uri="{FF2B5EF4-FFF2-40B4-BE49-F238E27FC236}">
                <a16:creationId xmlns:a16="http://schemas.microsoft.com/office/drawing/2014/main" id="{4610547E-B708-446B-94D5-D146A63A4318}"/>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noProof="0"/>
              <a:t>Editar os estilos de texto do Modelo Global</a:t>
            </a:r>
          </a:p>
          <a:p>
            <a:pPr lvl="1"/>
            <a:r>
              <a:rPr lang="pt-PT" noProof="0"/>
              <a:t>Segundo nível</a:t>
            </a:r>
          </a:p>
          <a:p>
            <a:pPr lvl="2"/>
            <a:r>
              <a:rPr lang="pt-PT" noProof="0"/>
              <a:t>Terceiro nível</a:t>
            </a:r>
          </a:p>
          <a:p>
            <a:pPr lvl="3"/>
            <a:r>
              <a:rPr lang="pt-PT" noProof="0"/>
              <a:t>Quarto nível</a:t>
            </a:r>
          </a:p>
          <a:p>
            <a:pPr lvl="4"/>
            <a:r>
              <a:rPr lang="pt-PT" noProof="0"/>
              <a:t>Quinto nível</a:t>
            </a:r>
            <a:endParaRPr lang="pt-BR" noProof="0"/>
          </a:p>
        </p:txBody>
      </p:sp>
      <p:sp>
        <p:nvSpPr>
          <p:cNvPr id="6" name="Marcador de Posição do Rodapé 5">
            <a:extLst>
              <a:ext uri="{FF2B5EF4-FFF2-40B4-BE49-F238E27FC236}">
                <a16:creationId xmlns:a16="http://schemas.microsoft.com/office/drawing/2014/main" id="{6626D9EC-A61D-4841-8D26-7A7A381BA64D}"/>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pt-BR"/>
          </a:p>
        </p:txBody>
      </p:sp>
      <p:sp>
        <p:nvSpPr>
          <p:cNvPr id="7" name="Marcador de Posição do Número do Diapositivo 6">
            <a:extLst>
              <a:ext uri="{FF2B5EF4-FFF2-40B4-BE49-F238E27FC236}">
                <a16:creationId xmlns:a16="http://schemas.microsoft.com/office/drawing/2014/main" id="{8A9D4725-773E-4B6D-BE64-D928085D5124}"/>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DB802265-92B1-4A88-A2EE-24F807BDE259}" type="slidenum">
              <a:rPr lang="pt-BR" altLang="en-US"/>
              <a:pPr/>
              <a:t>‹#›</a:t>
            </a:fld>
            <a:endParaRPr lang="pt-BR" alt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a:extLst>
              <a:ext uri="{FF2B5EF4-FFF2-40B4-BE49-F238E27FC236}">
                <a16:creationId xmlns:a16="http://schemas.microsoft.com/office/drawing/2014/main" id="{8DB1B167-2A26-407A-BCF0-423DCBFD355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a:extLst>
              <a:ext uri="{FF2B5EF4-FFF2-40B4-BE49-F238E27FC236}">
                <a16:creationId xmlns:a16="http://schemas.microsoft.com/office/drawing/2014/main" id="{783BF92C-EA4F-408D-9044-B528CE4024A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OnePager Template 2017 NL">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56B17D1-B4EC-4422-A649-4467285BCEA4}"/>
              </a:ext>
            </a:extLst>
          </p:cNvPr>
          <p:cNvSpPr txBox="1">
            <a:spLocks noChangeArrowheads="1"/>
          </p:cNvSpPr>
          <p:nvPr userDrawn="1"/>
        </p:nvSpPr>
        <p:spPr bwMode="auto">
          <a:xfrm>
            <a:off x="296863" y="2647950"/>
            <a:ext cx="13922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en-IN" altLang="nl-NL" sz="1200" b="1" noProof="0" dirty="0">
                <a:solidFill>
                  <a:srgbClr val="0070AD"/>
                </a:solidFill>
              </a:rPr>
              <a:t>Profile</a:t>
            </a:r>
          </a:p>
        </p:txBody>
      </p:sp>
      <p:sp>
        <p:nvSpPr>
          <p:cNvPr id="12" name="TextBox 11">
            <a:extLst>
              <a:ext uri="{FF2B5EF4-FFF2-40B4-BE49-F238E27FC236}">
                <a16:creationId xmlns:a16="http://schemas.microsoft.com/office/drawing/2014/main" id="{473AD9DE-3B76-4BD1-9934-A783B6CDC7B0}"/>
              </a:ext>
            </a:extLst>
          </p:cNvPr>
          <p:cNvSpPr txBox="1">
            <a:spLocks noChangeArrowheads="1"/>
          </p:cNvSpPr>
          <p:nvPr userDrawn="1"/>
        </p:nvSpPr>
        <p:spPr bwMode="auto">
          <a:xfrm>
            <a:off x="4740275" y="2659063"/>
            <a:ext cx="18764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en-IN" altLang="nl-NL" sz="1200" b="1" noProof="0" dirty="0">
                <a:solidFill>
                  <a:srgbClr val="0070AD"/>
                </a:solidFill>
              </a:rPr>
              <a:t>Work Experience</a:t>
            </a:r>
          </a:p>
        </p:txBody>
      </p:sp>
      <p:sp>
        <p:nvSpPr>
          <p:cNvPr id="13" name="TextBox 12">
            <a:extLst>
              <a:ext uri="{FF2B5EF4-FFF2-40B4-BE49-F238E27FC236}">
                <a16:creationId xmlns:a16="http://schemas.microsoft.com/office/drawing/2014/main" id="{C0A7CD7D-AA34-4F8B-95A7-5624932D87AD}"/>
              </a:ext>
            </a:extLst>
          </p:cNvPr>
          <p:cNvSpPr txBox="1">
            <a:spLocks noChangeArrowheads="1"/>
          </p:cNvSpPr>
          <p:nvPr userDrawn="1"/>
        </p:nvSpPr>
        <p:spPr bwMode="auto">
          <a:xfrm>
            <a:off x="2386013" y="1298371"/>
            <a:ext cx="1141412" cy="26193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en-IN" altLang="nl-NL" sz="1100" b="1" noProof="0" dirty="0">
                <a:solidFill>
                  <a:schemeClr val="bg1"/>
                </a:solidFill>
              </a:rPr>
              <a:t>City:</a:t>
            </a:r>
          </a:p>
        </p:txBody>
      </p:sp>
      <p:sp>
        <p:nvSpPr>
          <p:cNvPr id="14" name="TextBox 13">
            <a:extLst>
              <a:ext uri="{FF2B5EF4-FFF2-40B4-BE49-F238E27FC236}">
                <a16:creationId xmlns:a16="http://schemas.microsoft.com/office/drawing/2014/main" id="{9C96ECD5-020B-4814-8BB2-AF1FBC025085}"/>
              </a:ext>
            </a:extLst>
          </p:cNvPr>
          <p:cNvSpPr txBox="1">
            <a:spLocks noChangeArrowheads="1"/>
          </p:cNvSpPr>
          <p:nvPr userDrawn="1"/>
        </p:nvSpPr>
        <p:spPr bwMode="auto">
          <a:xfrm>
            <a:off x="2387796" y="1499017"/>
            <a:ext cx="1141412" cy="26193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nchor="ctr" anchorCtr="0">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en-IN" altLang="nl-NL" sz="1100" b="1" noProof="0" dirty="0">
                <a:solidFill>
                  <a:schemeClr val="bg1"/>
                </a:solidFill>
              </a:rPr>
              <a:t>Nationality:</a:t>
            </a:r>
          </a:p>
        </p:txBody>
      </p:sp>
      <p:sp>
        <p:nvSpPr>
          <p:cNvPr id="15" name="TextBox 14">
            <a:extLst>
              <a:ext uri="{FF2B5EF4-FFF2-40B4-BE49-F238E27FC236}">
                <a16:creationId xmlns:a16="http://schemas.microsoft.com/office/drawing/2014/main" id="{171895C6-D0DB-4528-AACF-47527CA4E462}"/>
              </a:ext>
            </a:extLst>
          </p:cNvPr>
          <p:cNvSpPr txBox="1">
            <a:spLocks noChangeArrowheads="1"/>
          </p:cNvSpPr>
          <p:nvPr userDrawn="1"/>
        </p:nvSpPr>
        <p:spPr bwMode="auto">
          <a:xfrm>
            <a:off x="2389579" y="1699663"/>
            <a:ext cx="1141412" cy="26193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nchor="ctr" anchorCtr="0">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en-IN" altLang="nl-NL" sz="1100" b="1" noProof="0" dirty="0">
                <a:solidFill>
                  <a:schemeClr val="bg1"/>
                </a:solidFill>
              </a:rPr>
              <a:t>Languages:</a:t>
            </a:r>
          </a:p>
        </p:txBody>
      </p:sp>
      <p:sp>
        <p:nvSpPr>
          <p:cNvPr id="19" name="TextBox 18">
            <a:extLst>
              <a:ext uri="{FF2B5EF4-FFF2-40B4-BE49-F238E27FC236}">
                <a16:creationId xmlns:a16="http://schemas.microsoft.com/office/drawing/2014/main" id="{C0B13E2F-34DE-4CCD-83E7-5971BC1E0E95}"/>
              </a:ext>
            </a:extLst>
          </p:cNvPr>
          <p:cNvSpPr txBox="1">
            <a:spLocks noChangeArrowheads="1"/>
          </p:cNvSpPr>
          <p:nvPr userDrawn="1"/>
        </p:nvSpPr>
        <p:spPr bwMode="auto">
          <a:xfrm>
            <a:off x="2391362" y="1097726"/>
            <a:ext cx="1141413" cy="26193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nchor="ctr" anchorCtr="0">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en-IN" altLang="nl-NL" sz="1100" b="1" noProof="0" dirty="0" err="1">
                <a:solidFill>
                  <a:schemeClr val="bg1"/>
                </a:solidFill>
              </a:rPr>
              <a:t>Lvl</a:t>
            </a:r>
            <a:r>
              <a:rPr lang="en-IN" altLang="nl-NL" sz="1100" b="1" noProof="0" dirty="0">
                <a:solidFill>
                  <a:schemeClr val="bg1"/>
                </a:solidFill>
              </a:rPr>
              <a:t>:</a:t>
            </a:r>
          </a:p>
        </p:txBody>
      </p:sp>
      <p:sp>
        <p:nvSpPr>
          <p:cNvPr id="16" name="Text Placeholder 5"/>
          <p:cNvSpPr>
            <a:spLocks noGrp="1"/>
          </p:cNvSpPr>
          <p:nvPr>
            <p:ph type="body" sz="quarter" idx="36"/>
          </p:nvPr>
        </p:nvSpPr>
        <p:spPr>
          <a:xfrm>
            <a:off x="4836699" y="2995865"/>
            <a:ext cx="4009644" cy="3621503"/>
          </a:xfrm>
        </p:spPr>
        <p:txBody>
          <a:bodyPr>
            <a:normAutofit/>
          </a:bodyPr>
          <a:lstStyle>
            <a:lvl1pPr>
              <a:lnSpc>
                <a:spcPct val="150000"/>
              </a:lnSpc>
              <a:defRPr sz="1000" i="0" u="none" baseline="0"/>
            </a:lvl1pPr>
          </a:lstStyle>
          <a:p>
            <a:pPr lvl="0"/>
            <a:r>
              <a:rPr lang="en-IN" noProof="0" dirty="0"/>
              <a:t>Click to edit Master text styles</a:t>
            </a:r>
          </a:p>
          <a:p>
            <a:pPr lvl="1"/>
            <a:r>
              <a:rPr lang="en-IN" noProof="0" dirty="0"/>
              <a:t>Second level</a:t>
            </a:r>
          </a:p>
        </p:txBody>
      </p:sp>
      <p:sp>
        <p:nvSpPr>
          <p:cNvPr id="23" name="Text Placeholder 5"/>
          <p:cNvSpPr>
            <a:spLocks noGrp="1"/>
          </p:cNvSpPr>
          <p:nvPr>
            <p:ph type="body" sz="quarter" idx="41"/>
          </p:nvPr>
        </p:nvSpPr>
        <p:spPr>
          <a:xfrm>
            <a:off x="2468282" y="290679"/>
            <a:ext cx="6223654" cy="306703"/>
          </a:xfrm>
        </p:spPr>
        <p:txBody>
          <a:bodyPr>
            <a:normAutofit/>
          </a:bodyPr>
          <a:lstStyle>
            <a:lvl1pPr>
              <a:defRPr sz="2100" b="1" baseline="0">
                <a:solidFill>
                  <a:schemeClr val="bg1"/>
                </a:solidFill>
              </a:defRPr>
            </a:lvl1pPr>
          </a:lstStyle>
          <a:p>
            <a:pPr lvl="0"/>
            <a:r>
              <a:rPr lang="en-IN" noProof="0"/>
              <a:t>Click to edit Master text styles</a:t>
            </a:r>
          </a:p>
        </p:txBody>
      </p:sp>
      <p:sp>
        <p:nvSpPr>
          <p:cNvPr id="25" name="Text Placeholder 5"/>
          <p:cNvSpPr>
            <a:spLocks noGrp="1"/>
          </p:cNvSpPr>
          <p:nvPr>
            <p:ph type="body" sz="quarter" idx="42"/>
          </p:nvPr>
        </p:nvSpPr>
        <p:spPr>
          <a:xfrm>
            <a:off x="2468279" y="665942"/>
            <a:ext cx="6056596" cy="321205"/>
          </a:xfrm>
        </p:spPr>
        <p:txBody>
          <a:bodyPr>
            <a:norm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IN" noProof="0"/>
              <a:t>Click to edit Master text styles</a:t>
            </a:r>
          </a:p>
        </p:txBody>
      </p:sp>
      <p:sp>
        <p:nvSpPr>
          <p:cNvPr id="26" name="Text Placeholder 5"/>
          <p:cNvSpPr>
            <a:spLocks noGrp="1"/>
          </p:cNvSpPr>
          <p:nvPr>
            <p:ph type="body" sz="quarter" idx="43"/>
          </p:nvPr>
        </p:nvSpPr>
        <p:spPr>
          <a:xfrm>
            <a:off x="6096000" y="915956"/>
            <a:ext cx="2373312" cy="295449"/>
          </a:xfrm>
        </p:spPr>
        <p:txBody>
          <a:bodyPr>
            <a:noAutofit/>
          </a:bodyPr>
          <a:lstStyle>
            <a:lvl1pPr>
              <a:defRPr sz="1100">
                <a:solidFill>
                  <a:schemeClr val="bg1"/>
                </a:solidFill>
              </a:defRPr>
            </a:lvl1pPr>
          </a:lstStyle>
          <a:p>
            <a:pPr lvl="0"/>
            <a:r>
              <a:rPr lang="en-IN" noProof="0"/>
              <a:t>Click to edit Master text styles</a:t>
            </a:r>
          </a:p>
        </p:txBody>
      </p:sp>
      <p:sp>
        <p:nvSpPr>
          <p:cNvPr id="45" name="Picture Placeholder 44"/>
          <p:cNvSpPr>
            <a:spLocks noGrp="1"/>
          </p:cNvSpPr>
          <p:nvPr>
            <p:ph type="pic" sz="quarter" idx="46"/>
          </p:nvPr>
        </p:nvSpPr>
        <p:spPr>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IN" noProof="0"/>
              <a:t>Click icon to add picture</a:t>
            </a:r>
          </a:p>
        </p:txBody>
      </p:sp>
      <p:sp>
        <p:nvSpPr>
          <p:cNvPr id="46" name="Text Placeholder 5"/>
          <p:cNvSpPr>
            <a:spLocks noGrp="1"/>
          </p:cNvSpPr>
          <p:nvPr>
            <p:ph type="body" sz="quarter" idx="47"/>
          </p:nvPr>
        </p:nvSpPr>
        <p:spPr>
          <a:xfrm>
            <a:off x="6263727" y="1240900"/>
            <a:ext cx="2373312" cy="325397"/>
          </a:xfrm>
        </p:spPr>
        <p:txBody>
          <a:bodyPr>
            <a:noAutofit/>
          </a:bodyPr>
          <a:lstStyle>
            <a:lvl1pPr>
              <a:defRPr sz="1100">
                <a:solidFill>
                  <a:schemeClr val="bg1"/>
                </a:solidFill>
              </a:defRPr>
            </a:lvl1pPr>
          </a:lstStyle>
          <a:p>
            <a:pPr lvl="0"/>
            <a:r>
              <a:rPr lang="en-IN" noProof="0"/>
              <a:t>Click to edit Master text styles</a:t>
            </a:r>
          </a:p>
        </p:txBody>
      </p:sp>
      <p:sp>
        <p:nvSpPr>
          <p:cNvPr id="47" name="Text Placeholder 5"/>
          <p:cNvSpPr>
            <a:spLocks noGrp="1"/>
          </p:cNvSpPr>
          <p:nvPr>
            <p:ph type="body" sz="quarter" idx="48"/>
          </p:nvPr>
        </p:nvSpPr>
        <p:spPr>
          <a:xfrm>
            <a:off x="6333941" y="2031279"/>
            <a:ext cx="2373312" cy="330250"/>
          </a:xfrm>
        </p:spPr>
        <p:txBody>
          <a:bodyPr>
            <a:noAutofit/>
          </a:bodyPr>
          <a:lstStyle>
            <a:lvl1pPr>
              <a:defRPr sz="1100">
                <a:solidFill>
                  <a:schemeClr val="bg1"/>
                </a:solidFill>
              </a:defRPr>
            </a:lvl1pPr>
          </a:lstStyle>
          <a:p>
            <a:pPr lvl="0"/>
            <a:r>
              <a:rPr lang="en-IN" noProof="0"/>
              <a:t>Click to edit Master text styles</a:t>
            </a:r>
          </a:p>
        </p:txBody>
      </p:sp>
      <p:sp>
        <p:nvSpPr>
          <p:cNvPr id="34" name="Text Placeholder 5"/>
          <p:cNvSpPr>
            <a:spLocks noGrp="1"/>
          </p:cNvSpPr>
          <p:nvPr>
            <p:ph type="body" sz="quarter" idx="50"/>
          </p:nvPr>
        </p:nvSpPr>
        <p:spPr>
          <a:xfrm>
            <a:off x="383259" y="2995865"/>
            <a:ext cx="4056394" cy="3621503"/>
          </a:xfrm>
        </p:spPr>
        <p:txBody>
          <a:bodyPr>
            <a:normAutofit/>
          </a:bodyPr>
          <a:lstStyle>
            <a:lvl1pPr>
              <a:lnSpc>
                <a:spcPct val="150000"/>
              </a:lnSpc>
              <a:defRPr sz="1000" u="none" baseline="0"/>
            </a:lvl1pPr>
          </a:lstStyle>
          <a:p>
            <a:pPr lvl="0"/>
            <a:r>
              <a:rPr lang="en-IN" noProof="0"/>
              <a:t>Click to edit Master text styles</a:t>
            </a:r>
          </a:p>
        </p:txBody>
      </p:sp>
      <p:sp>
        <p:nvSpPr>
          <p:cNvPr id="17" name="Text Placeholder 5"/>
          <p:cNvSpPr>
            <a:spLocks noGrp="1"/>
          </p:cNvSpPr>
          <p:nvPr>
            <p:ph type="body" sz="quarter" idx="51"/>
          </p:nvPr>
        </p:nvSpPr>
        <p:spPr>
          <a:xfrm>
            <a:off x="6333941" y="2439362"/>
            <a:ext cx="2373312" cy="287681"/>
          </a:xfrm>
        </p:spPr>
        <p:txBody>
          <a:bodyPr>
            <a:noAutofit/>
          </a:bodyPr>
          <a:lstStyle>
            <a:lvl1pPr>
              <a:defRPr sz="1100">
                <a:solidFill>
                  <a:schemeClr val="bg1"/>
                </a:solidFill>
              </a:defRPr>
            </a:lvl1pPr>
          </a:lstStyle>
          <a:p>
            <a:pPr lvl="0"/>
            <a:r>
              <a:rPr lang="en-IN" noProof="0"/>
              <a:t>Click to edit Master text styles</a:t>
            </a:r>
          </a:p>
        </p:txBody>
      </p:sp>
      <p:sp>
        <p:nvSpPr>
          <p:cNvPr id="20" name="TextBox 19">
            <a:extLst>
              <a:ext uri="{FF2B5EF4-FFF2-40B4-BE49-F238E27FC236}">
                <a16:creationId xmlns:a16="http://schemas.microsoft.com/office/drawing/2014/main" id="{DAF7A077-F5FA-4BC2-9327-3035A2D8BAAD}"/>
              </a:ext>
            </a:extLst>
          </p:cNvPr>
          <p:cNvSpPr txBox="1">
            <a:spLocks noChangeArrowheads="1"/>
          </p:cNvSpPr>
          <p:nvPr userDrawn="1"/>
        </p:nvSpPr>
        <p:spPr bwMode="auto">
          <a:xfrm>
            <a:off x="2393144" y="1900310"/>
            <a:ext cx="1141412" cy="26193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nchor="ctr" anchorCtr="0">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en-IN" altLang="nl-NL" sz="1100" b="1" noProof="0">
                <a:solidFill>
                  <a:schemeClr val="bg1"/>
                </a:solidFill>
              </a:rPr>
              <a:t>Email ID:</a:t>
            </a:r>
          </a:p>
        </p:txBody>
      </p:sp>
      <p:sp>
        <p:nvSpPr>
          <p:cNvPr id="21" name="Text Placeholder 5">
            <a:extLst>
              <a:ext uri="{FF2B5EF4-FFF2-40B4-BE49-F238E27FC236}">
                <a16:creationId xmlns:a16="http://schemas.microsoft.com/office/drawing/2014/main" id="{9113BD5B-A170-4F5F-8D69-EF0CA1F3E2FF}"/>
              </a:ext>
            </a:extLst>
          </p:cNvPr>
          <p:cNvSpPr>
            <a:spLocks noGrp="1"/>
          </p:cNvSpPr>
          <p:nvPr>
            <p:ph type="body" sz="quarter" idx="52" hasCustomPrompt="1"/>
          </p:nvPr>
        </p:nvSpPr>
        <p:spPr>
          <a:xfrm>
            <a:off x="6291265" y="1633081"/>
            <a:ext cx="2373312" cy="330250"/>
          </a:xfrm>
        </p:spPr>
        <p:txBody>
          <a:bodyPr>
            <a:noAutofit/>
          </a:bodyPr>
          <a:lstStyle>
            <a:lvl1pPr>
              <a:defRPr sz="1100">
                <a:solidFill>
                  <a:schemeClr val="bg1"/>
                </a:solidFill>
              </a:defRPr>
            </a:lvl1pPr>
          </a:lstStyle>
          <a:p>
            <a:pPr lvl="0"/>
            <a:r>
              <a:rPr lang="en-IN" noProof="0"/>
              <a:t>Capgemini email id </a:t>
            </a:r>
          </a:p>
        </p:txBody>
      </p:sp>
    </p:spTree>
    <p:extLst>
      <p:ext uri="{BB962C8B-B14F-4D97-AF65-F5344CB8AC3E}">
        <p14:creationId xmlns:p14="http://schemas.microsoft.com/office/powerpoint/2010/main" val="1762686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noProof="0"/>
              <a:t>Click to edit Master title style</a:t>
            </a:r>
          </a:p>
        </p:txBody>
      </p:sp>
      <p:sp>
        <p:nvSpPr>
          <p:cNvPr id="4" name="Text Placeholder 3"/>
          <p:cNvSpPr>
            <a:spLocks noGrp="1"/>
          </p:cNvSpPr>
          <p:nvPr>
            <p:ph type="body" sz="quarter" idx="10"/>
          </p:nvPr>
        </p:nvSpPr>
        <p:spPr>
          <a:xfrm>
            <a:off x="407988" y="1381125"/>
            <a:ext cx="11017250" cy="5048250"/>
          </a:xfrm>
        </p:spPr>
        <p:txBody>
          <a:bodyPr/>
          <a:lstStyle/>
          <a:p>
            <a:pPr lvl="0"/>
            <a:r>
              <a:rPr lang="en-IN" noProof="0"/>
              <a:t>Click to edit Master text styles</a:t>
            </a:r>
          </a:p>
          <a:p>
            <a:pPr lvl="1"/>
            <a:r>
              <a:rPr lang="en-IN" noProof="0"/>
              <a:t>Second level</a:t>
            </a:r>
          </a:p>
          <a:p>
            <a:pPr lvl="2"/>
            <a:r>
              <a:rPr lang="en-IN" noProof="0"/>
              <a:t>Third level</a:t>
            </a:r>
          </a:p>
          <a:p>
            <a:pPr lvl="3"/>
            <a:r>
              <a:rPr lang="en-IN" noProof="0"/>
              <a:t>Fourth level</a:t>
            </a:r>
          </a:p>
          <a:p>
            <a:pPr lvl="4"/>
            <a:r>
              <a:rPr lang="en-IN" noProof="0"/>
              <a:t>Fifth level</a:t>
            </a:r>
          </a:p>
        </p:txBody>
      </p:sp>
    </p:spTree>
    <p:extLst>
      <p:ext uri="{BB962C8B-B14F-4D97-AF65-F5344CB8AC3E}">
        <p14:creationId xmlns:p14="http://schemas.microsoft.com/office/powerpoint/2010/main" val="28916163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743222E4-1745-4E20-BF2D-2CAAD509927B}"/>
              </a:ext>
            </a:extLst>
          </p:cNvPr>
          <p:cNvSpPr>
            <a:spLocks noGrp="1"/>
          </p:cNvSpPr>
          <p:nvPr>
            <p:ph type="title"/>
          </p:nvPr>
        </p:nvSpPr>
        <p:spPr bwMode="auto">
          <a:xfrm>
            <a:off x="407988" y="404813"/>
            <a:ext cx="1101725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nl-NL"/>
              <a:t>Click to edit Master title style</a:t>
            </a:r>
            <a:endParaRPr lang="pt-PT" altLang="nl-NL"/>
          </a:p>
        </p:txBody>
      </p:sp>
      <p:sp>
        <p:nvSpPr>
          <p:cNvPr id="1027" name="Text Placeholder 2">
            <a:extLst>
              <a:ext uri="{FF2B5EF4-FFF2-40B4-BE49-F238E27FC236}">
                <a16:creationId xmlns:a16="http://schemas.microsoft.com/office/drawing/2014/main" id="{03902958-74DA-472C-85E3-54E1A79EB7D9}"/>
              </a:ext>
            </a:extLst>
          </p:cNvPr>
          <p:cNvSpPr>
            <a:spLocks noGrp="1"/>
          </p:cNvSpPr>
          <p:nvPr>
            <p:ph type="body" idx="1"/>
          </p:nvPr>
        </p:nvSpPr>
        <p:spPr bwMode="auto">
          <a:xfrm>
            <a:off x="412750" y="1412875"/>
            <a:ext cx="11371263" cy="504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nl-NL"/>
              <a:t>Edit Master text styles</a:t>
            </a:r>
          </a:p>
          <a:p>
            <a:pPr lvl="1"/>
            <a:r>
              <a:rPr lang="en-US" altLang="nl-NL"/>
              <a:t>Second level</a:t>
            </a:r>
          </a:p>
          <a:p>
            <a:pPr lvl="2"/>
            <a:r>
              <a:rPr lang="en-US" altLang="nl-NL"/>
              <a:t>Third level</a:t>
            </a:r>
          </a:p>
          <a:p>
            <a:pPr lvl="3"/>
            <a:r>
              <a:rPr lang="en-US" altLang="nl-NL"/>
              <a:t>Fourth level</a:t>
            </a:r>
          </a:p>
        </p:txBody>
      </p:sp>
    </p:spTree>
  </p:cSld>
  <p:clrMap bg1="lt1" tx1="dk1" bg2="lt2" tx2="dk2" accent1="accent1" accent2="accent2" accent3="accent3" accent4="accent4" accent5="accent5" accent6="accent6" hlink="hlink" folHlink="folHlink"/>
  <p:sldLayoutIdLst>
    <p:sldLayoutId id="2147483859" r:id="rId1"/>
    <p:sldLayoutId id="2147483858" r:id="rId2"/>
  </p:sldLayoutIdLst>
  <p:hf sldNum="0" hdr="0" ftr="0" dt="0"/>
  <p:txStyles>
    <p:titleStyle>
      <a:lvl1pPr algn="l" rtl="0" eaLnBrk="0" fontAlgn="base" hangingPunct="0">
        <a:lnSpc>
          <a:spcPct val="90000"/>
        </a:lnSpc>
        <a:spcBef>
          <a:spcPct val="0"/>
        </a:spcBef>
        <a:spcAft>
          <a:spcPct val="0"/>
        </a:spcAft>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algn="l" rtl="0" eaLnBrk="0" fontAlgn="base" hangingPunct="0">
        <a:lnSpc>
          <a:spcPct val="90000"/>
        </a:lnSpc>
        <a:spcBef>
          <a:spcPct val="0"/>
        </a:spcBef>
        <a:spcAft>
          <a:spcPct val="0"/>
        </a:spcAft>
        <a:defRPr sz="2600">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algn="l" rtl="0" eaLnBrk="0" fontAlgn="base" hangingPunct="0">
        <a:lnSpc>
          <a:spcPct val="90000"/>
        </a:lnSpc>
        <a:spcBef>
          <a:spcPct val="0"/>
        </a:spcBef>
        <a:spcAft>
          <a:spcPct val="0"/>
        </a:spcAft>
        <a:defRPr sz="2600">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algn="l" rtl="0" eaLnBrk="0" fontAlgn="base" hangingPunct="0">
        <a:lnSpc>
          <a:spcPct val="90000"/>
        </a:lnSpc>
        <a:spcBef>
          <a:spcPct val="0"/>
        </a:spcBef>
        <a:spcAft>
          <a:spcPct val="0"/>
        </a:spcAft>
        <a:defRPr sz="2600">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algn="l" rtl="0" eaLnBrk="0" fontAlgn="base" hangingPunct="0">
        <a:lnSpc>
          <a:spcPct val="90000"/>
        </a:lnSpc>
        <a:spcBef>
          <a:spcPct val="0"/>
        </a:spcBef>
        <a:spcAft>
          <a:spcPct val="0"/>
        </a:spcAft>
        <a:defRPr sz="2600">
          <a:solidFill>
            <a:schemeClr val="tx2"/>
          </a:solidFill>
          <a:latin typeface="Verdana" panose="020B0604030504040204" pitchFamily="34" charset="0"/>
          <a:ea typeface="Verdana" panose="020B0604030504040204" pitchFamily="34" charset="0"/>
          <a:cs typeface="Verdana" panose="020B0604030504040204" pitchFamily="34" charset="0"/>
        </a:defRPr>
      </a:lvl5pPr>
      <a:lvl6pPr marL="457200" algn="l" rtl="0" fontAlgn="base">
        <a:lnSpc>
          <a:spcPct val="90000"/>
        </a:lnSpc>
        <a:spcBef>
          <a:spcPct val="0"/>
        </a:spcBef>
        <a:spcAft>
          <a:spcPct val="0"/>
        </a:spcAft>
        <a:defRPr sz="2600">
          <a:solidFill>
            <a:schemeClr val="tx2"/>
          </a:solidFill>
          <a:latin typeface="Verdana" panose="020B0604030504040204" pitchFamily="34" charset="0"/>
          <a:ea typeface="Verdana" panose="020B0604030504040204" pitchFamily="34" charset="0"/>
          <a:cs typeface="Verdana" panose="020B0604030504040204" pitchFamily="34" charset="0"/>
        </a:defRPr>
      </a:lvl6pPr>
      <a:lvl7pPr marL="914400" algn="l" rtl="0" fontAlgn="base">
        <a:lnSpc>
          <a:spcPct val="90000"/>
        </a:lnSpc>
        <a:spcBef>
          <a:spcPct val="0"/>
        </a:spcBef>
        <a:spcAft>
          <a:spcPct val="0"/>
        </a:spcAft>
        <a:defRPr sz="2600">
          <a:solidFill>
            <a:schemeClr val="tx2"/>
          </a:solidFill>
          <a:latin typeface="Verdana" panose="020B0604030504040204" pitchFamily="34" charset="0"/>
          <a:ea typeface="Verdana" panose="020B0604030504040204" pitchFamily="34" charset="0"/>
          <a:cs typeface="Verdana" panose="020B0604030504040204" pitchFamily="34" charset="0"/>
        </a:defRPr>
      </a:lvl7pPr>
      <a:lvl8pPr marL="1371600" algn="l" rtl="0" fontAlgn="base">
        <a:lnSpc>
          <a:spcPct val="90000"/>
        </a:lnSpc>
        <a:spcBef>
          <a:spcPct val="0"/>
        </a:spcBef>
        <a:spcAft>
          <a:spcPct val="0"/>
        </a:spcAft>
        <a:defRPr sz="2600">
          <a:solidFill>
            <a:schemeClr val="tx2"/>
          </a:solidFill>
          <a:latin typeface="Verdana" panose="020B0604030504040204" pitchFamily="34" charset="0"/>
          <a:ea typeface="Verdana" panose="020B0604030504040204" pitchFamily="34" charset="0"/>
          <a:cs typeface="Verdana" panose="020B0604030504040204" pitchFamily="34" charset="0"/>
        </a:defRPr>
      </a:lvl8pPr>
      <a:lvl9pPr marL="1828800" algn="l" rtl="0" fontAlgn="base">
        <a:lnSpc>
          <a:spcPct val="90000"/>
        </a:lnSpc>
        <a:spcBef>
          <a:spcPct val="0"/>
        </a:spcBef>
        <a:spcAft>
          <a:spcPct val="0"/>
        </a:spcAft>
        <a:defRPr sz="2600">
          <a:solidFill>
            <a:schemeClr val="tx2"/>
          </a:solidFill>
          <a:latin typeface="Verdana" panose="020B0604030504040204" pitchFamily="34" charset="0"/>
          <a:ea typeface="Verdana" panose="020B0604030504040204" pitchFamily="34" charset="0"/>
          <a:cs typeface="Verdana" panose="020B0604030504040204" pitchFamily="34" charset="0"/>
        </a:defRPr>
      </a:lvl9pPr>
    </p:titleStyle>
    <p:bodyStyle>
      <a:lvl1pPr algn="l" rtl="0" eaLnBrk="0" fontAlgn="base" hangingPunct="0">
        <a:lnSpc>
          <a:spcPts val="2200"/>
        </a:lnSpc>
        <a:spcBef>
          <a:spcPct val="0"/>
        </a:spcBef>
        <a:spcAft>
          <a:spcPts val="600"/>
        </a:spcAft>
        <a:buFont typeface="Arial" panose="020B0604020202020204" pitchFamily="34" charset="0"/>
        <a:defRPr kern="1200">
          <a:solidFill>
            <a:schemeClr val="tx1"/>
          </a:solidFill>
          <a:latin typeface="+mn-lt"/>
          <a:ea typeface="+mn-ea"/>
          <a:cs typeface="+mn-cs"/>
        </a:defRPr>
      </a:lvl1pPr>
      <a:lvl2pPr marL="233363" indent="-228600" algn="l" rtl="0" eaLnBrk="0" fontAlgn="base" hangingPunct="0">
        <a:lnSpc>
          <a:spcPts val="2000"/>
        </a:lnSpc>
        <a:spcBef>
          <a:spcPct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rtl="0" eaLnBrk="0" fontAlgn="base" hangingPunct="0">
        <a:lnSpc>
          <a:spcPts val="1600"/>
        </a:lnSpc>
        <a:spcBef>
          <a:spcPct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rtl="0" eaLnBrk="0" fontAlgn="base" hangingPunct="0">
        <a:lnSpc>
          <a:spcPct val="90000"/>
        </a:lnSpc>
        <a:spcBef>
          <a:spcPct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Placeholder 21">
            <a:extLst>
              <a:ext uri="{FF2B5EF4-FFF2-40B4-BE49-F238E27FC236}">
                <a16:creationId xmlns:a16="http://schemas.microsoft.com/office/drawing/2014/main" id="{7D7CA1DC-7642-43FC-ADB4-25463908A599}"/>
              </a:ext>
            </a:extLst>
          </p:cNvPr>
          <p:cNvSpPr>
            <a:spLocks noGrp="1"/>
          </p:cNvSpPr>
          <p:nvPr>
            <p:ph type="body" sz="quarter" idx="36"/>
          </p:nvPr>
        </p:nvSpPr>
        <p:spPr>
          <a:xfrm>
            <a:off x="4873625" y="2963863"/>
            <a:ext cx="4057650" cy="3742470"/>
          </a:xfrm>
        </p:spPr>
        <p:txBody>
          <a:bodyPr>
            <a:noAutofit/>
          </a:bodyPr>
          <a:lstStyle/>
          <a:p>
            <a:pPr eaLnBrk="1" hangingPunct="1">
              <a:lnSpc>
                <a:spcPct val="100000"/>
              </a:lnSpc>
              <a:defRPr/>
            </a:pPr>
            <a:r>
              <a:rPr lang="en-IN" altLang="nl-NL" sz="900" b="1" dirty="0"/>
              <a:t>08/2020 – Present Vue JS Training</a:t>
            </a:r>
            <a:endParaRPr lang="en-IN" altLang="nl-NL" sz="900" dirty="0"/>
          </a:p>
          <a:p>
            <a:pPr>
              <a:defRPr/>
            </a:pPr>
            <a:r>
              <a:rPr lang="en-IN" sz="900" dirty="0">
                <a:ea typeface="+mn-lt"/>
                <a:cs typeface="+mn-lt"/>
              </a:rPr>
              <a:t>Completed Vue JS training and developed a web application to apply learnings, including unit testing. </a:t>
            </a:r>
            <a:endParaRPr lang="en-IN" dirty="0"/>
          </a:p>
          <a:p>
            <a:pPr eaLnBrk="1" hangingPunct="1">
              <a:lnSpc>
                <a:spcPct val="100000"/>
              </a:lnSpc>
              <a:defRPr/>
            </a:pPr>
            <a:r>
              <a:rPr lang="en-IN" altLang="nl-NL" sz="900" b="1" dirty="0"/>
              <a:t>05/2020 – 05/2020 AWS Training</a:t>
            </a:r>
            <a:endParaRPr lang="en-IN" altLang="nl-NL" sz="900" dirty="0"/>
          </a:p>
          <a:p>
            <a:pPr eaLnBrk="1" hangingPunct="1">
              <a:defRPr/>
            </a:pPr>
            <a:r>
              <a:rPr lang="en-IN" altLang="nl-NL" sz="900" dirty="0"/>
              <a:t>Went through AWS training provided by Capgemini, developed hands-on understanding on AWS basics such as  S3, Dynamo DB, EC2, RDS.</a:t>
            </a:r>
            <a:endParaRPr lang="en-IN" altLang="nl-NL" sz="900" b="1" dirty="0"/>
          </a:p>
          <a:p>
            <a:pPr eaLnBrk="1" hangingPunct="1">
              <a:lnSpc>
                <a:spcPct val="100000"/>
              </a:lnSpc>
              <a:defRPr/>
            </a:pPr>
            <a:r>
              <a:rPr lang="en-IN" altLang="nl-NL" sz="900" b="1" dirty="0"/>
              <a:t>02/2020 – 05/2020</a:t>
            </a:r>
            <a:r>
              <a:rPr lang="en-IN" altLang="nl-NL" sz="900" dirty="0"/>
              <a:t> </a:t>
            </a:r>
            <a:r>
              <a:rPr lang="en-IN" altLang="nl-NL" sz="900" b="1" dirty="0"/>
              <a:t>Electric Charging Management System.</a:t>
            </a:r>
          </a:p>
          <a:p>
            <a:pPr eaLnBrk="1" hangingPunct="1">
              <a:defRPr/>
            </a:pPr>
            <a:r>
              <a:rPr lang="en-IN" altLang="en-US" sz="900" dirty="0"/>
              <a:t>Worked in both front-end &amp; back-end using Angular 6 and Spring Boot. Used Firebase and Heroku for hosting application.</a:t>
            </a:r>
          </a:p>
          <a:p>
            <a:pPr eaLnBrk="1" hangingPunct="1">
              <a:lnSpc>
                <a:spcPct val="100000"/>
              </a:lnSpc>
              <a:defRPr/>
            </a:pPr>
            <a:r>
              <a:rPr lang="en-IN" altLang="nl-NL" sz="900" b="1" dirty="0"/>
              <a:t>07/2019 – 10/2019 Bus Booking System</a:t>
            </a:r>
            <a:endParaRPr lang="en-IN" altLang="nl-NL" sz="900" dirty="0"/>
          </a:p>
          <a:p>
            <a:pPr eaLnBrk="1" hangingPunct="1">
              <a:defRPr/>
            </a:pPr>
            <a:r>
              <a:rPr lang="en-IN" altLang="nl-NL" sz="900" dirty="0"/>
              <a:t>Worked in both-front end and back-end using Angular 6 &amp; Spring Boot, used MySQL for database.</a:t>
            </a:r>
            <a:endParaRPr lang="en-IN" altLang="nl-NL" sz="900" b="1" dirty="0"/>
          </a:p>
          <a:p>
            <a:pPr eaLnBrk="1" hangingPunct="1">
              <a:lnSpc>
                <a:spcPct val="100000"/>
              </a:lnSpc>
              <a:defRPr/>
            </a:pPr>
            <a:r>
              <a:rPr lang="en-IN" altLang="nl-NL" sz="900" b="1" dirty="0"/>
              <a:t>07/2019 – 10/2019 Capgemini Training</a:t>
            </a:r>
            <a:endParaRPr lang="en-IN" altLang="nl-NL" sz="900" dirty="0"/>
          </a:p>
          <a:p>
            <a:pPr eaLnBrk="1" hangingPunct="1">
              <a:defRPr/>
            </a:pPr>
            <a:r>
              <a:rPr lang="en-IN" altLang="nl-NL" sz="900" dirty="0"/>
              <a:t>Completed Java Full Stack training provided by Capgemini. Designed and developed e-commerce application using </a:t>
            </a:r>
            <a:r>
              <a:rPr lang="en-IN" altLang="en-US" sz="900" dirty="0"/>
              <a:t>Angular 6, Java 8, Spring Boot, HTML 5, CSS 3, Bootstrap. </a:t>
            </a:r>
          </a:p>
        </p:txBody>
      </p:sp>
      <p:sp>
        <p:nvSpPr>
          <p:cNvPr id="5123" name="Text Placeholder 22">
            <a:extLst>
              <a:ext uri="{FF2B5EF4-FFF2-40B4-BE49-F238E27FC236}">
                <a16:creationId xmlns:a16="http://schemas.microsoft.com/office/drawing/2014/main" id="{A3E26543-03AA-4710-A60E-F24AA1695A5C}"/>
              </a:ext>
            </a:extLst>
          </p:cNvPr>
          <p:cNvSpPr>
            <a:spLocks noGrp="1"/>
          </p:cNvSpPr>
          <p:nvPr>
            <p:ph type="body" sz="quarter" idx="41"/>
          </p:nvPr>
        </p:nvSpPr>
        <p:spPr>
          <a:xfrm>
            <a:off x="2468563" y="248180"/>
            <a:ext cx="6223000" cy="306387"/>
          </a:xfrm>
        </p:spPr>
        <p:txBody>
          <a:bodyPr/>
          <a:lstStyle/>
          <a:p>
            <a:pPr eaLnBrk="1" hangingPunct="1"/>
            <a:r>
              <a:rPr lang="en-IN" altLang="nl-NL" dirty="0"/>
              <a:t> </a:t>
            </a:r>
            <a:r>
              <a:rPr lang="en-IN" altLang="nl-NL" u="sng" dirty="0"/>
              <a:t>Paresh</a:t>
            </a:r>
            <a:r>
              <a:rPr lang="en-IN" altLang="nl-NL" dirty="0"/>
              <a:t> Mahesh Varik</a:t>
            </a:r>
          </a:p>
        </p:txBody>
      </p:sp>
      <p:sp>
        <p:nvSpPr>
          <p:cNvPr id="5124" name="Text Placeholder 23">
            <a:extLst>
              <a:ext uri="{FF2B5EF4-FFF2-40B4-BE49-F238E27FC236}">
                <a16:creationId xmlns:a16="http://schemas.microsoft.com/office/drawing/2014/main" id="{B3814D33-F4F4-4B24-82EA-7C7E7D896F88}"/>
              </a:ext>
            </a:extLst>
          </p:cNvPr>
          <p:cNvSpPr>
            <a:spLocks noGrp="1"/>
          </p:cNvSpPr>
          <p:nvPr>
            <p:ph type="body" sz="quarter" idx="42"/>
          </p:nvPr>
        </p:nvSpPr>
        <p:spPr>
          <a:xfrm>
            <a:off x="2468563" y="665163"/>
            <a:ext cx="6056312" cy="322262"/>
          </a:xfrm>
        </p:spPr>
        <p:txBody>
          <a:bodyPr>
            <a:normAutofit/>
          </a:bodyPr>
          <a:lstStyle/>
          <a:p>
            <a:pPr>
              <a:spcBef>
                <a:spcPct val="0"/>
              </a:spcBef>
            </a:pPr>
            <a:r>
              <a:rPr lang="en-IN" dirty="0">
                <a:ea typeface="+mn-lt"/>
                <a:cs typeface="+mn-lt"/>
              </a:rPr>
              <a:t>Full-Stack IT Engineer </a:t>
            </a:r>
          </a:p>
        </p:txBody>
      </p:sp>
      <p:sp>
        <p:nvSpPr>
          <p:cNvPr id="5125" name="Text Placeholder 24">
            <a:extLst>
              <a:ext uri="{FF2B5EF4-FFF2-40B4-BE49-F238E27FC236}">
                <a16:creationId xmlns:a16="http://schemas.microsoft.com/office/drawing/2014/main" id="{07F34869-657F-4292-965F-D03B64F5CB78}"/>
              </a:ext>
            </a:extLst>
          </p:cNvPr>
          <p:cNvSpPr>
            <a:spLocks noGrp="1"/>
          </p:cNvSpPr>
          <p:nvPr>
            <p:ph type="body" sz="quarter" idx="43"/>
          </p:nvPr>
        </p:nvSpPr>
        <p:spPr>
          <a:xfrm>
            <a:off x="3574168" y="1273937"/>
            <a:ext cx="2373313" cy="288000"/>
          </a:xfrm>
        </p:spPr>
        <p:txBody>
          <a:bodyPr/>
          <a:lstStyle/>
          <a:p>
            <a:pPr eaLnBrk="1" hangingPunct="1"/>
            <a:r>
              <a:rPr lang="en-IN" altLang="nl-NL" dirty="0"/>
              <a:t>Canacona, Goa</a:t>
            </a:r>
          </a:p>
        </p:txBody>
      </p:sp>
      <p:sp>
        <p:nvSpPr>
          <p:cNvPr id="5126" name="Text Placeholder 26">
            <a:extLst>
              <a:ext uri="{FF2B5EF4-FFF2-40B4-BE49-F238E27FC236}">
                <a16:creationId xmlns:a16="http://schemas.microsoft.com/office/drawing/2014/main" id="{0B7CC3EF-8FA8-4952-86F2-07458D15270E}"/>
              </a:ext>
            </a:extLst>
          </p:cNvPr>
          <p:cNvSpPr>
            <a:spLocks noGrp="1"/>
          </p:cNvSpPr>
          <p:nvPr>
            <p:ph type="body" sz="quarter" idx="47"/>
          </p:nvPr>
        </p:nvSpPr>
        <p:spPr>
          <a:xfrm>
            <a:off x="3574167" y="1492485"/>
            <a:ext cx="2373313" cy="288000"/>
          </a:xfrm>
        </p:spPr>
        <p:txBody>
          <a:bodyPr/>
          <a:lstStyle/>
          <a:p>
            <a:pPr eaLnBrk="1" hangingPunct="1"/>
            <a:r>
              <a:rPr lang="en-IN" altLang="nl-NL" dirty="0"/>
              <a:t>Indian</a:t>
            </a:r>
          </a:p>
        </p:txBody>
      </p:sp>
      <p:sp>
        <p:nvSpPr>
          <p:cNvPr id="5129" name="Text Placeholder 1">
            <a:extLst>
              <a:ext uri="{FF2B5EF4-FFF2-40B4-BE49-F238E27FC236}">
                <a16:creationId xmlns:a16="http://schemas.microsoft.com/office/drawing/2014/main" id="{5159276E-2428-4AF2-891A-A577F728A893}"/>
              </a:ext>
            </a:extLst>
          </p:cNvPr>
          <p:cNvSpPr>
            <a:spLocks noGrp="1"/>
          </p:cNvSpPr>
          <p:nvPr>
            <p:ph type="body" sz="quarter" idx="51"/>
          </p:nvPr>
        </p:nvSpPr>
        <p:spPr>
          <a:xfrm>
            <a:off x="3574168" y="1072754"/>
            <a:ext cx="2373312" cy="288000"/>
          </a:xfrm>
        </p:spPr>
        <p:txBody>
          <a:bodyPr/>
          <a:lstStyle/>
          <a:p>
            <a:pPr eaLnBrk="1" hangingPunct="1"/>
            <a:r>
              <a:rPr lang="en-IN" altLang="nl-NL" dirty="0">
                <a:ea typeface="Verdana"/>
              </a:rPr>
              <a:t>I</a:t>
            </a:r>
            <a:endParaRPr lang="en-IN" altLang="nl-NL" dirty="0"/>
          </a:p>
        </p:txBody>
      </p:sp>
      <p:sp>
        <p:nvSpPr>
          <p:cNvPr id="12" name="Text Placeholder 27">
            <a:extLst>
              <a:ext uri="{FF2B5EF4-FFF2-40B4-BE49-F238E27FC236}">
                <a16:creationId xmlns:a16="http://schemas.microsoft.com/office/drawing/2014/main" id="{32F25F97-320C-4268-AA7F-1C6560192FD0}"/>
              </a:ext>
            </a:extLst>
          </p:cNvPr>
          <p:cNvSpPr txBox="1">
            <a:spLocks/>
          </p:cNvSpPr>
          <p:nvPr/>
        </p:nvSpPr>
        <p:spPr bwMode="auto">
          <a:xfrm>
            <a:off x="3574165" y="1876874"/>
            <a:ext cx="3089030" cy="28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algn="l" rtl="0" eaLnBrk="0" fontAlgn="base" hangingPunct="0">
              <a:lnSpc>
                <a:spcPts val="2200"/>
              </a:lnSpc>
              <a:spcBef>
                <a:spcPct val="0"/>
              </a:spcBef>
              <a:spcAft>
                <a:spcPts val="600"/>
              </a:spcAft>
              <a:buFont typeface="Arial" panose="020B0604020202020204" pitchFamily="34" charset="0"/>
              <a:defRPr sz="1100" kern="1200">
                <a:solidFill>
                  <a:schemeClr val="bg1"/>
                </a:solidFill>
                <a:latin typeface="+mn-lt"/>
                <a:ea typeface="+mn-ea"/>
                <a:cs typeface="+mn-cs"/>
              </a:defRPr>
            </a:lvl1pPr>
            <a:lvl2pPr marL="233363" indent="-228600" algn="l" rtl="0" eaLnBrk="0" fontAlgn="base" hangingPunct="0">
              <a:lnSpc>
                <a:spcPts val="2000"/>
              </a:lnSpc>
              <a:spcBef>
                <a:spcPct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rtl="0" eaLnBrk="0" fontAlgn="base" hangingPunct="0">
              <a:lnSpc>
                <a:spcPts val="1600"/>
              </a:lnSpc>
              <a:spcBef>
                <a:spcPct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rtl="0" eaLnBrk="0" fontAlgn="base" hangingPunct="0">
              <a:lnSpc>
                <a:spcPct val="90000"/>
              </a:lnSpc>
              <a:spcBef>
                <a:spcPct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IN" altLang="nl-NL" dirty="0">
                <a:ea typeface="Verdana"/>
                <a:cs typeface="Verdana"/>
              </a:rPr>
              <a:t>paresh.varik@capgemini.com</a:t>
            </a:r>
          </a:p>
        </p:txBody>
      </p:sp>
      <p:sp>
        <p:nvSpPr>
          <p:cNvPr id="9" name="Text Placeholder 8">
            <a:extLst>
              <a:ext uri="{FF2B5EF4-FFF2-40B4-BE49-F238E27FC236}">
                <a16:creationId xmlns:a16="http://schemas.microsoft.com/office/drawing/2014/main" id="{0E2C86E5-A4B8-4DC0-AD14-F35C60D8F11D}"/>
              </a:ext>
            </a:extLst>
          </p:cNvPr>
          <p:cNvSpPr>
            <a:spLocks noGrp="1"/>
          </p:cNvSpPr>
          <p:nvPr>
            <p:ph type="body" sz="quarter" idx="48"/>
          </p:nvPr>
        </p:nvSpPr>
        <p:spPr>
          <a:xfrm>
            <a:off x="3570077" y="1687244"/>
            <a:ext cx="2373312" cy="330250"/>
          </a:xfrm>
        </p:spPr>
        <p:txBody>
          <a:bodyPr/>
          <a:lstStyle/>
          <a:p>
            <a:r>
              <a:rPr lang="en-IN" dirty="0">
                <a:ea typeface="Verdana"/>
              </a:rPr>
              <a:t>Konkani, English, Marathi &amp; Hindi</a:t>
            </a:r>
            <a:endParaRPr lang="en-IN" dirty="0"/>
          </a:p>
        </p:txBody>
      </p:sp>
      <p:sp>
        <p:nvSpPr>
          <p:cNvPr id="2" name="Text Placeholder 1">
            <a:extLst>
              <a:ext uri="{FF2B5EF4-FFF2-40B4-BE49-F238E27FC236}">
                <a16:creationId xmlns:a16="http://schemas.microsoft.com/office/drawing/2014/main" id="{93688F51-D21D-4711-88AE-C560F7E03C25}"/>
              </a:ext>
            </a:extLst>
          </p:cNvPr>
          <p:cNvSpPr>
            <a:spLocks noGrp="1"/>
          </p:cNvSpPr>
          <p:nvPr>
            <p:ph type="body" sz="quarter" idx="50"/>
          </p:nvPr>
        </p:nvSpPr>
        <p:spPr/>
        <p:txBody>
          <a:bodyPr>
            <a:normAutofit fontScale="92500" lnSpcReduction="10000"/>
          </a:bodyPr>
          <a:lstStyle/>
          <a:p>
            <a:pPr algn="just">
              <a:spcAft>
                <a:spcPts val="0"/>
              </a:spcAft>
            </a:pPr>
            <a:r>
              <a:rPr lang="en-IN" altLang="en-US" dirty="0"/>
              <a:t>Paresh is a college graduate and is close to one year experienced in IT industry. He is full stack IT Engineer, trained in multiple technologies such as Vue JS, Java, AWS. He has the ability to translate business requirement into technical solutions. He has ability to prioritize and multi-task while working in challenging environment. He is dedicated and commitment individual and confident working independently as well as in a team environment.</a:t>
            </a:r>
          </a:p>
          <a:p>
            <a:pPr>
              <a:spcAft>
                <a:spcPts val="0"/>
              </a:spcAft>
            </a:pPr>
            <a:endParaRPr lang="en-IN" altLang="en-US" dirty="0"/>
          </a:p>
          <a:p>
            <a:pPr algn="just">
              <a:spcAft>
                <a:spcPts val="0"/>
              </a:spcAft>
            </a:pPr>
            <a:r>
              <a:rPr lang="en-IN" altLang="en-US" dirty="0"/>
              <a:t>During his training period, he has learned both front end and back end. Trained on technologies like Angular 6, Java8, JPA with Hibernate, Spring Boot, HTML 5, CSS 3, Bootstrap, JavaScript. He has completed Oracle Certification for Java Associate.</a:t>
            </a:r>
          </a:p>
          <a:p>
            <a:pPr algn="just">
              <a:spcAft>
                <a:spcPts val="0"/>
              </a:spcAft>
            </a:pPr>
            <a:endParaRPr lang="en-IN" altLang="en-US" dirty="0"/>
          </a:p>
          <a:p>
            <a:pPr algn="just">
              <a:spcAft>
                <a:spcPts val="0"/>
              </a:spcAft>
            </a:pPr>
            <a:r>
              <a:rPr lang="en-IN" dirty="0"/>
              <a:t>He is looking forward to an opportunity that utilize his skills and helps him grow both personally as well as professionally.</a:t>
            </a:r>
          </a:p>
          <a:p>
            <a:pPr lvl="0" algn="just">
              <a:spcAft>
                <a:spcPts val="0"/>
              </a:spcAft>
            </a:pPr>
            <a:endParaRPr lang="en-IN" dirty="0">
              <a:solidFill>
                <a:schemeClr val="tx1">
                  <a:lumMod val="50000"/>
                </a:schemeClr>
              </a:solidFill>
            </a:endParaRPr>
          </a:p>
          <a:p>
            <a:pPr lvl="0" algn="just">
              <a:spcAft>
                <a:spcPts val="0"/>
              </a:spcAft>
            </a:pPr>
            <a:r>
              <a:rPr lang="en-IN" dirty="0">
                <a:solidFill>
                  <a:schemeClr val="tx1">
                    <a:lumMod val="50000"/>
                  </a:schemeClr>
                </a:solidFill>
              </a:rPr>
              <a:t>He like to spend his free time playing cricket, badminton and browsing latest inventions. </a:t>
            </a:r>
            <a:endParaRPr lang="en-IN" altLang="nl-NL" dirty="0">
              <a:solidFill>
                <a:schemeClr val="tx1">
                  <a:lumMod val="50000"/>
                </a:schemeClr>
              </a:solidFill>
            </a:endParaRPr>
          </a:p>
          <a:p>
            <a:endParaRPr lang="en-IN" dirty="0"/>
          </a:p>
        </p:txBody>
      </p:sp>
      <p:sp>
        <p:nvSpPr>
          <p:cNvPr id="13" name="TextBox 20">
            <a:extLst>
              <a:ext uri="{FF2B5EF4-FFF2-40B4-BE49-F238E27FC236}">
                <a16:creationId xmlns:a16="http://schemas.microsoft.com/office/drawing/2014/main" id="{75139740-9423-4531-AA59-9DAF2177BA1F}"/>
              </a:ext>
            </a:extLst>
          </p:cNvPr>
          <p:cNvSpPr txBox="1">
            <a:spLocks noChangeArrowheads="1"/>
          </p:cNvSpPr>
          <p:nvPr/>
        </p:nvSpPr>
        <p:spPr bwMode="auto">
          <a:xfrm>
            <a:off x="9468835" y="677801"/>
            <a:ext cx="2582862" cy="5642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nSpc>
                <a:spcPct val="113999"/>
              </a:lnSpc>
            </a:pPr>
            <a:r>
              <a:rPr lang="en-IN" altLang="nl-NL" sz="1200" b="1" dirty="0">
                <a:solidFill>
                  <a:srgbClr val="0070AD"/>
                </a:solidFill>
                <a:latin typeface="Verdana"/>
                <a:ea typeface="Verdana"/>
              </a:rPr>
              <a:t>Education, Certificates &amp; Recognitions</a:t>
            </a:r>
          </a:p>
          <a:p>
            <a:pPr>
              <a:lnSpc>
                <a:spcPct val="150000"/>
              </a:lnSpc>
            </a:pPr>
            <a:r>
              <a:rPr lang="en-IN" altLang="nl-NL" sz="1000" dirty="0">
                <a:latin typeface="Verdana"/>
                <a:ea typeface="Verdana"/>
                <a:cs typeface="Verdana"/>
              </a:rPr>
              <a:t>2015-2019 : BE in E&amp;C from Canara Engineering Collage Mangalore, Karnataka</a:t>
            </a:r>
          </a:p>
          <a:p>
            <a:pPr>
              <a:lnSpc>
                <a:spcPct val="150000"/>
              </a:lnSpc>
            </a:pPr>
            <a:endParaRPr lang="en-IN" sz="1000" dirty="0">
              <a:latin typeface="Verdana"/>
              <a:ea typeface="Verdana"/>
              <a:cs typeface="Verdana"/>
            </a:endParaRPr>
          </a:p>
          <a:p>
            <a:pPr>
              <a:lnSpc>
                <a:spcPct val="150000"/>
              </a:lnSpc>
            </a:pPr>
            <a:r>
              <a:rPr lang="en-IN" sz="1000" dirty="0">
                <a:latin typeface="Verdana"/>
                <a:ea typeface="Verdana"/>
              </a:rPr>
              <a:t>2019: OCA- Java SE 8 Programmer</a:t>
            </a:r>
            <a:endParaRPr lang="en-IN" sz="1000" dirty="0">
              <a:latin typeface="Verdana"/>
              <a:ea typeface="Verdana"/>
              <a:cs typeface="Verdana"/>
            </a:endParaRPr>
          </a:p>
          <a:p>
            <a:pPr>
              <a:lnSpc>
                <a:spcPct val="150000"/>
              </a:lnSpc>
            </a:pPr>
            <a:endParaRPr lang="en-IN" sz="1000" dirty="0">
              <a:latin typeface="Verdana"/>
              <a:ea typeface="Verdana"/>
              <a:cs typeface="Verdana"/>
            </a:endParaRPr>
          </a:p>
          <a:p>
            <a:pPr>
              <a:lnSpc>
                <a:spcPct val="150000"/>
              </a:lnSpc>
            </a:pPr>
            <a:r>
              <a:rPr lang="en-IN" sz="1000" dirty="0">
                <a:latin typeface="Verdana"/>
                <a:ea typeface="Verdana"/>
              </a:rPr>
              <a:t>2020: </a:t>
            </a:r>
            <a:r>
              <a:rPr lang="en-IN" sz="1000" dirty="0">
                <a:latin typeface="Verdana"/>
                <a:ea typeface="Verdana"/>
                <a:cs typeface="Verdana"/>
              </a:rPr>
              <a:t>HTML, CSS, and JS for Web Developers- Coursera</a:t>
            </a:r>
          </a:p>
          <a:p>
            <a:pPr>
              <a:lnSpc>
                <a:spcPct val="150000"/>
              </a:lnSpc>
            </a:pPr>
            <a:endParaRPr lang="en-IN" sz="900" dirty="0"/>
          </a:p>
          <a:p>
            <a:pPr>
              <a:lnSpc>
                <a:spcPct val="150000"/>
              </a:lnSpc>
            </a:pPr>
            <a:endParaRPr lang="en-IN" altLang="nl-NL" sz="900" dirty="0">
              <a:ea typeface="Verdana" panose="020B0604030504040204" pitchFamily="34" charset="0"/>
            </a:endParaRPr>
          </a:p>
          <a:p>
            <a:pPr>
              <a:lnSpc>
                <a:spcPct val="113999"/>
              </a:lnSpc>
            </a:pPr>
            <a:r>
              <a:rPr lang="en-IN" altLang="nl-NL" sz="1200" b="1" dirty="0">
                <a:solidFill>
                  <a:srgbClr val="0070AD"/>
                </a:solidFill>
                <a:latin typeface="Verdana"/>
                <a:ea typeface="Verdana"/>
                <a:cs typeface="Verdana"/>
              </a:rPr>
              <a:t>Career</a:t>
            </a:r>
            <a:br>
              <a:rPr lang="en-IN" altLang="nl-NL" sz="900" b="1" dirty="0"/>
            </a:br>
            <a:r>
              <a:rPr lang="en-IN" altLang="nl-NL" sz="1000" dirty="0">
                <a:latin typeface="Verdana"/>
                <a:ea typeface="Verdana"/>
              </a:rPr>
              <a:t>Oct 2019- Present : Capgemini India</a:t>
            </a:r>
            <a:endParaRPr lang="en-IN" altLang="nl-NL" sz="1000" dirty="0">
              <a:latin typeface="Verdana"/>
              <a:ea typeface="Verdana"/>
              <a:cs typeface="Verdana"/>
            </a:endParaRPr>
          </a:p>
          <a:p>
            <a:pPr eaLnBrk="1" hangingPunct="1">
              <a:lnSpc>
                <a:spcPct val="114000"/>
              </a:lnSpc>
            </a:pPr>
            <a:endParaRPr lang="en-IN" altLang="nl-NL" sz="900" dirty="0"/>
          </a:p>
          <a:p>
            <a:pPr eaLnBrk="1" hangingPunct="1">
              <a:lnSpc>
                <a:spcPct val="114000"/>
              </a:lnSpc>
            </a:pPr>
            <a:endParaRPr lang="en-IN" altLang="nl-NL" sz="900" dirty="0">
              <a:solidFill>
                <a:srgbClr val="000000"/>
              </a:solidFill>
              <a:latin typeface="Verdana"/>
              <a:ea typeface="Verdana"/>
            </a:endParaRPr>
          </a:p>
          <a:p>
            <a:pPr>
              <a:lnSpc>
                <a:spcPct val="113999"/>
              </a:lnSpc>
            </a:pPr>
            <a:r>
              <a:rPr lang="en-IN" altLang="nl-NL" sz="1200" b="1" dirty="0">
                <a:solidFill>
                  <a:srgbClr val="0070AD"/>
                </a:solidFill>
                <a:latin typeface="Verdana"/>
                <a:ea typeface="Verdana"/>
              </a:rPr>
              <a:t>Technical Skills</a:t>
            </a:r>
            <a:endParaRPr lang="en-IN" dirty="0"/>
          </a:p>
          <a:p>
            <a:pPr marL="171450" indent="-170180">
              <a:lnSpc>
                <a:spcPct val="150000"/>
              </a:lnSpc>
              <a:buClr>
                <a:srgbClr val="000000"/>
              </a:buClr>
              <a:buFont typeface="Arial" panose="020B0604020202020204"/>
              <a:buChar char="•"/>
            </a:pPr>
            <a:r>
              <a:rPr lang="en-US" sz="1000" spc="-1" dirty="0">
                <a:solidFill>
                  <a:srgbClr val="000000"/>
                </a:solidFill>
                <a:latin typeface="Verdana" panose="020B0604030504040204" charset="0"/>
                <a:ea typeface="Verdana" panose="020B0604030504040204"/>
                <a:cs typeface="Verdana" panose="020B0604030504040204" charset="0"/>
              </a:rPr>
              <a:t>Vue JS, Angular6, HTML5, CSS3, Bootstrap</a:t>
            </a:r>
            <a:r>
              <a:rPr lang="en-IN" altLang="en-US" sz="1000" spc="-1" dirty="0">
                <a:solidFill>
                  <a:srgbClr val="000000"/>
                </a:solidFill>
                <a:latin typeface="Verdana" panose="020B0604030504040204" charset="0"/>
                <a:ea typeface="Verdana" panose="020B0604030504040204"/>
                <a:cs typeface="Verdana" panose="020B0604030504040204" charset="0"/>
              </a:rPr>
              <a:t>, Javascript</a:t>
            </a:r>
            <a:endParaRPr lang="en-US" sz="1000" spc="-1" dirty="0">
              <a:solidFill>
                <a:srgbClr val="000000"/>
              </a:solidFill>
              <a:latin typeface="Verdana" panose="020B0604030504040204" charset="0"/>
              <a:ea typeface="Verdana" panose="020B0604030504040204"/>
              <a:cs typeface="Verdana" panose="020B0604030504040204" charset="0"/>
            </a:endParaRPr>
          </a:p>
          <a:p>
            <a:pPr marL="171450" indent="-170180">
              <a:lnSpc>
                <a:spcPct val="150000"/>
              </a:lnSpc>
              <a:buClr>
                <a:srgbClr val="000000"/>
              </a:buClr>
              <a:buFont typeface="Arial" panose="020B0604020202020204"/>
              <a:buChar char="•"/>
            </a:pPr>
            <a:r>
              <a:rPr lang="en-US" altLang="en-US" sz="1000" dirty="0">
                <a:latin typeface="Verdana" panose="020B0604030504040204" charset="0"/>
                <a:ea typeface="Verdana" panose="020B0604030504040204"/>
                <a:cs typeface="Verdana" panose="020B0604030504040204" charset="0"/>
                <a:sym typeface="+mn-ea"/>
              </a:rPr>
              <a:t>Java 8, Spring Boot, JPA, JUnit</a:t>
            </a:r>
            <a:endParaRPr lang="en-IN" sz="1000" spc="-1" dirty="0">
              <a:latin typeface="Verdana" panose="020B0604030504040204" charset="0"/>
              <a:cs typeface="Verdana" panose="020B0604030504040204" charset="0"/>
            </a:endParaRPr>
          </a:p>
          <a:p>
            <a:pPr marL="171450" indent="-170180">
              <a:lnSpc>
                <a:spcPct val="150000"/>
              </a:lnSpc>
              <a:buClr>
                <a:srgbClr val="000000"/>
              </a:buClr>
              <a:buFont typeface="Arial" panose="020B0604020202020204"/>
              <a:buChar char="•"/>
            </a:pPr>
            <a:r>
              <a:rPr lang="en-US" sz="1000" spc="-1" dirty="0">
                <a:solidFill>
                  <a:srgbClr val="000000"/>
                </a:solidFill>
                <a:latin typeface="Verdana" panose="020B0604030504040204" charset="0"/>
                <a:ea typeface="Verdana" panose="020B0604030504040204"/>
                <a:cs typeface="Verdana" panose="020B0604030504040204" charset="0"/>
              </a:rPr>
              <a:t>Oracle, MySQL</a:t>
            </a:r>
            <a:endParaRPr lang="en-IN" sz="1000" spc="-1" dirty="0">
              <a:latin typeface="Verdana" panose="020B0604030504040204" charset="0"/>
              <a:cs typeface="Verdana" panose="020B0604030504040204" charset="0"/>
            </a:endParaRPr>
          </a:p>
          <a:p>
            <a:pPr eaLnBrk="1" hangingPunct="1"/>
            <a:endParaRPr lang="en-IN" altLang="nl-NL" sz="1200" b="1" dirty="0">
              <a:solidFill>
                <a:srgbClr val="0070AD"/>
              </a:solidFill>
              <a:latin typeface="Verdana"/>
              <a:ea typeface="Verdana"/>
              <a:cs typeface="Verdana"/>
            </a:endParaRPr>
          </a:p>
          <a:p>
            <a:pPr marL="171450" indent="-171450" eaLnBrk="1" hangingPunct="1">
              <a:lnSpc>
                <a:spcPct val="150000"/>
              </a:lnSpc>
              <a:buFont typeface="Arial" pitchFamily="34" charset="0"/>
              <a:buChar char="•"/>
            </a:pPr>
            <a:r>
              <a:rPr lang="en-IN" altLang="nl-NL" sz="1000" dirty="0">
                <a:ea typeface="Verdana" panose="020B0604030504040204" pitchFamily="34" charset="0"/>
              </a:rPr>
              <a:t>Good team player</a:t>
            </a:r>
          </a:p>
          <a:p>
            <a:pPr marL="171450" indent="-171450" eaLnBrk="1" hangingPunct="1">
              <a:lnSpc>
                <a:spcPct val="150000"/>
              </a:lnSpc>
              <a:buFont typeface="Arial" pitchFamily="34" charset="0"/>
              <a:buChar char="•"/>
            </a:pPr>
            <a:r>
              <a:rPr lang="en-IN" altLang="nl-NL" sz="1000" dirty="0">
                <a:ea typeface="Verdana" panose="020B0604030504040204" pitchFamily="34" charset="0"/>
              </a:rPr>
              <a:t>Hard working &amp; keen to learn</a:t>
            </a:r>
          </a:p>
          <a:p>
            <a:pPr marL="171450" indent="-171450" eaLnBrk="1" hangingPunct="1">
              <a:lnSpc>
                <a:spcPct val="150000"/>
              </a:lnSpc>
              <a:buFont typeface="Arial" pitchFamily="34" charset="0"/>
              <a:buChar char="•"/>
            </a:pPr>
            <a:r>
              <a:rPr lang="en-IN" altLang="nl-NL" sz="1000" dirty="0">
                <a:ea typeface="Verdana" panose="020B0604030504040204" pitchFamily="34" charset="0"/>
              </a:rPr>
              <a:t>Adaptable to change</a:t>
            </a:r>
          </a:p>
          <a:p>
            <a:pPr eaLnBrk="1" hangingPunct="1"/>
            <a:endParaRPr lang="en-IN" altLang="nl-NL" sz="1000" dirty="0">
              <a:ea typeface="Verdana" panose="020B0604030504040204" pitchFamily="34" charset="0"/>
            </a:endParaRPr>
          </a:p>
        </p:txBody>
      </p:sp>
      <p:pic>
        <p:nvPicPr>
          <p:cNvPr id="16" name="Picture Placeholder 5"/>
          <p:cNvPicPr>
            <a:picLocks noChangeAspect="1"/>
          </p:cNvPicPr>
          <p:nvPr/>
        </p:nvPicPr>
        <p:blipFill rotWithShape="1">
          <a:blip r:embed="rId3">
            <a:extLst>
              <a:ext uri="{28A0092B-C50C-407E-A947-70E740481C1C}">
                <a14:useLocalDpi xmlns:a14="http://schemas.microsoft.com/office/drawing/2010/main" val="0"/>
              </a:ext>
            </a:extLst>
          </a:blip>
          <a:srcRect l="6260" t="3683" r="6260" b="25804"/>
          <a:stretch/>
        </p:blipFill>
        <p:spPr bwMode="auto">
          <a:xfrm>
            <a:off x="358934" y="163237"/>
            <a:ext cx="1952558" cy="1980000"/>
          </a:xfrm>
          <a:prstGeom prst="ellipse">
            <a:avLst/>
          </a:prstGeom>
          <a:solidFill>
            <a:schemeClr val="bg1"/>
          </a:solidFill>
          <a:ln>
            <a:noFill/>
          </a:ln>
          <a:effectLst>
            <a:softEdge rad="0"/>
          </a:effectLst>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14D83F11-89F6-4441-B5DC-94FD0DFB8031}"/>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38DB03034AA6A4E9512BE6BF8E7D28E" ma:contentTypeVersion="6" ma:contentTypeDescription="Create a new document." ma:contentTypeScope="" ma:versionID="7db6ccbbc87b52ee59bb48da442ac703">
  <xsd:schema xmlns:xsd="http://www.w3.org/2001/XMLSchema" xmlns:xs="http://www.w3.org/2001/XMLSchema" xmlns:p="http://schemas.microsoft.com/office/2006/metadata/properties" xmlns:ns2="ad387efb-9935-4877-8970-886a2bada88b" xmlns:ns3="9c00ee81-82bb-4890-9851-976291e43f6c" targetNamespace="http://schemas.microsoft.com/office/2006/metadata/properties" ma:root="true" ma:fieldsID="465506d401c391e16d8237a32ecc9e49" ns2:_="" ns3:_="">
    <xsd:import namespace="ad387efb-9935-4877-8970-886a2bada88b"/>
    <xsd:import namespace="9c00ee81-82bb-4890-9851-976291e43f6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d387efb-9935-4877-8970-886a2bada8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c00ee81-82bb-4890-9851-976291e43f6c"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9439F2C-10F4-43EB-A14A-0659C7866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d387efb-9935-4877-8970-886a2bada88b"/>
    <ds:schemaRef ds:uri="9c00ee81-82bb-4890-9851-976291e43f6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A9232B4-02F4-4942-8DC6-32E242ACA3FC}">
  <ds:schemaRefs>
    <ds:schemaRef ds:uri="http://schemas.microsoft.com/sharepoint/v3/contenttype/forms"/>
  </ds:schemaRefs>
</ds:datastoreItem>
</file>

<file path=customXml/itemProps3.xml><?xml version="1.0" encoding="utf-8"?>
<ds:datastoreItem xmlns:ds="http://schemas.openxmlformats.org/officeDocument/2006/customXml" ds:itemID="{81F7FFBE-4E67-4847-A5CB-A9CB0420E969}">
  <ds:schemaRefs>
    <ds:schemaRef ds:uri="http://schemas.microsoft.com/office/2006/metadata/properties"/>
    <ds:schemaRef ds:uri="http://schemas.microsoft.com/office/2006/documentManagement/types"/>
    <ds:schemaRef ds:uri="9c00ee81-82bb-4890-9851-976291e43f6c"/>
    <ds:schemaRef ds:uri="http://purl.org/dc/terms/"/>
    <ds:schemaRef ds:uri="http://schemas.openxmlformats.org/package/2006/metadata/core-properties"/>
    <ds:schemaRef ds:uri="http://purl.org/dc/dcmitype/"/>
    <ds:schemaRef ds:uri="http://schemas.microsoft.com/office/infopath/2007/PartnerControls"/>
    <ds:schemaRef ds:uri="ad387efb-9935-4877-8970-886a2bada88b"/>
    <ds:schemaRef ds:uri="http://purl.org/dc/elements/1.1/"/>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Capgemini_Template</Template>
  <TotalTime>168</TotalTime>
  <Words>420</Words>
  <Application>Microsoft Office PowerPoint</Application>
  <PresentationFormat>Widescreen</PresentationFormat>
  <Paragraphs>43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Verdana</vt:lpstr>
      <vt:lpstr>Wingdings</vt:lpstr>
      <vt:lpstr>Content Layouts</vt:lpstr>
      <vt:lpstr>PowerPoint Presentation</vt:lpstr>
    </vt:vector>
  </TitlesOfParts>
  <Manager>uma.verma@capgemini.com</Manager>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insert title title</dc:title>
  <dc:creator>uma.verma@capgemini.com</dc:creator>
  <cp:lastModifiedBy>Verma, Uma Shankar</cp:lastModifiedBy>
  <cp:revision>22</cp:revision>
  <dcterms:created xsi:type="dcterms:W3CDTF">2017-10-18T08:40:56Z</dcterms:created>
  <dcterms:modified xsi:type="dcterms:W3CDTF">2020-09-18T13:19:36Z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0x010100138DB03034AA6A4E9512BE6BF8E7D28E</vt:lpwstr>
  </property>
</Properties>
</file>