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4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Lato Black" panose="020F0502020204030203" pitchFamily="34" charset="0"/>
      <p:bold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a7277389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a72773890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a3aec4a57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a3aec4a57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a3aec4a57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a3aec4a57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3aec4a57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a3aec4a57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9222c5c35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9222c5c35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A14AB73-A21F-ECA8-145C-58840321F75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3016" y="909925"/>
            <a:ext cx="1260844" cy="3152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16" name="Google Shape;11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23" name="Google Shape;12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31" name="Google Shape;13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39" name="Google Shape;13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6" name="Google Shape;146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6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7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16" name="Google Shape;216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2" name="Google Shape;222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25" name="Google Shape;225;p31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2" name="Google Shape;232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5" name="Google Shape;235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2" name="Google Shape;242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F565690-4E91-3B82-57A0-D3BEF9249C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500" y="2333625"/>
            <a:ext cx="1905000" cy="4762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" name="Google Shape;35;p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" name="Google Shape;44;p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51" name="Google Shape;5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62" name="Google Shape;6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" name="Google Shape;67;p1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0A185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" name="Google Shape;79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0A185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0A185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07" name="Google Shape;10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70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2" r:id="rId24"/>
    <p:sldLayoutId id="2147483685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>
            <a:spLocks noGrp="1"/>
          </p:cNvSpPr>
          <p:nvPr>
            <p:ph type="title"/>
          </p:nvPr>
        </p:nvSpPr>
        <p:spPr>
          <a:xfrm>
            <a:off x="116425" y="1916925"/>
            <a:ext cx="9027600" cy="8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</a:rPr>
              <a:t>Pareto Capital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264" name="Google Shape;264;p40"/>
          <p:cNvSpPr txBox="1">
            <a:spLocks noGrp="1"/>
          </p:cNvSpPr>
          <p:nvPr>
            <p:ph type="subTitle" idx="1"/>
          </p:nvPr>
        </p:nvSpPr>
        <p:spPr>
          <a:xfrm>
            <a:off x="187312" y="2750625"/>
            <a:ext cx="45591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Anshul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 dirty="0"/>
              <a:t>Date- 29/05/2022</a:t>
            </a:r>
            <a:endParaRPr sz="13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Why?</a:t>
            </a:r>
            <a:endParaRPr sz="2000"/>
          </a:p>
        </p:txBody>
      </p:sp>
      <p:sp>
        <p:nvSpPr>
          <p:cNvPr id="270" name="Google Shape;270;p41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We have substantial experience in investment banking, stakeholder communication and asset management. We have an extensive stakeholder network to cater to your unique business needs.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We are experienced in it.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/>
          </a:p>
        </p:txBody>
      </p:sp>
      <p:sp>
        <p:nvSpPr>
          <p:cNvPr id="276" name="Google Shape;276;p42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Taking inspiration from the Pareto Principle, the ‘80/20 rule’ devised by the famous Italian economist, Vilfredo Pareto, we decided to call ourselves Pareto Capital. 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place a strong emphasis on applying Pareto's Principle in any given situation. We believe that by 20% of factors, one can achieve 80% impact. With our sizeable network and substantial experience, we identify these 20% of factors that can have a profound impact on your business goals. Here’s where our </a:t>
            </a:r>
            <a:r>
              <a:rPr lang="en-US" dirty="0" err="1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speciality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lies: </a:t>
            </a:r>
            <a:endParaRPr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DEMO</a:t>
            </a:r>
            <a:endParaRPr sz="2000"/>
          </a:p>
        </p:txBody>
      </p:sp>
      <p:sp>
        <p:nvSpPr>
          <p:cNvPr id="288" name="Google Shape;288;p44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For Clients: Work with select clientele, with commitment though their life cycle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endParaRPr lang="en-US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For Employees: Very selective in hiring, focused on efficient and self-motivated task force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endParaRPr lang="en-US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For Deals: Work on select deals ensuring greater focus and real-time availability</a:t>
            </a:r>
            <a:endParaRPr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294" name="Google Shape;294;p45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"80% of the impact comes from 20% of the causes" - Vilfredo Pareto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This theory makes us different from others.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8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312" name="Google Shape;312;p48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dirty="0"/>
              <a:t>Anshul and Team</a:t>
            </a:r>
            <a:endParaRPr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218</Words>
  <Application>Microsoft Office PowerPoint</Application>
  <PresentationFormat>On-screen Show (16:9)</PresentationFormat>
  <Paragraphs>25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Lato</vt:lpstr>
      <vt:lpstr>Lato Black</vt:lpstr>
      <vt:lpstr>TI Template</vt:lpstr>
      <vt:lpstr>Pareto Capital</vt:lpstr>
      <vt:lpstr>Why?</vt:lpstr>
      <vt:lpstr>User Segment &amp; Pain Points</vt:lpstr>
      <vt:lpstr>DEMO</vt:lpstr>
      <vt:lpstr>Key Differentiators &amp; Adoption Plan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Team Name</dc:title>
  <dc:creator>Rini Sinha</dc:creator>
  <cp:lastModifiedBy>Rini Sinha</cp:lastModifiedBy>
  <cp:revision>2</cp:revision>
  <dcterms:modified xsi:type="dcterms:W3CDTF">2022-05-29T17:47:32Z</dcterms:modified>
</cp:coreProperties>
</file>