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256" r:id="rId2"/>
    <p:sldId id="305" r:id="rId3"/>
    <p:sldId id="306" r:id="rId4"/>
    <p:sldId id="308" r:id="rId5"/>
    <p:sldId id="309" r:id="rId6"/>
    <p:sldId id="331" r:id="rId7"/>
    <p:sldId id="310" r:id="rId8"/>
    <p:sldId id="311" r:id="rId9"/>
    <p:sldId id="314" r:id="rId10"/>
    <p:sldId id="333" r:id="rId11"/>
    <p:sldId id="336" r:id="rId12"/>
    <p:sldId id="330" r:id="rId13"/>
    <p:sldId id="329" r:id="rId14"/>
    <p:sldId id="304" r:id="rId15"/>
    <p:sldId id="313" r:id="rId16"/>
    <p:sldId id="286" r:id="rId17"/>
    <p:sldId id="303" r:id="rId18"/>
    <p:sldId id="287" r:id="rId19"/>
    <p:sldId id="295" r:id="rId20"/>
    <p:sldId id="294" r:id="rId21"/>
    <p:sldId id="296" r:id="rId22"/>
    <p:sldId id="301" r:id="rId23"/>
    <p:sldId id="307" r:id="rId24"/>
    <p:sldId id="302" r:id="rId25"/>
    <p:sldId id="297" r:id="rId26"/>
    <p:sldId id="298" r:id="rId27"/>
    <p:sldId id="299" r:id="rId28"/>
    <p:sldId id="300" r:id="rId29"/>
    <p:sldId id="293" r:id="rId30"/>
    <p:sldId id="288" r:id="rId31"/>
    <p:sldId id="289" r:id="rId32"/>
    <p:sldId id="290" r:id="rId33"/>
    <p:sldId id="291" r:id="rId34"/>
    <p:sldId id="292" r:id="rId35"/>
    <p:sldId id="270" r:id="rId36"/>
    <p:sldId id="281" r:id="rId37"/>
    <p:sldId id="285" r:id="rId38"/>
    <p:sldId id="259" r:id="rId39"/>
    <p:sldId id="282" r:id="rId40"/>
    <p:sldId id="258" r:id="rId41"/>
    <p:sldId id="28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7C7"/>
    <a:srgbClr val="D000C6"/>
    <a:srgbClr val="CB0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76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6:45.098"/>
    </inkml:context>
    <inkml:brush xml:id="br0">
      <inkml:brushProperty name="width" value="0.05" units="cm"/>
      <inkml:brushProperty name="height" value="0.05" units="cm"/>
      <inkml:brushProperty name="ignorePressure" value="1"/>
    </inkml:brush>
  </inkml:definitions>
  <inkml:trace contextRef="#ctx0" brushRef="#br0">14 1,'0'3,"0"5,0 7,0 4,0 4,0 3,0 1,0 0,0 1,0-1,0 4,0 3,-4-6,-1-3,1-6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8:06.301"/>
    </inkml:context>
    <inkml:brush xml:id="br0">
      <inkml:brushProperty name="width" value="0.05" units="cm"/>
      <inkml:brushProperty name="height" value="0.05" units="cm"/>
      <inkml:brushProperty name="ignorePressure" value="1"/>
    </inkml:brush>
  </inkml:definitions>
  <inkml:trace contextRef="#ctx0" brushRef="#br0">1 1,'5'0,"2"7,4 8,-1 5,-1 4,2 7,0 3,-2 3,1 2,-1 6,-2 2,-3-9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8:07.272"/>
    </inkml:context>
    <inkml:brush xml:id="br0">
      <inkml:brushProperty name="width" value="0.05" units="cm"/>
      <inkml:brushProperty name="height" value="0.05" units="cm"/>
      <inkml:brushProperty name="ignorePressure" value="1"/>
    </inkml:brush>
  </inkml:definitions>
  <inkml:trace contextRef="#ctx0" brushRef="#br0">1 1,'0'7,"0"11,0 9,0 8,3 2,2 3,0 14,4 2,1-4,-2-6,-1-11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8:59.858"/>
    </inkml:context>
    <inkml:brush xml:id="br0">
      <inkml:brushProperty name="width" value="0.05" units="cm"/>
      <inkml:brushProperty name="height" value="0.05" units="cm"/>
      <inkml:brushProperty name="ignorePressure" value="1"/>
    </inkml:brush>
  </inkml:definitions>
  <inkml:trace contextRef="#ctx0" brushRef="#br0">330 9,'-4'0,"-6"0,-11 0,-5 0,-7 0,-8 0,-1 0,2 0,3 0,4 0,8-4,7-1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03.004"/>
    </inkml:context>
    <inkml:brush xml:id="br0">
      <inkml:brushProperty name="width" value="0.05" units="cm"/>
      <inkml:brushProperty name="height" value="0.05" units="cm"/>
      <inkml:brushProperty name="ignorePressure" value="1"/>
    </inkml:brush>
  </inkml:definitions>
  <inkml:trace contextRef="#ctx0" brushRef="#br0">228 1,'-4'0,"-6"0,-5 0,-6 0,-3 0,-2 0,-6 0,-1 0,-1 0,6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06.967"/>
    </inkml:context>
    <inkml:brush xml:id="br0">
      <inkml:brushProperty name="width" value="0.05" units="cm"/>
      <inkml:brushProperty name="height" value="0.05" units="cm"/>
      <inkml:brushProperty name="ignorePressure" value="1"/>
    </inkml:brush>
  </inkml:definitions>
  <inkml:trace contextRef="#ctx0" brushRef="#br0">423 1,'-4'0,"-6"5,-5 2,-6 0,-2 2,-25 0,-13-2,-5-2,0-2,5-1,13-2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10.843"/>
    </inkml:context>
    <inkml:brush xml:id="br0">
      <inkml:brushProperty name="width" value="0.05" units="cm"/>
      <inkml:brushProperty name="height" value="0.05" units="cm"/>
      <inkml:brushProperty name="ignorePressure" value="1"/>
    </inkml:brush>
  </inkml:definitions>
  <inkml:trace contextRef="#ctx0" brushRef="#br0">491 1,'-4'0,"-6"0,-14 0,-18 0,-10 0,-6 0,-10 3,-3 11,6 3,10-2,14-4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18.401"/>
    </inkml:context>
    <inkml:brush xml:id="br0">
      <inkml:brushProperty name="width" value="0.05" units="cm"/>
      <inkml:brushProperty name="height" value="0.05" units="cm"/>
      <inkml:brushProperty name="ignorePressure" value="1"/>
    </inkml:brush>
  </inkml:definitions>
  <inkml:trace contextRef="#ctx0" brushRef="#br0">575 1,'-4'0,"-19"0,-10 0,-13 0,-17 0,-20 0,-6 3,3 2,5-1,15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22.669"/>
    </inkml:context>
    <inkml:brush xml:id="br0">
      <inkml:brushProperty name="width" value="0.05" units="cm"/>
      <inkml:brushProperty name="height" value="0.05" units="cm"/>
      <inkml:brushProperty name="ignorePressure" value="1"/>
    </inkml:brush>
  </inkml:definitions>
  <inkml:trace contextRef="#ctx0" brushRef="#br0">677 77,'-147'-4,"111"1,0-2,-37-9,43 6,-85-19,83 21,-54-3,-7 8,64 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26.078"/>
    </inkml:context>
    <inkml:brush xml:id="br0">
      <inkml:brushProperty name="width" value="0.05" units="cm"/>
      <inkml:brushProperty name="height" value="0.05" units="cm"/>
      <inkml:brushProperty name="ignorePressure" value="1"/>
    </inkml:brush>
  </inkml:definitions>
  <inkml:trace contextRef="#ctx0" brushRef="#br0">466 1,'3'0,"-1"0,-6 0,-7 0,-5 0,-10 0,-8 0,-14 0,-1 0,-2 0,-1 0,-1 0,3 0,7 0,10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30.289"/>
    </inkml:context>
    <inkml:brush xml:id="br0">
      <inkml:brushProperty name="width" value="0.05" units="cm"/>
      <inkml:brushProperty name="height" value="0.05" units="cm"/>
      <inkml:brushProperty name="ignorePressure" value="1"/>
    </inkml:brush>
  </inkml:definitions>
  <inkml:trace contextRef="#ctx0" brushRef="#br0">435 1,'-4'0,"-6"0,-6 0,-8 3,-6 2,-1-1,-1 0,1-1,1-2,1 0,-2-1,-3 0,2 0,-3 0,-1 0,6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7:48.280"/>
    </inkml:context>
    <inkml:brush xml:id="br0">
      <inkml:brushProperty name="width" value="0.05" units="cm"/>
      <inkml:brushProperty name="height" value="0.05" units="cm"/>
      <inkml:brushProperty name="ignorePressure" value="1"/>
    </inkml:brush>
  </inkml:definitions>
  <inkml:trace contextRef="#ctx0" brushRef="#br0">1 1,'0'3,"0"11,0 11,0 8,0 6,0 6,0-1,5 1,2-2,0-5,-1 1,-2-1,-2-8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36.510"/>
    </inkml:context>
    <inkml:brush xml:id="br0">
      <inkml:brushProperty name="width" value="0.05" units="cm"/>
      <inkml:brushProperty name="height" value="0.05" units="cm"/>
      <inkml:brushProperty name="ignorePressure" value="1"/>
    </inkml:brush>
  </inkml:definitions>
  <inkml:trace contextRef="#ctx0" brushRef="#br0">608 1,'-155'0,"139"1,1 0,0 2,-1 0,-27 9,25-6,0-1,0-1,-21 3,-144-5,139-3,17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8:59.858"/>
    </inkml:context>
    <inkml:brush xml:id="br0">
      <inkml:brushProperty name="width" value="0.05" units="cm"/>
      <inkml:brushProperty name="height" value="0.05" units="cm"/>
      <inkml:brushProperty name="ignorePressure" value="1"/>
    </inkml:brush>
  </inkml:definitions>
  <inkml:trace contextRef="#ctx0" brushRef="#br0">330 9,'-4'0,"-6"0,-11 0,-5 0,-7 0,-8 0,-1 0,2 0,3 0,4 0,8-4,7-1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03.004"/>
    </inkml:context>
    <inkml:brush xml:id="br0">
      <inkml:brushProperty name="width" value="0.05" units="cm"/>
      <inkml:brushProperty name="height" value="0.05" units="cm"/>
      <inkml:brushProperty name="ignorePressure" value="1"/>
    </inkml:brush>
  </inkml:definitions>
  <inkml:trace contextRef="#ctx0" brushRef="#br0">228 1,'-4'0,"-6"0,-5 0,-6 0,-3 0,-2 0,-6 0,-1 0,-1 0,6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06.967"/>
    </inkml:context>
    <inkml:brush xml:id="br0">
      <inkml:brushProperty name="width" value="0.05" units="cm"/>
      <inkml:brushProperty name="height" value="0.05" units="cm"/>
      <inkml:brushProperty name="ignorePressure" value="1"/>
    </inkml:brush>
  </inkml:definitions>
  <inkml:trace contextRef="#ctx0" brushRef="#br0">423 1,'-4'0,"-6"5,-5 2,-6 0,-2 2,-25 0,-13-2,-5-2,0-2,5-1,13-2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10.843"/>
    </inkml:context>
    <inkml:brush xml:id="br0">
      <inkml:brushProperty name="width" value="0.05" units="cm"/>
      <inkml:brushProperty name="height" value="0.05" units="cm"/>
      <inkml:brushProperty name="ignorePressure" value="1"/>
    </inkml:brush>
  </inkml:definitions>
  <inkml:trace contextRef="#ctx0" brushRef="#br0">491 1,'-4'0,"-6"0,-14 0,-18 0,-10 0,-6 0,-10 3,-3 11,6 3,10-2,14-4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18.401"/>
    </inkml:context>
    <inkml:brush xml:id="br0">
      <inkml:brushProperty name="width" value="0.05" units="cm"/>
      <inkml:brushProperty name="height" value="0.05" units="cm"/>
      <inkml:brushProperty name="ignorePressure" value="1"/>
    </inkml:brush>
  </inkml:definitions>
  <inkml:trace contextRef="#ctx0" brushRef="#br0">575 1,'-4'0,"-19"0,-10 0,-13 0,-17 0,-20 0,-6 3,3 2,5-1,15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22.669"/>
    </inkml:context>
    <inkml:brush xml:id="br0">
      <inkml:brushProperty name="width" value="0.05" units="cm"/>
      <inkml:brushProperty name="height" value="0.05" units="cm"/>
      <inkml:brushProperty name="ignorePressure" value="1"/>
    </inkml:brush>
  </inkml:definitions>
  <inkml:trace contextRef="#ctx0" brushRef="#br0">677 77,'-147'-4,"111"1,0-2,-37-9,43 6,-85-19,83 21,-54-3,-7 8,64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26.078"/>
    </inkml:context>
    <inkml:brush xml:id="br0">
      <inkml:brushProperty name="width" value="0.05" units="cm"/>
      <inkml:brushProperty name="height" value="0.05" units="cm"/>
      <inkml:brushProperty name="ignorePressure" value="1"/>
    </inkml:brush>
  </inkml:definitions>
  <inkml:trace contextRef="#ctx0" brushRef="#br0">466 1,'3'0,"-1"0,-6 0,-7 0,-5 0,-10 0,-8 0,-14 0,-1 0,-2 0,-1 0,-1 0,3 0,7 0,10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30.289"/>
    </inkml:context>
    <inkml:brush xml:id="br0">
      <inkml:brushProperty name="width" value="0.05" units="cm"/>
      <inkml:brushProperty name="height" value="0.05" units="cm"/>
      <inkml:brushProperty name="ignorePressure" value="1"/>
    </inkml:brush>
  </inkml:definitions>
  <inkml:trace contextRef="#ctx0" brushRef="#br0">435 1,'-4'0,"-6"0,-6 0,-8 3,-6 2,-1-1,-1 0,1-1,1-2,1 0,-2-1,-3 0,2 0,-3 0,-1 0,6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9:36.510"/>
    </inkml:context>
    <inkml:brush xml:id="br0">
      <inkml:brushProperty name="width" value="0.05" units="cm"/>
      <inkml:brushProperty name="height" value="0.05" units="cm"/>
      <inkml:brushProperty name="ignorePressure" value="1"/>
    </inkml:brush>
  </inkml:definitions>
  <inkml:trace contextRef="#ctx0" brushRef="#br0">608 1,'-155'0,"139"1,1 0,0 2,-1 0,-27 9,25-6,0-1,0-1,-21 3,-144-5,139-3,17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7:50.882"/>
    </inkml:context>
    <inkml:brush xml:id="br0">
      <inkml:brushProperty name="width" value="0.05" units="cm"/>
      <inkml:brushProperty name="height" value="0.05" units="cm"/>
      <inkml:brushProperty name="ignorePressure" value="1"/>
    </inkml:brush>
  </inkml:definitions>
  <inkml:trace contextRef="#ctx0" brushRef="#br0">1 1,'5'0,"2"8,4 8,-1 14,-1 7,-3 10,3 7,0-2,-1-1,-3-1,2-8,0-6,-1-5,-2-9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7:55.015"/>
    </inkml:context>
    <inkml:brush xml:id="br0">
      <inkml:brushProperty name="width" value="0.05" units="cm"/>
      <inkml:brushProperty name="height" value="0.05" units="cm"/>
      <inkml:brushProperty name="ignorePressure" value="1"/>
    </inkml:brush>
  </inkml:definitions>
  <inkml:trace contextRef="#ctx0" brushRef="#br0">1 1,'0'2,"1"0,-1 0,1 1,0-1,-1 0,1 0,2 4,3 6,55 173,-53-162,-2 0,0 0,4 47,-6 72,-5-118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7:56.567"/>
    </inkml:context>
    <inkml:brush xml:id="br0">
      <inkml:brushProperty name="width" value="0.05" units="cm"/>
      <inkml:brushProperty name="height" value="0.05" units="cm"/>
      <inkml:brushProperty name="ignorePressure" value="1"/>
    </inkml:brush>
  </inkml:definitions>
  <inkml:trace contextRef="#ctx0" brushRef="#br0">1 1,'0'3,"0"6,5 6,2 4,0 8,-1 8,-2 4,-2 4,0-2,-2-2,0-8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7:58.945"/>
    </inkml:context>
    <inkml:brush xml:id="br0">
      <inkml:brushProperty name="width" value="0.05" units="cm"/>
      <inkml:brushProperty name="height" value="0.05" units="cm"/>
      <inkml:brushProperty name="ignorePressure" value="1"/>
    </inkml:brush>
  </inkml:definitions>
  <inkml:trace contextRef="#ctx0" brushRef="#br0">1 1,'0'9,"0"8,3 5,2 4,0 1,-1 5,-1 3,-2-1,0-2,0-1,-1 2,0-5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8:00.205"/>
    </inkml:context>
    <inkml:brush xml:id="br0">
      <inkml:brushProperty name="width" value="0.05" units="cm"/>
      <inkml:brushProperty name="height" value="0.05" units="cm"/>
      <inkml:brushProperty name="ignorePressure" value="1"/>
    </inkml:brush>
  </inkml:definitions>
  <inkml:trace contextRef="#ctx0" brushRef="#br0">1 1,'5'3,"2"11,0 8,2 4,0 3,-2 0,-2 0,-2 5,-1 0,-2-1,1-1,-2 1,6-3,2-3,0-5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8:03.954"/>
    </inkml:context>
    <inkml:brush xml:id="br0">
      <inkml:brushProperty name="width" value="0.05" units="cm"/>
      <inkml:brushProperty name="height" value="0.05" units="cm"/>
      <inkml:brushProperty name="ignorePressure" value="1"/>
    </inkml:brush>
  </inkml:definitions>
  <inkml:trace contextRef="#ctx0" brushRef="#br0">1 1,'0'3,"0"11,0 8,0 4,0 3,0 5,0 7,0 4,0-1,3 1,2-2,0-9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2:38:05.197"/>
    </inkml:context>
    <inkml:brush xml:id="br0">
      <inkml:brushProperty name="width" value="0.05" units="cm"/>
      <inkml:brushProperty name="height" value="0.05" units="cm"/>
      <inkml:brushProperty name="ignorePressure" value="1"/>
    </inkml:brush>
  </inkml:definitions>
  <inkml:trace contextRef="#ctx0" brushRef="#br0">1 1,'9'0,"2"3,6 11,-1 8,1 4,-3 3,-3 5,-4 7,2-1,0-2,-1-3,-3 1,-2-6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588B7-B567-490C-8204-14D9141399C5}" type="datetimeFigureOut">
              <a:rPr lang="en-US" smtClean="0"/>
              <a:t>9/25/2021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3DFFB-8B42-4C62-80B3-9BBDC2028934}" type="slidenum">
              <a:rPr lang="en-US" smtClean="0"/>
              <a:t>‹#›</a:t>
            </a:fld>
            <a:endParaRPr lang="en-US"/>
          </a:p>
        </p:txBody>
      </p:sp>
    </p:spTree>
    <p:extLst>
      <p:ext uri="{BB962C8B-B14F-4D97-AF65-F5344CB8AC3E}">
        <p14:creationId xmlns:p14="http://schemas.microsoft.com/office/powerpoint/2010/main" val="9216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9002-757B-4E81-AD89-728283857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8A54E2-B714-457B-90EF-D8111F51C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B0E635-9027-46C7-A3D6-322D0E3D8D4C}"/>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CBA1CED0-12B2-4AE5-AD78-219EA102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37D36-AB4A-47FF-882D-DA06AF1A2526}"/>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4165950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A698-1919-48FF-AD7A-9BF920691A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E442C7-2962-4EEB-A1A4-F0CD7BE51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13191-178D-49E0-A9A1-DEA4916C287D}"/>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3C4DB1DE-1A5E-4DE9-B7E0-28061AC5C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88811-2ACF-4222-B641-D6842D831881}"/>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8070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B4D8E-69D5-49AB-94A4-469C7F2250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7A33ED-5079-4036-8D0C-C60867188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EE5A3-363B-4D15-9E90-3C37E9A1E19B}"/>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634AD10F-53EA-4257-97C1-AE65BFD6C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7DBE1-A97E-4C48-A2BB-61A96FEFC1FA}"/>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2038755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FE37-3976-4A59-A47E-C43E54AE6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7E835-976C-40F6-BAA3-8AC63F09D8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BD82B-4FB5-488B-879B-C5014588FD1A}"/>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CB2FA936-A0FF-4BB3-B730-36022093C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F5EBB-BD2E-435C-AA33-AE9DD4BD6F49}"/>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2174430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B6B2-E865-42B7-9CF6-B37B1D3AB5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7AEE14-5C26-4BFA-AB37-894AC9BB2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41DBC2-F2F8-4F9E-AC33-C0A61BF9165F}"/>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4A8112BE-7293-46B5-A5C2-C077A165C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DA259-3066-4C32-84E3-EEB7C6562FB4}"/>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3500186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F1DD-5CDB-4220-9ECB-DA295EA2A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38B7E-3A8C-4757-BDAC-D6B97DD5C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F41909-98C9-4DB2-A6A0-C6E4A5E201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1D06E3-5EC6-4BC2-91D0-8CB88CCCEE83}"/>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6" name="Footer Placeholder 5">
            <a:extLst>
              <a:ext uri="{FF2B5EF4-FFF2-40B4-BE49-F238E27FC236}">
                <a16:creationId xmlns:a16="http://schemas.microsoft.com/office/drawing/2014/main" id="{58948846-2ECA-4BF6-BAE7-5436A15DF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4665F-BBE6-4C2A-9DB0-D3C8B96E3A2C}"/>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1133593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A856-3C8C-4F8D-903E-FBCEF22E1B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1C34F3-7398-4A0B-AE67-5AE8F6154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8C38F-366F-4FEC-A65D-15BE19D3D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62D32F-F386-4557-86F2-340A9AE03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7BF34B-84D3-4D96-8B86-BCED507B9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9C583C-AA94-4B55-87EB-17BDA67D77FB}"/>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8" name="Footer Placeholder 7">
            <a:extLst>
              <a:ext uri="{FF2B5EF4-FFF2-40B4-BE49-F238E27FC236}">
                <a16:creationId xmlns:a16="http://schemas.microsoft.com/office/drawing/2014/main" id="{B1E3C555-FF93-449B-BE9F-5248D6ECB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F41D12-875A-49D5-8737-2CEA468D1EC2}"/>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1339819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1D95-FC3A-4654-9F41-840AE3E2A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99A1D8-BF8F-47DA-B5BC-1CDB54D5D254}"/>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4" name="Footer Placeholder 3">
            <a:extLst>
              <a:ext uri="{FF2B5EF4-FFF2-40B4-BE49-F238E27FC236}">
                <a16:creationId xmlns:a16="http://schemas.microsoft.com/office/drawing/2014/main" id="{342D4AA1-C80B-4F35-AEF8-A3041A0165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0F3350-B98C-40F3-BEB9-BA084BFBBD5F}"/>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340937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B7DFC3-50A4-49A0-AF72-C3CDE88D5627}"/>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3" name="Footer Placeholder 2">
            <a:extLst>
              <a:ext uri="{FF2B5EF4-FFF2-40B4-BE49-F238E27FC236}">
                <a16:creationId xmlns:a16="http://schemas.microsoft.com/office/drawing/2014/main" id="{B45275BF-27F3-46E4-91C0-74453DBF12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CE218-39F1-4283-8E26-5424868EDFA2}"/>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2098374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B079-EE80-45D6-9881-3478963B9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840F61-F468-4E5A-A0B2-7FB82BD42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AEB39C-84C8-427C-913E-C19277023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9CA62-EAAF-4528-A999-3DFBFFEAEB3E}"/>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6" name="Footer Placeholder 5">
            <a:extLst>
              <a:ext uri="{FF2B5EF4-FFF2-40B4-BE49-F238E27FC236}">
                <a16:creationId xmlns:a16="http://schemas.microsoft.com/office/drawing/2014/main" id="{0B262DF0-810F-464E-B3D4-0A2C40335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4D876-802C-4FF7-A7AA-3D7B7B775043}"/>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3278502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848442D-DDB9-4DAD-BF8D-AB6C67CC1FFA}"/>
              </a:ext>
            </a:extLst>
          </p:cNvPr>
          <p:cNvSpPr/>
          <p:nvPr userDrawn="1"/>
        </p:nvSpPr>
        <p:spPr>
          <a:xfrm>
            <a:off x="0" y="0"/>
            <a:ext cx="3053080" cy="6858000"/>
          </a:xfrm>
          <a:prstGeom prst="rect">
            <a:avLst/>
          </a:prstGeom>
          <a:solidFill>
            <a:schemeClr val="accent1">
              <a:lumMod val="20000"/>
              <a:lumOff val="80000"/>
            </a:schemeClr>
          </a:solidFill>
          <a:effectLst>
            <a:glow rad="635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5117FFA-0288-4DEF-B3AC-E2F18B91900F}"/>
              </a:ext>
            </a:extLst>
          </p:cNvPr>
          <p:cNvSpPr>
            <a:spLocks noGrp="1"/>
          </p:cNvSpPr>
          <p:nvPr>
            <p:ph type="title"/>
          </p:nvPr>
        </p:nvSpPr>
        <p:spPr>
          <a:xfrm>
            <a:off x="839788" y="457200"/>
            <a:ext cx="2086291" cy="1600200"/>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7EC4F42-6058-4324-A8BB-FAF994584308}"/>
              </a:ext>
            </a:extLst>
          </p:cNvPr>
          <p:cNvSpPr>
            <a:spLocks noGrp="1"/>
          </p:cNvSpPr>
          <p:nvPr>
            <p:ph type="pic" idx="1"/>
          </p:nvPr>
        </p:nvSpPr>
        <p:spPr>
          <a:xfrm>
            <a:off x="3342640" y="457200"/>
            <a:ext cx="8493759" cy="57251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44B74F-AE80-4F30-B57E-0E41540BD0E9}"/>
              </a:ext>
            </a:extLst>
          </p:cNvPr>
          <p:cNvSpPr>
            <a:spLocks noGrp="1"/>
          </p:cNvSpPr>
          <p:nvPr>
            <p:ph type="body" sz="half" idx="2"/>
          </p:nvPr>
        </p:nvSpPr>
        <p:spPr>
          <a:xfrm>
            <a:off x="839789" y="2057400"/>
            <a:ext cx="208629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EDC4D8-76E7-4B8C-85CC-B34AEB28D165}"/>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6" name="Footer Placeholder 5">
            <a:extLst>
              <a:ext uri="{FF2B5EF4-FFF2-40B4-BE49-F238E27FC236}">
                <a16:creationId xmlns:a16="http://schemas.microsoft.com/office/drawing/2014/main" id="{7403F5DF-87A7-405A-BB01-2DB973A2F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3B034-EBDD-4C97-B7BA-F11394F5E516}"/>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1221109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EC784-2368-47FE-8934-8D55D12E5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AB955A-D1D8-44DB-8CCC-4F9826524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7D9D9-3C94-4CEF-8CE2-EB46889826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9208D7FD-453D-474E-A650-EAA78A773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4FFE32-AF92-41EC-AEDA-6E4B5A180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F5175-3996-498C-9C2B-099F6A1078C0}" type="slidenum">
              <a:rPr lang="en-US" smtClean="0"/>
              <a:t>‹#›</a:t>
            </a:fld>
            <a:endParaRPr lang="en-US"/>
          </a:p>
        </p:txBody>
      </p:sp>
    </p:spTree>
    <p:extLst>
      <p:ext uri="{BB962C8B-B14F-4D97-AF65-F5344CB8AC3E}">
        <p14:creationId xmlns:p14="http://schemas.microsoft.com/office/powerpoint/2010/main" val="2194617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customXml" Target="../ink/ink6.xml"/><Relationship Id="rId18" Type="http://schemas.openxmlformats.org/officeDocument/2006/relationships/image" Target="../media/image90.png"/><Relationship Id="rId26" Type="http://schemas.openxmlformats.org/officeDocument/2006/relationships/image" Target="../media/image13.png"/><Relationship Id="rId39" Type="http://schemas.openxmlformats.org/officeDocument/2006/relationships/customXml" Target="../ink/ink19.xml"/><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image" Target="../media/image21.png"/><Relationship Id="rId7" Type="http://schemas.openxmlformats.org/officeDocument/2006/relationships/customXml" Target="../ink/ink3.xml"/><Relationship Id="rId12" Type="http://schemas.openxmlformats.org/officeDocument/2006/relationships/image" Target="../media/image6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2" Type="http://schemas.openxmlformats.org/officeDocument/2006/relationships/image" Target="../media/image10.png"/><Relationship Id="rId16" Type="http://schemas.openxmlformats.org/officeDocument/2006/relationships/image" Target="../media/image80.png"/><Relationship Id="rId20" Type="http://schemas.openxmlformats.org/officeDocument/2006/relationships/image" Target="../media/image100.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0.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10.png"/><Relationship Id="rId9" Type="http://schemas.openxmlformats.org/officeDocument/2006/relationships/customXml" Target="../ink/ink4.xml"/><Relationship Id="rId14" Type="http://schemas.openxmlformats.org/officeDocument/2006/relationships/image" Target="../media/image70.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26.xml"/><Relationship Id="rId18" Type="http://schemas.openxmlformats.org/officeDocument/2006/relationships/image" Target="../media/image31.png"/><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28.png"/><Relationship Id="rId17" Type="http://schemas.openxmlformats.org/officeDocument/2006/relationships/customXml" Target="../ink/ink28.xml"/><Relationship Id="rId2" Type="http://schemas.openxmlformats.org/officeDocument/2006/relationships/image" Target="../media/image10.png"/><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customXml" Target="../ink/ink27.xml"/><Relationship Id="rId10" Type="http://schemas.openxmlformats.org/officeDocument/2006/relationships/image" Target="../media/image27.png"/><Relationship Id="rId19" Type="http://schemas.openxmlformats.org/officeDocument/2006/relationships/customXml" Target="../ink/ink29.xml"/><Relationship Id="rId4" Type="http://schemas.openxmlformats.org/officeDocument/2006/relationships/image" Target="../media/image22.png"/><Relationship Id="rId9" Type="http://schemas.openxmlformats.org/officeDocument/2006/relationships/customXml" Target="../ink/ink24.xml"/><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0A97-AA9F-4AB1-8A6D-E1B1E5AEE2B0}"/>
              </a:ext>
            </a:extLst>
          </p:cNvPr>
          <p:cNvSpPr>
            <a:spLocks noGrp="1"/>
          </p:cNvSpPr>
          <p:nvPr>
            <p:ph type="ctrTitle"/>
          </p:nvPr>
        </p:nvSpPr>
        <p:spPr/>
        <p:txBody>
          <a:bodyPr/>
          <a:lstStyle/>
          <a:p>
            <a:r>
              <a:rPr lang="en-US" dirty="0"/>
              <a:t>Huntington-Hill</a:t>
            </a:r>
          </a:p>
        </p:txBody>
      </p:sp>
      <p:sp>
        <p:nvSpPr>
          <p:cNvPr id="3" name="Subtitle 2">
            <a:extLst>
              <a:ext uri="{FF2B5EF4-FFF2-40B4-BE49-F238E27FC236}">
                <a16:creationId xmlns:a16="http://schemas.microsoft.com/office/drawing/2014/main" id="{68E2D712-73F1-4923-BB19-39AB9604FD78}"/>
              </a:ext>
            </a:extLst>
          </p:cNvPr>
          <p:cNvSpPr>
            <a:spLocks noGrp="1"/>
          </p:cNvSpPr>
          <p:nvPr>
            <p:ph type="subTitle" idx="1"/>
          </p:nvPr>
        </p:nvSpPr>
        <p:spPr/>
        <p:txBody>
          <a:bodyPr/>
          <a:lstStyle/>
          <a:p>
            <a:r>
              <a:rPr lang="en-US" dirty="0"/>
              <a:t>Like Webster but with Logs</a:t>
            </a:r>
          </a:p>
        </p:txBody>
      </p:sp>
    </p:spTree>
    <p:extLst>
      <p:ext uri="{BB962C8B-B14F-4D97-AF65-F5344CB8AC3E}">
        <p14:creationId xmlns:p14="http://schemas.microsoft.com/office/powerpoint/2010/main" val="1148258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10:5</a:t>
            </a:r>
          </a:p>
          <a:p>
            <a:r>
              <a:rPr lang="en-US" dirty="0"/>
              <a:t>2</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1611630"/>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Tree>
    <p:extLst>
      <p:ext uri="{BB962C8B-B14F-4D97-AF65-F5344CB8AC3E}">
        <p14:creationId xmlns:p14="http://schemas.microsoft.com/office/powerpoint/2010/main" val="2204558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10:5</a:t>
            </a:r>
          </a:p>
          <a:p>
            <a:r>
              <a:rPr lang="en-US" dirty="0"/>
              <a:t>2</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1611630"/>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Tree>
    <p:extLst>
      <p:ext uri="{BB962C8B-B14F-4D97-AF65-F5344CB8AC3E}">
        <p14:creationId xmlns:p14="http://schemas.microsoft.com/office/powerpoint/2010/main" val="4081259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3962-34B9-4957-BDB0-DDA74F5BA661}"/>
              </a:ext>
            </a:extLst>
          </p:cNvPr>
          <p:cNvSpPr>
            <a:spLocks noGrp="1"/>
          </p:cNvSpPr>
          <p:nvPr>
            <p:ph type="title"/>
          </p:nvPr>
        </p:nvSpPr>
        <p:spPr/>
        <p:txBody>
          <a:bodyPr/>
          <a:lstStyle/>
          <a:p>
            <a:r>
              <a:rPr lang="en-US" dirty="0"/>
              <a:t>End</a:t>
            </a:r>
          </a:p>
        </p:txBody>
      </p:sp>
      <p:sp>
        <p:nvSpPr>
          <p:cNvPr id="3" name="Text Placeholder 2">
            <a:extLst>
              <a:ext uri="{FF2B5EF4-FFF2-40B4-BE49-F238E27FC236}">
                <a16:creationId xmlns:a16="http://schemas.microsoft.com/office/drawing/2014/main" id="{A28E4F70-5F0B-4281-9EA1-23B0B27854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63807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7282-AEFC-4E5F-B7E3-8514E663DACE}"/>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EEF5FC2F-0F8B-43EE-A64D-D911B318BD52}"/>
              </a:ext>
            </a:extLst>
          </p:cNvPr>
          <p:cNvSpPr>
            <a:spLocks noGrp="1"/>
          </p:cNvSpPr>
          <p:nvPr>
            <p:ph type="pic" idx="1"/>
          </p:nvPr>
        </p:nvSpPr>
        <p:spPr/>
      </p:sp>
      <p:sp>
        <p:nvSpPr>
          <p:cNvPr id="4" name="Text Placeholder 3">
            <a:extLst>
              <a:ext uri="{FF2B5EF4-FFF2-40B4-BE49-F238E27FC236}">
                <a16:creationId xmlns:a16="http://schemas.microsoft.com/office/drawing/2014/main" id="{15B2CE03-2F79-42D8-9D12-72F8D83C77F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0255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1ED7-B11A-46E4-82C4-301BEFDAD1D6}"/>
              </a:ext>
            </a:extLst>
          </p:cNvPr>
          <p:cNvSpPr>
            <a:spLocks noGrp="1"/>
          </p:cNvSpPr>
          <p:nvPr>
            <p:ph type="title"/>
          </p:nvPr>
        </p:nvSpPr>
        <p:spPr/>
        <p:txBody>
          <a:bodyPr/>
          <a:lstStyle/>
          <a:p>
            <a:r>
              <a:rPr lang="en-US" dirty="0"/>
              <a:t>Working slides</a:t>
            </a:r>
          </a:p>
        </p:txBody>
      </p:sp>
      <p:sp>
        <p:nvSpPr>
          <p:cNvPr id="3" name="Content Placeholder 2">
            <a:extLst>
              <a:ext uri="{FF2B5EF4-FFF2-40B4-BE49-F238E27FC236}">
                <a16:creationId xmlns:a16="http://schemas.microsoft.com/office/drawing/2014/main" id="{0705FCED-B1CE-49C3-89CC-83EC1EB092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0133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Fill from bottom</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3" name="Freeform: Shape 2">
            <a:extLst>
              <a:ext uri="{FF2B5EF4-FFF2-40B4-BE49-F238E27FC236}">
                <a16:creationId xmlns:a16="http://schemas.microsoft.com/office/drawing/2014/main" id="{3B667F2C-B1A5-4C9A-8C4F-E4C330D1E421}"/>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46F7E12-7EBC-428D-A973-9F6A87750A86}"/>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CF27B68-F936-47F5-8C6F-63930FEA03E3}"/>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Tree>
    <p:extLst>
      <p:ext uri="{BB962C8B-B14F-4D97-AF65-F5344CB8AC3E}">
        <p14:creationId xmlns:p14="http://schemas.microsoft.com/office/powerpoint/2010/main" val="2140610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00CD-1876-4AB6-A74B-F1FDCB167BA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1DEC4528-AAC8-4B07-81CD-8355EAD4907F}"/>
              </a:ext>
            </a:extLst>
          </p:cNvPr>
          <p:cNvPicPr>
            <a:picLocks noGrp="1" noChangeAspect="1"/>
          </p:cNvPicPr>
          <p:nvPr>
            <p:ph idx="1"/>
          </p:nvPr>
        </p:nvPicPr>
        <p:blipFill>
          <a:blip r:embed="rId2"/>
          <a:stretch>
            <a:fillRect/>
          </a:stretch>
        </p:blipFill>
        <p:spPr>
          <a:xfrm>
            <a:off x="5183188" y="1866556"/>
            <a:ext cx="6172200" cy="3115362"/>
          </a:xfrm>
        </p:spPr>
      </p:pic>
      <p:sp>
        <p:nvSpPr>
          <p:cNvPr id="4" name="Text Placeholder 3">
            <a:extLst>
              <a:ext uri="{FF2B5EF4-FFF2-40B4-BE49-F238E27FC236}">
                <a16:creationId xmlns:a16="http://schemas.microsoft.com/office/drawing/2014/main" id="{34E8EC6B-13DB-4D19-A1D8-148C96E9A09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02935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669A-0203-454A-A2FC-47687B8F2A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7A35F2-612C-4BF0-9BE6-AE1C74484FC4}"/>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D154999-99D2-4CCD-AADE-F9284EFB405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29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133-2704-48C2-8567-C5B0C3BAAD6F}"/>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05C4E775-EFBC-4F28-BC50-BF613CA7F11B}"/>
              </a:ext>
            </a:extLst>
          </p:cNvPr>
          <p:cNvSpPr>
            <a:spLocks noGrp="1"/>
          </p:cNvSpPr>
          <p:nvPr>
            <p:ph type="body" sz="half" idx="2"/>
          </p:nvPr>
        </p:nvSpPr>
        <p:spPr/>
        <p:txBody>
          <a:bodyPr/>
          <a:lstStyle/>
          <a:p>
            <a:r>
              <a:rPr lang="en-US" dirty="0"/>
              <a:t>This is log base 10.</a:t>
            </a:r>
          </a:p>
          <a:p>
            <a:r>
              <a:rPr lang="en-US" dirty="0"/>
              <a:t>Any log works.</a:t>
            </a:r>
          </a:p>
          <a:p>
            <a:r>
              <a:rPr lang="en-US" dirty="0"/>
              <a:t>Natural log works.</a:t>
            </a:r>
          </a:p>
        </p:txBody>
      </p:sp>
      <p:grpSp>
        <p:nvGrpSpPr>
          <p:cNvPr id="17" name="Graphic 15">
            <a:extLst>
              <a:ext uri="{FF2B5EF4-FFF2-40B4-BE49-F238E27FC236}">
                <a16:creationId xmlns:a16="http://schemas.microsoft.com/office/drawing/2014/main" id="{D3498CBE-4BB3-4550-BDCC-C725323C6FE3}"/>
              </a:ext>
            </a:extLst>
          </p:cNvPr>
          <p:cNvGrpSpPr/>
          <p:nvPr/>
        </p:nvGrpSpPr>
        <p:grpSpPr>
          <a:xfrm>
            <a:off x="3657600" y="990600"/>
            <a:ext cx="4876800" cy="4876800"/>
            <a:chOff x="3657600" y="990600"/>
            <a:chExt cx="4876800" cy="4876800"/>
          </a:xfrm>
        </p:grpSpPr>
        <p:sp>
          <p:nvSpPr>
            <p:cNvPr id="18" name="Freeform: Shape 17">
              <a:extLst>
                <a:ext uri="{FF2B5EF4-FFF2-40B4-BE49-F238E27FC236}">
                  <a16:creationId xmlns:a16="http://schemas.microsoft.com/office/drawing/2014/main" id="{FA222CC0-B427-48F3-95CF-786DF3C0CFC6}"/>
                </a:ext>
              </a:extLst>
            </p:cNvPr>
            <p:cNvSpPr/>
            <p:nvPr/>
          </p:nvSpPr>
          <p:spPr>
            <a:xfrm>
              <a:off x="3657600" y="990600"/>
              <a:ext cx="4876800" cy="487680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a:no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E7DE35E-428A-412D-A52C-F1258B85AD7F}"/>
                </a:ext>
              </a:extLst>
            </p:cNvPr>
            <p:cNvSpPr/>
            <p:nvPr/>
          </p:nvSpPr>
          <p:spPr>
            <a:xfrm>
              <a:off x="4250055" y="5360669"/>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0" name="Graphic 15">
              <a:extLst>
                <a:ext uri="{FF2B5EF4-FFF2-40B4-BE49-F238E27FC236}">
                  <a16:creationId xmlns:a16="http://schemas.microsoft.com/office/drawing/2014/main" id="{32B8A726-EC53-4719-AFA4-6132BCE0A363}"/>
                </a:ext>
              </a:extLst>
            </p:cNvPr>
            <p:cNvGrpSpPr/>
            <p:nvPr/>
          </p:nvGrpSpPr>
          <p:grpSpPr>
            <a:xfrm>
              <a:off x="3961447" y="4394834"/>
              <a:ext cx="4334827" cy="1037272"/>
              <a:chOff x="3961447" y="4394834"/>
              <a:chExt cx="4334827" cy="1037272"/>
            </a:xfrm>
          </p:grpSpPr>
          <p:sp>
            <p:nvSpPr>
              <p:cNvPr id="21" name="Freeform: Shape 20">
                <a:extLst>
                  <a:ext uri="{FF2B5EF4-FFF2-40B4-BE49-F238E27FC236}">
                    <a16:creationId xmlns:a16="http://schemas.microsoft.com/office/drawing/2014/main" id="{4EEBEAAD-14AF-4850-AB29-C8E42948EE76}"/>
                  </a:ext>
                </a:extLst>
              </p:cNvPr>
              <p:cNvSpPr/>
              <p:nvPr/>
            </p:nvSpPr>
            <p:spPr>
              <a:xfrm>
                <a:off x="4250055" y="5360669"/>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C2E7436-5FE6-4103-9D79-3B00D53B1E1B}"/>
                  </a:ext>
                </a:extLst>
              </p:cNvPr>
              <p:cNvSpPr txBox="1"/>
              <p:nvPr/>
            </p:nvSpPr>
            <p:spPr>
              <a:xfrm>
                <a:off x="3870007" y="5224462"/>
                <a:ext cx="3924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0.1</a:t>
                </a:r>
              </a:p>
            </p:txBody>
          </p:sp>
          <p:sp>
            <p:nvSpPr>
              <p:cNvPr id="23" name="Freeform: Shape 22">
                <a:extLst>
                  <a:ext uri="{FF2B5EF4-FFF2-40B4-BE49-F238E27FC236}">
                    <a16:creationId xmlns:a16="http://schemas.microsoft.com/office/drawing/2014/main" id="{FA245347-3C14-432E-AF32-541DCE0FF56F}"/>
                  </a:ext>
                </a:extLst>
              </p:cNvPr>
              <p:cNvSpPr/>
              <p:nvPr/>
            </p:nvSpPr>
            <p:spPr>
              <a:xfrm>
                <a:off x="4250055" y="4394834"/>
                <a:ext cx="4046219" cy="661034"/>
              </a:xfrm>
              <a:custGeom>
                <a:avLst/>
                <a:gdLst>
                  <a:gd name="connsiteX0" fmla="*/ 0 w 4046219"/>
                  <a:gd name="connsiteY0" fmla="*/ 661035 h 661034"/>
                  <a:gd name="connsiteX1" fmla="*/ 42862 w 4046219"/>
                  <a:gd name="connsiteY1" fmla="*/ 661035 h 661034"/>
                  <a:gd name="connsiteX2" fmla="*/ 4046220 w 4046219"/>
                  <a:gd name="connsiteY2" fmla="*/ 661035 h 661034"/>
                  <a:gd name="connsiteX3" fmla="*/ 4003358 w 4046219"/>
                  <a:gd name="connsiteY3" fmla="*/ 661035 h 661034"/>
                  <a:gd name="connsiteX4" fmla="*/ 0 w 4046219"/>
                  <a:gd name="connsiteY4" fmla="*/ 482918 h 661034"/>
                  <a:gd name="connsiteX5" fmla="*/ 42862 w 4046219"/>
                  <a:gd name="connsiteY5" fmla="*/ 482918 h 661034"/>
                  <a:gd name="connsiteX6" fmla="*/ 4046220 w 4046219"/>
                  <a:gd name="connsiteY6" fmla="*/ 482918 h 661034"/>
                  <a:gd name="connsiteX7" fmla="*/ 4003358 w 4046219"/>
                  <a:gd name="connsiteY7" fmla="*/ 482918 h 661034"/>
                  <a:gd name="connsiteX8" fmla="*/ 0 w 4046219"/>
                  <a:gd name="connsiteY8" fmla="*/ 356235 h 661034"/>
                  <a:gd name="connsiteX9" fmla="*/ 42862 w 4046219"/>
                  <a:gd name="connsiteY9" fmla="*/ 356235 h 661034"/>
                  <a:gd name="connsiteX10" fmla="*/ 4046220 w 4046219"/>
                  <a:gd name="connsiteY10" fmla="*/ 356235 h 661034"/>
                  <a:gd name="connsiteX11" fmla="*/ 4003358 w 4046219"/>
                  <a:gd name="connsiteY11" fmla="*/ 356235 h 661034"/>
                  <a:gd name="connsiteX12" fmla="*/ 0 w 4046219"/>
                  <a:gd name="connsiteY12" fmla="*/ 259080 h 661034"/>
                  <a:gd name="connsiteX13" fmla="*/ 42862 w 4046219"/>
                  <a:gd name="connsiteY13" fmla="*/ 259080 h 661034"/>
                  <a:gd name="connsiteX14" fmla="*/ 4046220 w 4046219"/>
                  <a:gd name="connsiteY14" fmla="*/ 259080 h 661034"/>
                  <a:gd name="connsiteX15" fmla="*/ 4003358 w 4046219"/>
                  <a:gd name="connsiteY15" fmla="*/ 259080 h 661034"/>
                  <a:gd name="connsiteX16" fmla="*/ 0 w 4046219"/>
                  <a:gd name="connsiteY16" fmla="*/ 178118 h 661034"/>
                  <a:gd name="connsiteX17" fmla="*/ 42862 w 4046219"/>
                  <a:gd name="connsiteY17" fmla="*/ 178118 h 661034"/>
                  <a:gd name="connsiteX18" fmla="*/ 4046220 w 4046219"/>
                  <a:gd name="connsiteY18" fmla="*/ 178118 h 661034"/>
                  <a:gd name="connsiteX19" fmla="*/ 4003358 w 4046219"/>
                  <a:gd name="connsiteY19" fmla="*/ 178118 h 661034"/>
                  <a:gd name="connsiteX20" fmla="*/ 0 w 4046219"/>
                  <a:gd name="connsiteY20" fmla="*/ 110490 h 661034"/>
                  <a:gd name="connsiteX21" fmla="*/ 42862 w 4046219"/>
                  <a:gd name="connsiteY21" fmla="*/ 110490 h 661034"/>
                  <a:gd name="connsiteX22" fmla="*/ 4046220 w 4046219"/>
                  <a:gd name="connsiteY22" fmla="*/ 110490 h 661034"/>
                  <a:gd name="connsiteX23" fmla="*/ 4003358 w 4046219"/>
                  <a:gd name="connsiteY23" fmla="*/ 110490 h 661034"/>
                  <a:gd name="connsiteX24" fmla="*/ 0 w 4046219"/>
                  <a:gd name="connsiteY24" fmla="*/ 52388 h 661034"/>
                  <a:gd name="connsiteX25" fmla="*/ 42862 w 4046219"/>
                  <a:gd name="connsiteY25" fmla="*/ 52388 h 661034"/>
                  <a:gd name="connsiteX26" fmla="*/ 4046220 w 4046219"/>
                  <a:gd name="connsiteY26" fmla="*/ 52388 h 661034"/>
                  <a:gd name="connsiteX27" fmla="*/ 4003358 w 4046219"/>
                  <a:gd name="connsiteY27" fmla="*/ 52388 h 661034"/>
                  <a:gd name="connsiteX28" fmla="*/ 0 w 4046219"/>
                  <a:gd name="connsiteY28" fmla="*/ 0 h 661034"/>
                  <a:gd name="connsiteX29" fmla="*/ 42862 w 4046219"/>
                  <a:gd name="connsiteY29" fmla="*/ 0 h 661034"/>
                  <a:gd name="connsiteX30" fmla="*/ 4046220 w 4046219"/>
                  <a:gd name="connsiteY30" fmla="*/ 0 h 661034"/>
                  <a:gd name="connsiteX31" fmla="*/ 4003358 w 4046219"/>
                  <a:gd name="connsiteY31" fmla="*/ 0 h 661034"/>
                  <a:gd name="connsiteX32" fmla="*/ 4003453 w 4046219"/>
                  <a:gd name="connsiteY32" fmla="*/ 0 h 66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4">
                    <a:moveTo>
                      <a:pt x="0" y="661035"/>
                    </a:moveTo>
                    <a:lnTo>
                      <a:pt x="42862" y="661035"/>
                    </a:lnTo>
                    <a:moveTo>
                      <a:pt x="4046220" y="661035"/>
                    </a:moveTo>
                    <a:lnTo>
                      <a:pt x="4003358" y="661035"/>
                    </a:lnTo>
                    <a:moveTo>
                      <a:pt x="0" y="482918"/>
                    </a:moveTo>
                    <a:lnTo>
                      <a:pt x="42862" y="482918"/>
                    </a:lnTo>
                    <a:moveTo>
                      <a:pt x="4046220" y="482918"/>
                    </a:moveTo>
                    <a:lnTo>
                      <a:pt x="4003358" y="482918"/>
                    </a:lnTo>
                    <a:moveTo>
                      <a:pt x="0" y="356235"/>
                    </a:moveTo>
                    <a:lnTo>
                      <a:pt x="42862" y="356235"/>
                    </a:lnTo>
                    <a:moveTo>
                      <a:pt x="4046220" y="356235"/>
                    </a:moveTo>
                    <a:lnTo>
                      <a:pt x="4003358" y="356235"/>
                    </a:lnTo>
                    <a:moveTo>
                      <a:pt x="0" y="259080"/>
                    </a:moveTo>
                    <a:lnTo>
                      <a:pt x="42862" y="259080"/>
                    </a:lnTo>
                    <a:moveTo>
                      <a:pt x="4046220" y="259080"/>
                    </a:moveTo>
                    <a:lnTo>
                      <a:pt x="4003358" y="259080"/>
                    </a:lnTo>
                    <a:moveTo>
                      <a:pt x="0" y="178118"/>
                    </a:moveTo>
                    <a:lnTo>
                      <a:pt x="42862" y="178118"/>
                    </a:lnTo>
                    <a:moveTo>
                      <a:pt x="4046220" y="178118"/>
                    </a:moveTo>
                    <a:lnTo>
                      <a:pt x="4003358" y="178118"/>
                    </a:lnTo>
                    <a:moveTo>
                      <a:pt x="0" y="110490"/>
                    </a:moveTo>
                    <a:lnTo>
                      <a:pt x="42862" y="110490"/>
                    </a:lnTo>
                    <a:moveTo>
                      <a:pt x="4046220" y="110490"/>
                    </a:moveTo>
                    <a:lnTo>
                      <a:pt x="4003358" y="110490"/>
                    </a:lnTo>
                    <a:moveTo>
                      <a:pt x="0" y="52388"/>
                    </a:moveTo>
                    <a:lnTo>
                      <a:pt x="42862" y="52388"/>
                    </a:lnTo>
                    <a:moveTo>
                      <a:pt x="4046220" y="52388"/>
                    </a:moveTo>
                    <a:lnTo>
                      <a:pt x="4003358" y="52388"/>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5AAF7367-9F3F-4F20-8560-E38EB8A1B914}"/>
                </a:ext>
              </a:extLst>
            </p:cNvPr>
            <p:cNvSpPr/>
            <p:nvPr/>
          </p:nvSpPr>
          <p:spPr>
            <a:xfrm>
              <a:off x="4250055" y="4349115"/>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5" name="Graphic 15">
              <a:extLst>
                <a:ext uri="{FF2B5EF4-FFF2-40B4-BE49-F238E27FC236}">
                  <a16:creationId xmlns:a16="http://schemas.microsoft.com/office/drawing/2014/main" id="{BFFA31A5-8E7C-48A6-97F1-ACC0A19F18D6}"/>
                </a:ext>
              </a:extLst>
            </p:cNvPr>
            <p:cNvGrpSpPr/>
            <p:nvPr/>
          </p:nvGrpSpPr>
          <p:grpSpPr>
            <a:xfrm>
              <a:off x="4085272" y="3383279"/>
              <a:ext cx="4211002" cy="1037272"/>
              <a:chOff x="4085272" y="3383279"/>
              <a:chExt cx="4211002" cy="1037272"/>
            </a:xfrm>
          </p:grpSpPr>
          <p:sp>
            <p:nvSpPr>
              <p:cNvPr id="26" name="Freeform: Shape 25">
                <a:extLst>
                  <a:ext uri="{FF2B5EF4-FFF2-40B4-BE49-F238E27FC236}">
                    <a16:creationId xmlns:a16="http://schemas.microsoft.com/office/drawing/2014/main" id="{40FBB568-8592-4C39-A1C1-C20E8B41E523}"/>
                  </a:ext>
                </a:extLst>
              </p:cNvPr>
              <p:cNvSpPr/>
              <p:nvPr/>
            </p:nvSpPr>
            <p:spPr>
              <a:xfrm>
                <a:off x="4250055" y="4349115"/>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7" name="TextBox 26">
                <a:extLst>
                  <a:ext uri="{FF2B5EF4-FFF2-40B4-BE49-F238E27FC236}">
                    <a16:creationId xmlns:a16="http://schemas.microsoft.com/office/drawing/2014/main" id="{F6D0EAE7-DBE5-43AE-8FDD-662CF365DEE3}"/>
                  </a:ext>
                </a:extLst>
              </p:cNvPr>
              <p:cNvSpPr txBox="1"/>
              <p:nvPr/>
            </p:nvSpPr>
            <p:spPr>
              <a:xfrm>
                <a:off x="3993832" y="4212907"/>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a:t>
                </a:r>
              </a:p>
            </p:txBody>
          </p:sp>
          <p:sp>
            <p:nvSpPr>
              <p:cNvPr id="28" name="Freeform: Shape 27">
                <a:extLst>
                  <a:ext uri="{FF2B5EF4-FFF2-40B4-BE49-F238E27FC236}">
                    <a16:creationId xmlns:a16="http://schemas.microsoft.com/office/drawing/2014/main" id="{486387C2-AEB3-42A0-BBE2-16B02FDAD797}"/>
                  </a:ext>
                </a:extLst>
              </p:cNvPr>
              <p:cNvSpPr/>
              <p:nvPr/>
            </p:nvSpPr>
            <p:spPr>
              <a:xfrm>
                <a:off x="4250055" y="3383279"/>
                <a:ext cx="4046219" cy="661035"/>
              </a:xfrm>
              <a:custGeom>
                <a:avLst/>
                <a:gdLst>
                  <a:gd name="connsiteX0" fmla="*/ 0 w 4046219"/>
                  <a:gd name="connsiteY0" fmla="*/ 661035 h 661035"/>
                  <a:gd name="connsiteX1" fmla="*/ 42862 w 4046219"/>
                  <a:gd name="connsiteY1" fmla="*/ 661035 h 661035"/>
                  <a:gd name="connsiteX2" fmla="*/ 4046220 w 4046219"/>
                  <a:gd name="connsiteY2" fmla="*/ 661035 h 661035"/>
                  <a:gd name="connsiteX3" fmla="*/ 4003358 w 4046219"/>
                  <a:gd name="connsiteY3" fmla="*/ 661035 h 661035"/>
                  <a:gd name="connsiteX4" fmla="*/ 0 w 4046219"/>
                  <a:gd name="connsiteY4" fmla="*/ 482917 h 661035"/>
                  <a:gd name="connsiteX5" fmla="*/ 42862 w 4046219"/>
                  <a:gd name="connsiteY5" fmla="*/ 482917 h 661035"/>
                  <a:gd name="connsiteX6" fmla="*/ 4046220 w 4046219"/>
                  <a:gd name="connsiteY6" fmla="*/ 482917 h 661035"/>
                  <a:gd name="connsiteX7" fmla="*/ 4003358 w 4046219"/>
                  <a:gd name="connsiteY7" fmla="*/ 482917 h 661035"/>
                  <a:gd name="connsiteX8" fmla="*/ 0 w 4046219"/>
                  <a:gd name="connsiteY8" fmla="*/ 356235 h 661035"/>
                  <a:gd name="connsiteX9" fmla="*/ 42862 w 4046219"/>
                  <a:gd name="connsiteY9" fmla="*/ 356235 h 661035"/>
                  <a:gd name="connsiteX10" fmla="*/ 4046220 w 4046219"/>
                  <a:gd name="connsiteY10" fmla="*/ 356235 h 661035"/>
                  <a:gd name="connsiteX11" fmla="*/ 4003358 w 4046219"/>
                  <a:gd name="connsiteY11" fmla="*/ 356235 h 661035"/>
                  <a:gd name="connsiteX12" fmla="*/ 0 w 4046219"/>
                  <a:gd name="connsiteY12" fmla="*/ 258127 h 661035"/>
                  <a:gd name="connsiteX13" fmla="*/ 42862 w 4046219"/>
                  <a:gd name="connsiteY13" fmla="*/ 258127 h 661035"/>
                  <a:gd name="connsiteX14" fmla="*/ 4046220 w 4046219"/>
                  <a:gd name="connsiteY14" fmla="*/ 258127 h 661035"/>
                  <a:gd name="connsiteX15" fmla="*/ 4003358 w 4046219"/>
                  <a:gd name="connsiteY15" fmla="*/ 258127 h 661035"/>
                  <a:gd name="connsiteX16" fmla="*/ 0 w 4046219"/>
                  <a:gd name="connsiteY16" fmla="*/ 178117 h 661035"/>
                  <a:gd name="connsiteX17" fmla="*/ 42862 w 4046219"/>
                  <a:gd name="connsiteY17" fmla="*/ 178117 h 661035"/>
                  <a:gd name="connsiteX18" fmla="*/ 4046220 w 4046219"/>
                  <a:gd name="connsiteY18" fmla="*/ 178117 h 661035"/>
                  <a:gd name="connsiteX19" fmla="*/ 4003358 w 4046219"/>
                  <a:gd name="connsiteY19" fmla="*/ 178117 h 661035"/>
                  <a:gd name="connsiteX20" fmla="*/ 0 w 4046219"/>
                  <a:gd name="connsiteY20" fmla="*/ 110490 h 661035"/>
                  <a:gd name="connsiteX21" fmla="*/ 42862 w 4046219"/>
                  <a:gd name="connsiteY21" fmla="*/ 110490 h 661035"/>
                  <a:gd name="connsiteX22" fmla="*/ 4046220 w 4046219"/>
                  <a:gd name="connsiteY22" fmla="*/ 110490 h 661035"/>
                  <a:gd name="connsiteX23" fmla="*/ 4003358 w 4046219"/>
                  <a:gd name="connsiteY23" fmla="*/ 110490 h 661035"/>
                  <a:gd name="connsiteX24" fmla="*/ 0 w 4046219"/>
                  <a:gd name="connsiteY24" fmla="*/ 51435 h 661035"/>
                  <a:gd name="connsiteX25" fmla="*/ 42862 w 4046219"/>
                  <a:gd name="connsiteY25" fmla="*/ 51435 h 661035"/>
                  <a:gd name="connsiteX26" fmla="*/ 4046220 w 4046219"/>
                  <a:gd name="connsiteY26" fmla="*/ 51435 h 661035"/>
                  <a:gd name="connsiteX27" fmla="*/ 4003358 w 4046219"/>
                  <a:gd name="connsiteY27" fmla="*/ 51435 h 661035"/>
                  <a:gd name="connsiteX28" fmla="*/ 0 w 4046219"/>
                  <a:gd name="connsiteY28" fmla="*/ 0 h 661035"/>
                  <a:gd name="connsiteX29" fmla="*/ 42862 w 4046219"/>
                  <a:gd name="connsiteY29" fmla="*/ 0 h 661035"/>
                  <a:gd name="connsiteX30" fmla="*/ 4046220 w 4046219"/>
                  <a:gd name="connsiteY30" fmla="*/ 0 h 661035"/>
                  <a:gd name="connsiteX31" fmla="*/ 4003358 w 4046219"/>
                  <a:gd name="connsiteY31" fmla="*/ 0 h 661035"/>
                  <a:gd name="connsiteX32" fmla="*/ 4003453 w 4046219"/>
                  <a:gd name="connsiteY32" fmla="*/ 0 h 66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5">
                    <a:moveTo>
                      <a:pt x="0" y="661035"/>
                    </a:moveTo>
                    <a:lnTo>
                      <a:pt x="42862" y="661035"/>
                    </a:lnTo>
                    <a:moveTo>
                      <a:pt x="4046220" y="661035"/>
                    </a:moveTo>
                    <a:lnTo>
                      <a:pt x="4003358" y="661035"/>
                    </a:lnTo>
                    <a:moveTo>
                      <a:pt x="0" y="482917"/>
                    </a:moveTo>
                    <a:lnTo>
                      <a:pt x="42862" y="482917"/>
                    </a:lnTo>
                    <a:moveTo>
                      <a:pt x="4046220" y="482917"/>
                    </a:moveTo>
                    <a:lnTo>
                      <a:pt x="4003358" y="482917"/>
                    </a:lnTo>
                    <a:moveTo>
                      <a:pt x="0" y="356235"/>
                    </a:moveTo>
                    <a:lnTo>
                      <a:pt x="42862" y="356235"/>
                    </a:lnTo>
                    <a:moveTo>
                      <a:pt x="4046220" y="356235"/>
                    </a:moveTo>
                    <a:lnTo>
                      <a:pt x="4003358" y="356235"/>
                    </a:lnTo>
                    <a:moveTo>
                      <a:pt x="0" y="258127"/>
                    </a:moveTo>
                    <a:lnTo>
                      <a:pt x="42862" y="258127"/>
                    </a:lnTo>
                    <a:moveTo>
                      <a:pt x="4046220" y="258127"/>
                    </a:moveTo>
                    <a:lnTo>
                      <a:pt x="4003358" y="258127"/>
                    </a:lnTo>
                    <a:moveTo>
                      <a:pt x="0" y="178117"/>
                    </a:moveTo>
                    <a:lnTo>
                      <a:pt x="42862" y="178117"/>
                    </a:lnTo>
                    <a:moveTo>
                      <a:pt x="4046220" y="178117"/>
                    </a:moveTo>
                    <a:lnTo>
                      <a:pt x="4003358" y="178117"/>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9" name="Freeform: Shape 28">
              <a:extLst>
                <a:ext uri="{FF2B5EF4-FFF2-40B4-BE49-F238E27FC236}">
                  <a16:creationId xmlns:a16="http://schemas.microsoft.com/office/drawing/2014/main" id="{9963F600-EF38-4278-BB10-BDC86DE7A922}"/>
                </a:ext>
              </a:extLst>
            </p:cNvPr>
            <p:cNvSpPr/>
            <p:nvPr/>
          </p:nvSpPr>
          <p:spPr>
            <a:xfrm>
              <a:off x="4250055" y="3336607"/>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30" name="Graphic 15">
              <a:extLst>
                <a:ext uri="{FF2B5EF4-FFF2-40B4-BE49-F238E27FC236}">
                  <a16:creationId xmlns:a16="http://schemas.microsoft.com/office/drawing/2014/main" id="{5C3232D0-9EA7-4939-8F97-2DD702F68418}"/>
                </a:ext>
              </a:extLst>
            </p:cNvPr>
            <p:cNvGrpSpPr/>
            <p:nvPr/>
          </p:nvGrpSpPr>
          <p:grpSpPr>
            <a:xfrm>
              <a:off x="3908107" y="3200400"/>
              <a:ext cx="4388167" cy="253365"/>
              <a:chOff x="3908107" y="3200400"/>
              <a:chExt cx="4388167" cy="253365"/>
            </a:xfrm>
          </p:grpSpPr>
          <p:sp>
            <p:nvSpPr>
              <p:cNvPr id="31" name="Freeform: Shape 30">
                <a:extLst>
                  <a:ext uri="{FF2B5EF4-FFF2-40B4-BE49-F238E27FC236}">
                    <a16:creationId xmlns:a16="http://schemas.microsoft.com/office/drawing/2014/main" id="{962862CE-3860-4C0A-99BB-AE1BB232559C}"/>
                  </a:ext>
                </a:extLst>
              </p:cNvPr>
              <p:cNvSpPr/>
              <p:nvPr/>
            </p:nvSpPr>
            <p:spPr>
              <a:xfrm>
                <a:off x="4250055" y="3336607"/>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1CD66DFE-51CC-4F84-8471-0159B21DBE6A}"/>
                  </a:ext>
                </a:extLst>
              </p:cNvPr>
              <p:cNvSpPr txBox="1"/>
              <p:nvPr/>
            </p:nvSpPr>
            <p:spPr>
              <a:xfrm>
                <a:off x="3908107" y="3200400"/>
                <a:ext cx="3543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10</a:t>
                </a:r>
              </a:p>
            </p:txBody>
          </p:sp>
        </p:grpSp>
        <p:sp>
          <p:nvSpPr>
            <p:cNvPr id="43" name="Freeform: Shape 42">
              <a:extLst>
                <a:ext uri="{FF2B5EF4-FFF2-40B4-BE49-F238E27FC236}">
                  <a16:creationId xmlns:a16="http://schemas.microsoft.com/office/drawing/2014/main" id="{9DDAE1F4-57EC-485F-A86C-96EE8FCFDE18}"/>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44" name="Graphic 15">
              <a:extLst>
                <a:ext uri="{FF2B5EF4-FFF2-40B4-BE49-F238E27FC236}">
                  <a16:creationId xmlns:a16="http://schemas.microsoft.com/office/drawing/2014/main" id="{6F1D6DA0-6BE1-49F0-8729-C90889A6B972}"/>
                </a:ext>
              </a:extLst>
            </p:cNvPr>
            <p:cNvGrpSpPr/>
            <p:nvPr/>
          </p:nvGrpSpPr>
          <p:grpSpPr>
            <a:xfrm>
              <a:off x="4574857" y="1313497"/>
              <a:ext cx="85725" cy="4290059"/>
              <a:chOff x="4574857" y="1313497"/>
              <a:chExt cx="85725" cy="4290059"/>
            </a:xfrm>
          </p:grpSpPr>
          <p:sp>
            <p:nvSpPr>
              <p:cNvPr id="45" name="Freeform: Shape 44">
                <a:extLst>
                  <a:ext uri="{FF2B5EF4-FFF2-40B4-BE49-F238E27FC236}">
                    <a16:creationId xmlns:a16="http://schemas.microsoft.com/office/drawing/2014/main" id="{69C51F94-5D96-4A08-9765-917C8B720E6D}"/>
                  </a:ext>
                </a:extLst>
              </p:cNvPr>
              <p:cNvSpPr/>
              <p:nvPr/>
            </p:nvSpPr>
            <p:spPr>
              <a:xfrm>
                <a:off x="4617720"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46" name="TextBox 45">
                <a:extLst>
                  <a:ext uri="{FF2B5EF4-FFF2-40B4-BE49-F238E27FC236}">
                    <a16:creationId xmlns:a16="http://schemas.microsoft.com/office/drawing/2014/main" id="{D0AC8C7F-E9E0-4E6C-93B7-F733188DDCCC}"/>
                  </a:ext>
                </a:extLst>
              </p:cNvPr>
              <p:cNvSpPr txBox="1"/>
              <p:nvPr/>
            </p:nvSpPr>
            <p:spPr>
              <a:xfrm>
                <a:off x="4483417"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0</a:t>
                </a:r>
              </a:p>
            </p:txBody>
          </p:sp>
        </p:grpSp>
        <p:sp>
          <p:nvSpPr>
            <p:cNvPr id="47" name="Freeform: Shape 46">
              <a:extLst>
                <a:ext uri="{FF2B5EF4-FFF2-40B4-BE49-F238E27FC236}">
                  <a16:creationId xmlns:a16="http://schemas.microsoft.com/office/drawing/2014/main" id="{45E9F4DC-C9D6-44A8-AA0D-3B5A7587A4C4}"/>
                </a:ext>
              </a:extLst>
            </p:cNvPr>
            <p:cNvSpPr/>
            <p:nvPr/>
          </p:nvSpPr>
          <p:spPr>
            <a:xfrm>
              <a:off x="5354002"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48" name="Graphic 15">
              <a:extLst>
                <a:ext uri="{FF2B5EF4-FFF2-40B4-BE49-F238E27FC236}">
                  <a16:creationId xmlns:a16="http://schemas.microsoft.com/office/drawing/2014/main" id="{24C0951F-99FA-4D6B-BA78-A2F54A7759E1}"/>
                </a:ext>
              </a:extLst>
            </p:cNvPr>
            <p:cNvGrpSpPr/>
            <p:nvPr/>
          </p:nvGrpSpPr>
          <p:grpSpPr>
            <a:xfrm>
              <a:off x="5311140" y="1313497"/>
              <a:ext cx="85725" cy="4290059"/>
              <a:chOff x="5311140" y="1313497"/>
              <a:chExt cx="85725" cy="4290059"/>
            </a:xfrm>
          </p:grpSpPr>
          <p:sp>
            <p:nvSpPr>
              <p:cNvPr id="49" name="Freeform: Shape 48">
                <a:extLst>
                  <a:ext uri="{FF2B5EF4-FFF2-40B4-BE49-F238E27FC236}">
                    <a16:creationId xmlns:a16="http://schemas.microsoft.com/office/drawing/2014/main" id="{1C54B069-9CDC-41C0-8993-37DAC738EA2E}"/>
                  </a:ext>
                </a:extLst>
              </p:cNvPr>
              <p:cNvSpPr/>
              <p:nvPr/>
            </p:nvSpPr>
            <p:spPr>
              <a:xfrm>
                <a:off x="535400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0" name="TextBox 49">
                <a:extLst>
                  <a:ext uri="{FF2B5EF4-FFF2-40B4-BE49-F238E27FC236}">
                    <a16:creationId xmlns:a16="http://schemas.microsoft.com/office/drawing/2014/main" id="{3430D42A-61B2-4922-B122-27F17EE59BC4}"/>
                  </a:ext>
                </a:extLst>
              </p:cNvPr>
              <p:cNvSpPr txBox="1"/>
              <p:nvPr/>
            </p:nvSpPr>
            <p:spPr>
              <a:xfrm>
                <a:off x="5219700" y="5395912"/>
                <a:ext cx="268605" cy="253365"/>
              </a:xfrm>
              <a:prstGeom prst="rect">
                <a:avLst/>
              </a:prstGeom>
              <a:noFill/>
            </p:spPr>
            <p:txBody>
              <a:bodyPr wrap="none" rtlCol="0">
                <a:spAutoFit/>
              </a:bodyPr>
              <a:lstStyle/>
              <a:p>
                <a:pPr algn="l"/>
                <a:r>
                  <a:rPr lang="en-US" sz="1200" spc="0" baseline="0" dirty="0">
                    <a:solidFill>
                      <a:srgbClr val="000000"/>
                    </a:solidFill>
                    <a:latin typeface="Arial"/>
                    <a:cs typeface="Arial"/>
                    <a:sym typeface="Arial"/>
                    <a:rtl val="0"/>
                  </a:rPr>
                  <a:t>2</a:t>
                </a:r>
              </a:p>
            </p:txBody>
          </p:sp>
        </p:grpSp>
        <p:sp>
          <p:nvSpPr>
            <p:cNvPr id="51" name="Freeform: Shape 50">
              <a:extLst>
                <a:ext uri="{FF2B5EF4-FFF2-40B4-BE49-F238E27FC236}">
                  <a16:creationId xmlns:a16="http://schemas.microsoft.com/office/drawing/2014/main" id="{49B2206B-DB5E-484E-8F1D-276B2C46002B}"/>
                </a:ext>
              </a:extLst>
            </p:cNvPr>
            <p:cNvSpPr/>
            <p:nvPr/>
          </p:nvSpPr>
          <p:spPr>
            <a:xfrm>
              <a:off x="6089332"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52" name="Graphic 15">
              <a:extLst>
                <a:ext uri="{FF2B5EF4-FFF2-40B4-BE49-F238E27FC236}">
                  <a16:creationId xmlns:a16="http://schemas.microsoft.com/office/drawing/2014/main" id="{A0A80D55-70A8-40A9-981E-F9B38821B0B9}"/>
                </a:ext>
              </a:extLst>
            </p:cNvPr>
            <p:cNvGrpSpPr/>
            <p:nvPr/>
          </p:nvGrpSpPr>
          <p:grpSpPr>
            <a:xfrm>
              <a:off x="6046470" y="1313497"/>
              <a:ext cx="85725" cy="4290059"/>
              <a:chOff x="6046470" y="1313497"/>
              <a:chExt cx="85725" cy="4290059"/>
            </a:xfrm>
          </p:grpSpPr>
          <p:sp>
            <p:nvSpPr>
              <p:cNvPr id="53" name="Freeform: Shape 52">
                <a:extLst>
                  <a:ext uri="{FF2B5EF4-FFF2-40B4-BE49-F238E27FC236}">
                    <a16:creationId xmlns:a16="http://schemas.microsoft.com/office/drawing/2014/main" id="{AA20FF80-7F7A-4B80-992E-B30F810E9A50}"/>
                  </a:ext>
                </a:extLst>
              </p:cNvPr>
              <p:cNvSpPr/>
              <p:nvPr/>
            </p:nvSpPr>
            <p:spPr>
              <a:xfrm>
                <a:off x="608933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4" name="TextBox 53">
                <a:extLst>
                  <a:ext uri="{FF2B5EF4-FFF2-40B4-BE49-F238E27FC236}">
                    <a16:creationId xmlns:a16="http://schemas.microsoft.com/office/drawing/2014/main" id="{890FB088-D910-4D40-AEAF-11983496915E}"/>
                  </a:ext>
                </a:extLst>
              </p:cNvPr>
              <p:cNvSpPr txBox="1"/>
              <p:nvPr/>
            </p:nvSpPr>
            <p:spPr>
              <a:xfrm>
                <a:off x="5955030"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4</a:t>
                </a:r>
              </a:p>
            </p:txBody>
          </p:sp>
        </p:grpSp>
        <p:sp>
          <p:nvSpPr>
            <p:cNvPr id="55" name="Freeform: Shape 54">
              <a:extLst>
                <a:ext uri="{FF2B5EF4-FFF2-40B4-BE49-F238E27FC236}">
                  <a16:creationId xmlns:a16="http://schemas.microsoft.com/office/drawing/2014/main" id="{719CDF37-AF09-4F92-BF4E-E587287DB786}"/>
                </a:ext>
              </a:extLst>
            </p:cNvPr>
            <p:cNvSpPr/>
            <p:nvPr/>
          </p:nvSpPr>
          <p:spPr>
            <a:xfrm>
              <a:off x="6824662" y="1313497"/>
              <a:ext cx="95" cy="4047172"/>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56" name="Graphic 15">
              <a:extLst>
                <a:ext uri="{FF2B5EF4-FFF2-40B4-BE49-F238E27FC236}">
                  <a16:creationId xmlns:a16="http://schemas.microsoft.com/office/drawing/2014/main" id="{9E1138E2-1E8C-4717-9E7F-72CE632B61BA}"/>
                </a:ext>
              </a:extLst>
            </p:cNvPr>
            <p:cNvGrpSpPr/>
            <p:nvPr/>
          </p:nvGrpSpPr>
          <p:grpSpPr>
            <a:xfrm>
              <a:off x="6781800" y="1313497"/>
              <a:ext cx="85725" cy="4290059"/>
              <a:chOff x="6781800" y="1313497"/>
              <a:chExt cx="85725" cy="4290059"/>
            </a:xfrm>
          </p:grpSpPr>
          <p:sp>
            <p:nvSpPr>
              <p:cNvPr id="57" name="Freeform: Shape 56">
                <a:extLst>
                  <a:ext uri="{FF2B5EF4-FFF2-40B4-BE49-F238E27FC236}">
                    <a16:creationId xmlns:a16="http://schemas.microsoft.com/office/drawing/2014/main" id="{C9BFDCA9-FF5A-4EBE-AEBF-145172C07FC6}"/>
                  </a:ext>
                </a:extLst>
              </p:cNvPr>
              <p:cNvSpPr/>
              <p:nvPr/>
            </p:nvSpPr>
            <p:spPr>
              <a:xfrm>
                <a:off x="682466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661A9915-DCDA-459D-9918-4B2FC9AAFA20}"/>
                  </a:ext>
                </a:extLst>
              </p:cNvPr>
              <p:cNvSpPr txBox="1"/>
              <p:nvPr/>
            </p:nvSpPr>
            <p:spPr>
              <a:xfrm>
                <a:off x="6690360"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6</a:t>
                </a:r>
              </a:p>
            </p:txBody>
          </p:sp>
        </p:grpSp>
        <p:sp>
          <p:nvSpPr>
            <p:cNvPr id="59" name="Freeform: Shape 58">
              <a:extLst>
                <a:ext uri="{FF2B5EF4-FFF2-40B4-BE49-F238E27FC236}">
                  <a16:creationId xmlns:a16="http://schemas.microsoft.com/office/drawing/2014/main" id="{23C6E1B7-FA99-4BD4-9828-70564E17AAD5}"/>
                </a:ext>
              </a:extLst>
            </p:cNvPr>
            <p:cNvSpPr/>
            <p:nvPr/>
          </p:nvSpPr>
          <p:spPr>
            <a:xfrm>
              <a:off x="7560944" y="1313497"/>
              <a:ext cx="95" cy="4047172"/>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60" name="Graphic 15">
              <a:extLst>
                <a:ext uri="{FF2B5EF4-FFF2-40B4-BE49-F238E27FC236}">
                  <a16:creationId xmlns:a16="http://schemas.microsoft.com/office/drawing/2014/main" id="{F3867A8B-6BEA-47A6-BC1C-8AC8B9D1B4B3}"/>
                </a:ext>
              </a:extLst>
            </p:cNvPr>
            <p:cNvGrpSpPr/>
            <p:nvPr/>
          </p:nvGrpSpPr>
          <p:grpSpPr>
            <a:xfrm>
              <a:off x="7518082" y="1313497"/>
              <a:ext cx="85725" cy="4290059"/>
              <a:chOff x="7518082" y="1313497"/>
              <a:chExt cx="85725" cy="4290059"/>
            </a:xfrm>
          </p:grpSpPr>
          <p:sp>
            <p:nvSpPr>
              <p:cNvPr id="61" name="Freeform: Shape 60">
                <a:extLst>
                  <a:ext uri="{FF2B5EF4-FFF2-40B4-BE49-F238E27FC236}">
                    <a16:creationId xmlns:a16="http://schemas.microsoft.com/office/drawing/2014/main" id="{3ECAC789-AF2D-40EF-A625-AE3B8DFC72A0}"/>
                  </a:ext>
                </a:extLst>
              </p:cNvPr>
              <p:cNvSpPr/>
              <p:nvPr/>
            </p:nvSpPr>
            <p:spPr>
              <a:xfrm>
                <a:off x="7560944"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2" name="TextBox 61">
                <a:extLst>
                  <a:ext uri="{FF2B5EF4-FFF2-40B4-BE49-F238E27FC236}">
                    <a16:creationId xmlns:a16="http://schemas.microsoft.com/office/drawing/2014/main" id="{582A3031-60DB-456A-AE9E-BB47F47B7F06}"/>
                  </a:ext>
                </a:extLst>
              </p:cNvPr>
              <p:cNvSpPr txBox="1"/>
              <p:nvPr/>
            </p:nvSpPr>
            <p:spPr>
              <a:xfrm>
                <a:off x="7426642"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8</a:t>
                </a:r>
              </a:p>
            </p:txBody>
          </p:sp>
        </p:grpSp>
        <p:sp>
          <p:nvSpPr>
            <p:cNvPr id="63" name="Freeform: Shape 62">
              <a:extLst>
                <a:ext uri="{FF2B5EF4-FFF2-40B4-BE49-F238E27FC236}">
                  <a16:creationId xmlns:a16="http://schemas.microsoft.com/office/drawing/2014/main" id="{9DFB7FCC-06CC-426E-9B13-1A29FC122AEC}"/>
                </a:ext>
              </a:extLst>
            </p:cNvPr>
            <p:cNvSpPr/>
            <p:nvPr/>
          </p:nvSpPr>
          <p:spPr>
            <a:xfrm>
              <a:off x="8296275"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64" name="Graphic 15">
              <a:extLst>
                <a:ext uri="{FF2B5EF4-FFF2-40B4-BE49-F238E27FC236}">
                  <a16:creationId xmlns:a16="http://schemas.microsoft.com/office/drawing/2014/main" id="{0114D0FC-B14E-4E6F-B4E1-FA82AF1118A5}"/>
                </a:ext>
              </a:extLst>
            </p:cNvPr>
            <p:cNvGrpSpPr/>
            <p:nvPr/>
          </p:nvGrpSpPr>
          <p:grpSpPr>
            <a:xfrm>
              <a:off x="4617720" y="1313497"/>
              <a:ext cx="3855720" cy="4335780"/>
              <a:chOff x="4617720" y="1313497"/>
              <a:chExt cx="3855720" cy="4335780"/>
            </a:xfrm>
          </p:grpSpPr>
          <p:sp>
            <p:nvSpPr>
              <p:cNvPr id="65" name="Freeform: Shape 64">
                <a:extLst>
                  <a:ext uri="{FF2B5EF4-FFF2-40B4-BE49-F238E27FC236}">
                    <a16:creationId xmlns:a16="http://schemas.microsoft.com/office/drawing/2014/main" id="{0BDDF4CF-A3D0-4A6A-83F3-B72C01A453B0}"/>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6" name="TextBox 65">
                <a:extLst>
                  <a:ext uri="{FF2B5EF4-FFF2-40B4-BE49-F238E27FC236}">
                    <a16:creationId xmlns:a16="http://schemas.microsoft.com/office/drawing/2014/main" id="{671EF409-FE52-4A7B-9815-7280BDCC7216}"/>
                  </a:ext>
                </a:extLst>
              </p:cNvPr>
              <p:cNvSpPr txBox="1"/>
              <p:nvPr/>
            </p:nvSpPr>
            <p:spPr>
              <a:xfrm>
                <a:off x="8119110" y="5395912"/>
                <a:ext cx="3543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10</a:t>
                </a:r>
              </a:p>
            </p:txBody>
          </p:sp>
          <p:sp>
            <p:nvSpPr>
              <p:cNvPr id="67" name="Freeform: Shape 66">
                <a:extLst>
                  <a:ext uri="{FF2B5EF4-FFF2-40B4-BE49-F238E27FC236}">
                    <a16:creationId xmlns:a16="http://schemas.microsoft.com/office/drawing/2014/main" id="{1A7A93CE-EEA7-443C-9501-8130BC7F704F}"/>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grpSp>
        <p:grpSp>
          <p:nvGrpSpPr>
            <p:cNvPr id="71" name="Graphic 15">
              <a:extLst>
                <a:ext uri="{FF2B5EF4-FFF2-40B4-BE49-F238E27FC236}">
                  <a16:creationId xmlns:a16="http://schemas.microsoft.com/office/drawing/2014/main" id="{86EE07D6-3791-4DFB-8938-1B7CADF115B6}"/>
                </a:ext>
              </a:extLst>
            </p:cNvPr>
            <p:cNvGrpSpPr/>
            <p:nvPr/>
          </p:nvGrpSpPr>
          <p:grpSpPr>
            <a:xfrm>
              <a:off x="4658677" y="1656397"/>
              <a:ext cx="3637692" cy="3704272"/>
              <a:chOff x="4658677" y="1656397"/>
              <a:chExt cx="3637692" cy="3704272"/>
            </a:xfrm>
          </p:grpSpPr>
          <p:sp>
            <p:nvSpPr>
              <p:cNvPr id="72" name="TextBox 71">
                <a:extLst>
                  <a:ext uri="{FF2B5EF4-FFF2-40B4-BE49-F238E27FC236}">
                    <a16:creationId xmlns:a16="http://schemas.microsoft.com/office/drawing/2014/main" id="{FAA8029B-7134-4231-A814-E4CAB278805C}"/>
                  </a:ext>
                </a:extLst>
              </p:cNvPr>
              <p:cNvSpPr txBox="1"/>
              <p:nvPr/>
            </p:nvSpPr>
            <p:spPr>
              <a:xfrm>
                <a:off x="6485237" y="3587113"/>
                <a:ext cx="611505" cy="253365"/>
              </a:xfrm>
              <a:prstGeom prst="rect">
                <a:avLst/>
              </a:prstGeom>
              <a:noFill/>
            </p:spPr>
            <p:txBody>
              <a:bodyPr wrap="none" rtlCol="0">
                <a:spAutoFit/>
              </a:bodyPr>
              <a:lstStyle/>
              <a:p>
                <a:pPr algn="l"/>
                <a:r>
                  <a:rPr lang="en-US" sz="1200" spc="0" baseline="0" dirty="0">
                    <a:solidFill>
                      <a:srgbClr val="000000"/>
                    </a:solidFill>
                    <a:latin typeface="Arial"/>
                    <a:cs typeface="Arial"/>
                    <a:sym typeface="Arial"/>
                    <a:rtl val="0"/>
                  </a:rPr>
                  <a:t>f(x) = x</a:t>
                </a:r>
              </a:p>
            </p:txBody>
          </p:sp>
          <p:sp>
            <p:nvSpPr>
              <p:cNvPr id="73" name="Freeform: Shape 72">
                <a:extLst>
                  <a:ext uri="{FF2B5EF4-FFF2-40B4-BE49-F238E27FC236}">
                    <a16:creationId xmlns:a16="http://schemas.microsoft.com/office/drawing/2014/main" id="{F511A4BB-4D8A-494A-816D-C8C43880875D}"/>
                  </a:ext>
                </a:extLst>
              </p:cNvPr>
              <p:cNvSpPr/>
              <p:nvPr/>
            </p:nvSpPr>
            <p:spPr>
              <a:xfrm>
                <a:off x="4658677" y="1656397"/>
                <a:ext cx="3637692" cy="3704272"/>
              </a:xfrm>
              <a:custGeom>
                <a:avLst/>
                <a:gdLst>
                  <a:gd name="connsiteX0" fmla="*/ 3077528 w 3637692"/>
                  <a:gd name="connsiteY0" fmla="*/ 0 h 3704272"/>
                  <a:gd name="connsiteX1" fmla="*/ 3479483 w 3637692"/>
                  <a:gd name="connsiteY1" fmla="*/ 0 h 3704272"/>
                  <a:gd name="connsiteX2" fmla="*/ 0 w 3637692"/>
                  <a:gd name="connsiteY2" fmla="*/ 3704272 h 3704272"/>
                  <a:gd name="connsiteX3" fmla="*/ 0 w 3637692"/>
                  <a:gd name="connsiteY3" fmla="*/ 3657600 h 3704272"/>
                  <a:gd name="connsiteX4" fmla="*/ 40958 w 3637692"/>
                  <a:gd name="connsiteY4" fmla="*/ 3353753 h 3704272"/>
                  <a:gd name="connsiteX5" fmla="*/ 81915 w 3637692"/>
                  <a:gd name="connsiteY5" fmla="*/ 3175635 h 3704272"/>
                  <a:gd name="connsiteX6" fmla="*/ 122873 w 3637692"/>
                  <a:gd name="connsiteY6" fmla="*/ 3048953 h 3704272"/>
                  <a:gd name="connsiteX7" fmla="*/ 163830 w 3637692"/>
                  <a:gd name="connsiteY7" fmla="*/ 2950845 h 3704272"/>
                  <a:gd name="connsiteX8" fmla="*/ 204788 w 3637692"/>
                  <a:gd name="connsiteY8" fmla="*/ 2870835 h 3704272"/>
                  <a:gd name="connsiteX9" fmla="*/ 245745 w 3637692"/>
                  <a:gd name="connsiteY9" fmla="*/ 2803208 h 3704272"/>
                  <a:gd name="connsiteX10" fmla="*/ 285750 w 3637692"/>
                  <a:gd name="connsiteY10" fmla="*/ 2744153 h 3704272"/>
                  <a:gd name="connsiteX11" fmla="*/ 326707 w 3637692"/>
                  <a:gd name="connsiteY11" fmla="*/ 2692718 h 3704272"/>
                  <a:gd name="connsiteX12" fmla="*/ 367665 w 3637692"/>
                  <a:gd name="connsiteY12" fmla="*/ 2646045 h 3704272"/>
                  <a:gd name="connsiteX13" fmla="*/ 408623 w 3637692"/>
                  <a:gd name="connsiteY13" fmla="*/ 2604135 h 3704272"/>
                  <a:gd name="connsiteX14" fmla="*/ 449580 w 3637692"/>
                  <a:gd name="connsiteY14" fmla="*/ 2566035 h 3704272"/>
                  <a:gd name="connsiteX15" fmla="*/ 490538 w 3637692"/>
                  <a:gd name="connsiteY15" fmla="*/ 2530793 h 3704272"/>
                  <a:gd name="connsiteX16" fmla="*/ 531495 w 3637692"/>
                  <a:gd name="connsiteY16" fmla="*/ 2498408 h 3704272"/>
                  <a:gd name="connsiteX17" fmla="*/ 572453 w 3637692"/>
                  <a:gd name="connsiteY17" fmla="*/ 2467928 h 3704272"/>
                  <a:gd name="connsiteX18" fmla="*/ 613410 w 3637692"/>
                  <a:gd name="connsiteY18" fmla="*/ 2439353 h 3704272"/>
                  <a:gd name="connsiteX19" fmla="*/ 654368 w 3637692"/>
                  <a:gd name="connsiteY19" fmla="*/ 2412683 h 3704272"/>
                  <a:gd name="connsiteX20" fmla="*/ 695325 w 3637692"/>
                  <a:gd name="connsiteY20" fmla="*/ 2387918 h 3704272"/>
                  <a:gd name="connsiteX21" fmla="*/ 735330 w 3637692"/>
                  <a:gd name="connsiteY21" fmla="*/ 2364105 h 3704272"/>
                  <a:gd name="connsiteX22" fmla="*/ 776288 w 3637692"/>
                  <a:gd name="connsiteY22" fmla="*/ 2341245 h 3704272"/>
                  <a:gd name="connsiteX23" fmla="*/ 817245 w 3637692"/>
                  <a:gd name="connsiteY23" fmla="*/ 2320290 h 3704272"/>
                  <a:gd name="connsiteX24" fmla="*/ 858203 w 3637692"/>
                  <a:gd name="connsiteY24" fmla="*/ 2299335 h 3704272"/>
                  <a:gd name="connsiteX25" fmla="*/ 899160 w 3637692"/>
                  <a:gd name="connsiteY25" fmla="*/ 2280285 h 3704272"/>
                  <a:gd name="connsiteX26" fmla="*/ 940118 w 3637692"/>
                  <a:gd name="connsiteY26" fmla="*/ 2261235 h 3704272"/>
                  <a:gd name="connsiteX27" fmla="*/ 981075 w 3637692"/>
                  <a:gd name="connsiteY27" fmla="*/ 2243138 h 3704272"/>
                  <a:gd name="connsiteX28" fmla="*/ 1022032 w 3637692"/>
                  <a:gd name="connsiteY28" fmla="*/ 2225993 h 3704272"/>
                  <a:gd name="connsiteX29" fmla="*/ 1062990 w 3637692"/>
                  <a:gd name="connsiteY29" fmla="*/ 2209800 h 3704272"/>
                  <a:gd name="connsiteX30" fmla="*/ 1103948 w 3637692"/>
                  <a:gd name="connsiteY30" fmla="*/ 2193608 h 3704272"/>
                  <a:gd name="connsiteX31" fmla="*/ 1144905 w 3637692"/>
                  <a:gd name="connsiteY31" fmla="*/ 2178368 h 3704272"/>
                  <a:gd name="connsiteX32" fmla="*/ 1184910 w 3637692"/>
                  <a:gd name="connsiteY32" fmla="*/ 2163128 h 3704272"/>
                  <a:gd name="connsiteX33" fmla="*/ 1225868 w 3637692"/>
                  <a:gd name="connsiteY33" fmla="*/ 2148840 h 3704272"/>
                  <a:gd name="connsiteX34" fmla="*/ 1266825 w 3637692"/>
                  <a:gd name="connsiteY34" fmla="*/ 2135505 h 3704272"/>
                  <a:gd name="connsiteX35" fmla="*/ 1307783 w 3637692"/>
                  <a:gd name="connsiteY35" fmla="*/ 2121218 h 3704272"/>
                  <a:gd name="connsiteX36" fmla="*/ 1348740 w 3637692"/>
                  <a:gd name="connsiteY36" fmla="*/ 2108835 h 3704272"/>
                  <a:gd name="connsiteX37" fmla="*/ 1389698 w 3637692"/>
                  <a:gd name="connsiteY37" fmla="*/ 2095500 h 3704272"/>
                  <a:gd name="connsiteX38" fmla="*/ 1430655 w 3637692"/>
                  <a:gd name="connsiteY38" fmla="*/ 2083118 h 3704272"/>
                  <a:gd name="connsiteX39" fmla="*/ 1471613 w 3637692"/>
                  <a:gd name="connsiteY39" fmla="*/ 2071687 h 3704272"/>
                  <a:gd name="connsiteX40" fmla="*/ 1512570 w 3637692"/>
                  <a:gd name="connsiteY40" fmla="*/ 2059305 h 3704272"/>
                  <a:gd name="connsiteX41" fmla="*/ 1553528 w 3637692"/>
                  <a:gd name="connsiteY41" fmla="*/ 2047875 h 3704272"/>
                  <a:gd name="connsiteX42" fmla="*/ 1594485 w 3637692"/>
                  <a:gd name="connsiteY42" fmla="*/ 2037397 h 3704272"/>
                  <a:gd name="connsiteX43" fmla="*/ 1634490 w 3637692"/>
                  <a:gd name="connsiteY43" fmla="*/ 2025968 h 3704272"/>
                  <a:gd name="connsiteX44" fmla="*/ 1675448 w 3637692"/>
                  <a:gd name="connsiteY44" fmla="*/ 2015490 h 3704272"/>
                  <a:gd name="connsiteX45" fmla="*/ 1716405 w 3637692"/>
                  <a:gd name="connsiteY45" fmla="*/ 2005012 h 3704272"/>
                  <a:gd name="connsiteX46" fmla="*/ 1757363 w 3637692"/>
                  <a:gd name="connsiteY46" fmla="*/ 1995487 h 3704272"/>
                  <a:gd name="connsiteX47" fmla="*/ 1798320 w 3637692"/>
                  <a:gd name="connsiteY47" fmla="*/ 1985010 h 3704272"/>
                  <a:gd name="connsiteX48" fmla="*/ 1839278 w 3637692"/>
                  <a:gd name="connsiteY48" fmla="*/ 1975485 h 3704272"/>
                  <a:gd name="connsiteX49" fmla="*/ 1880235 w 3637692"/>
                  <a:gd name="connsiteY49" fmla="*/ 1965960 h 3704272"/>
                  <a:gd name="connsiteX50" fmla="*/ 1921192 w 3637692"/>
                  <a:gd name="connsiteY50" fmla="*/ 1956435 h 3704272"/>
                  <a:gd name="connsiteX51" fmla="*/ 1962150 w 3637692"/>
                  <a:gd name="connsiteY51" fmla="*/ 1947862 h 3704272"/>
                  <a:gd name="connsiteX52" fmla="*/ 2003108 w 3637692"/>
                  <a:gd name="connsiteY52" fmla="*/ 1939290 h 3704272"/>
                  <a:gd name="connsiteX53" fmla="*/ 2044065 w 3637692"/>
                  <a:gd name="connsiteY53" fmla="*/ 1930718 h 3704272"/>
                  <a:gd name="connsiteX54" fmla="*/ 2084070 w 3637692"/>
                  <a:gd name="connsiteY54" fmla="*/ 1922145 h 3704272"/>
                  <a:gd name="connsiteX55" fmla="*/ 2125028 w 3637692"/>
                  <a:gd name="connsiteY55" fmla="*/ 1913572 h 3704272"/>
                  <a:gd name="connsiteX56" fmla="*/ 2165985 w 3637692"/>
                  <a:gd name="connsiteY56" fmla="*/ 1905000 h 3704272"/>
                  <a:gd name="connsiteX57" fmla="*/ 2206943 w 3637692"/>
                  <a:gd name="connsiteY57" fmla="*/ 1897380 h 3704272"/>
                  <a:gd name="connsiteX58" fmla="*/ 2247900 w 3637692"/>
                  <a:gd name="connsiteY58" fmla="*/ 1888808 h 3704272"/>
                  <a:gd name="connsiteX59" fmla="*/ 2288858 w 3637692"/>
                  <a:gd name="connsiteY59" fmla="*/ 1881187 h 3704272"/>
                  <a:gd name="connsiteX60" fmla="*/ 2329815 w 3637692"/>
                  <a:gd name="connsiteY60" fmla="*/ 1873568 h 3704272"/>
                  <a:gd name="connsiteX61" fmla="*/ 2370773 w 3637692"/>
                  <a:gd name="connsiteY61" fmla="*/ 1865947 h 3704272"/>
                  <a:gd name="connsiteX62" fmla="*/ 2411730 w 3637692"/>
                  <a:gd name="connsiteY62" fmla="*/ 1859280 h 3704272"/>
                  <a:gd name="connsiteX63" fmla="*/ 2452688 w 3637692"/>
                  <a:gd name="connsiteY63" fmla="*/ 1851660 h 3704272"/>
                  <a:gd name="connsiteX64" fmla="*/ 2493645 w 3637692"/>
                  <a:gd name="connsiteY64" fmla="*/ 1844040 h 3704272"/>
                  <a:gd name="connsiteX65" fmla="*/ 2533650 w 3637692"/>
                  <a:gd name="connsiteY65" fmla="*/ 1837372 h 3704272"/>
                  <a:gd name="connsiteX66" fmla="*/ 2574608 w 3637692"/>
                  <a:gd name="connsiteY66" fmla="*/ 1830705 h 3704272"/>
                  <a:gd name="connsiteX67" fmla="*/ 2615565 w 3637692"/>
                  <a:gd name="connsiteY67" fmla="*/ 1824037 h 3704272"/>
                  <a:gd name="connsiteX68" fmla="*/ 2656523 w 3637692"/>
                  <a:gd name="connsiteY68" fmla="*/ 1817370 h 3704272"/>
                  <a:gd name="connsiteX69" fmla="*/ 2697480 w 3637692"/>
                  <a:gd name="connsiteY69" fmla="*/ 1810703 h 3704272"/>
                  <a:gd name="connsiteX70" fmla="*/ 2738438 w 3637692"/>
                  <a:gd name="connsiteY70" fmla="*/ 1804035 h 3704272"/>
                  <a:gd name="connsiteX71" fmla="*/ 2779395 w 3637692"/>
                  <a:gd name="connsiteY71" fmla="*/ 1797368 h 3704272"/>
                  <a:gd name="connsiteX72" fmla="*/ 2820353 w 3637692"/>
                  <a:gd name="connsiteY72" fmla="*/ 1790700 h 3704272"/>
                  <a:gd name="connsiteX73" fmla="*/ 2861310 w 3637692"/>
                  <a:gd name="connsiteY73" fmla="*/ 1784985 h 3704272"/>
                  <a:gd name="connsiteX74" fmla="*/ 2902268 w 3637692"/>
                  <a:gd name="connsiteY74" fmla="*/ 1778318 h 3704272"/>
                  <a:gd name="connsiteX75" fmla="*/ 2943225 w 3637692"/>
                  <a:gd name="connsiteY75" fmla="*/ 1772603 h 3704272"/>
                  <a:gd name="connsiteX76" fmla="*/ 2983230 w 3637692"/>
                  <a:gd name="connsiteY76" fmla="*/ 1766887 h 3704272"/>
                  <a:gd name="connsiteX77" fmla="*/ 3024188 w 3637692"/>
                  <a:gd name="connsiteY77" fmla="*/ 1761173 h 3704272"/>
                  <a:gd name="connsiteX78" fmla="*/ 3065145 w 3637692"/>
                  <a:gd name="connsiteY78" fmla="*/ 1754505 h 3704272"/>
                  <a:gd name="connsiteX79" fmla="*/ 3106103 w 3637692"/>
                  <a:gd name="connsiteY79" fmla="*/ 1748790 h 3704272"/>
                  <a:gd name="connsiteX80" fmla="*/ 3147060 w 3637692"/>
                  <a:gd name="connsiteY80" fmla="*/ 1744028 h 3704272"/>
                  <a:gd name="connsiteX81" fmla="*/ 3188018 w 3637692"/>
                  <a:gd name="connsiteY81" fmla="*/ 1738312 h 3704272"/>
                  <a:gd name="connsiteX82" fmla="*/ 3228975 w 3637692"/>
                  <a:gd name="connsiteY82" fmla="*/ 1732598 h 3704272"/>
                  <a:gd name="connsiteX83" fmla="*/ 3269933 w 3637692"/>
                  <a:gd name="connsiteY83" fmla="*/ 1726883 h 3704272"/>
                  <a:gd name="connsiteX84" fmla="*/ 3310890 w 3637692"/>
                  <a:gd name="connsiteY84" fmla="*/ 1721168 h 3704272"/>
                  <a:gd name="connsiteX85" fmla="*/ 3351848 w 3637692"/>
                  <a:gd name="connsiteY85" fmla="*/ 1716405 h 3704272"/>
                  <a:gd name="connsiteX86" fmla="*/ 3392805 w 3637692"/>
                  <a:gd name="connsiteY86" fmla="*/ 1710690 h 3704272"/>
                  <a:gd name="connsiteX87" fmla="*/ 3432810 w 3637692"/>
                  <a:gd name="connsiteY87" fmla="*/ 1705928 h 3704272"/>
                  <a:gd name="connsiteX88" fmla="*/ 3473768 w 3637692"/>
                  <a:gd name="connsiteY88" fmla="*/ 1700212 h 3704272"/>
                  <a:gd name="connsiteX89" fmla="*/ 3514725 w 3637692"/>
                  <a:gd name="connsiteY89" fmla="*/ 1695450 h 3704272"/>
                  <a:gd name="connsiteX90" fmla="*/ 3555683 w 3637692"/>
                  <a:gd name="connsiteY90" fmla="*/ 1690687 h 3704272"/>
                  <a:gd name="connsiteX91" fmla="*/ 3596640 w 3637692"/>
                  <a:gd name="connsiteY91" fmla="*/ 1685925 h 3704272"/>
                  <a:gd name="connsiteX92" fmla="*/ 3637598 w 3637692"/>
                  <a:gd name="connsiteY92" fmla="*/ 1680210 h 3704272"/>
                  <a:gd name="connsiteX93" fmla="*/ 3637693 w 3637692"/>
                  <a:gd name="connsiteY93" fmla="*/ 1680210 h 370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637692" h="3704272">
                    <a:moveTo>
                      <a:pt x="3077528" y="0"/>
                    </a:moveTo>
                    <a:lnTo>
                      <a:pt x="3479483" y="0"/>
                    </a:lnTo>
                    <a:moveTo>
                      <a:pt x="0" y="3704272"/>
                    </a:moveTo>
                    <a:lnTo>
                      <a:pt x="0" y="3657600"/>
                    </a:lnTo>
                    <a:lnTo>
                      <a:pt x="40958" y="3353753"/>
                    </a:lnTo>
                    <a:lnTo>
                      <a:pt x="81915" y="3175635"/>
                    </a:lnTo>
                    <a:lnTo>
                      <a:pt x="122873" y="3048953"/>
                    </a:lnTo>
                    <a:lnTo>
                      <a:pt x="163830" y="2950845"/>
                    </a:lnTo>
                    <a:lnTo>
                      <a:pt x="204788" y="2870835"/>
                    </a:lnTo>
                    <a:lnTo>
                      <a:pt x="245745" y="2803208"/>
                    </a:lnTo>
                    <a:lnTo>
                      <a:pt x="285750" y="2744153"/>
                    </a:lnTo>
                    <a:lnTo>
                      <a:pt x="326707" y="2692718"/>
                    </a:lnTo>
                    <a:lnTo>
                      <a:pt x="367665" y="2646045"/>
                    </a:lnTo>
                    <a:lnTo>
                      <a:pt x="408623" y="2604135"/>
                    </a:lnTo>
                    <a:lnTo>
                      <a:pt x="449580" y="2566035"/>
                    </a:lnTo>
                    <a:lnTo>
                      <a:pt x="490538" y="2530793"/>
                    </a:lnTo>
                    <a:lnTo>
                      <a:pt x="531495" y="2498408"/>
                    </a:lnTo>
                    <a:lnTo>
                      <a:pt x="572453" y="2467928"/>
                    </a:lnTo>
                    <a:lnTo>
                      <a:pt x="613410" y="2439353"/>
                    </a:lnTo>
                    <a:lnTo>
                      <a:pt x="654368" y="2412683"/>
                    </a:lnTo>
                    <a:lnTo>
                      <a:pt x="695325" y="2387918"/>
                    </a:lnTo>
                    <a:lnTo>
                      <a:pt x="735330" y="2364105"/>
                    </a:lnTo>
                    <a:lnTo>
                      <a:pt x="776288" y="2341245"/>
                    </a:lnTo>
                    <a:lnTo>
                      <a:pt x="817245" y="2320290"/>
                    </a:lnTo>
                    <a:lnTo>
                      <a:pt x="858203" y="2299335"/>
                    </a:lnTo>
                    <a:lnTo>
                      <a:pt x="899160" y="2280285"/>
                    </a:lnTo>
                    <a:lnTo>
                      <a:pt x="940118" y="2261235"/>
                    </a:lnTo>
                    <a:lnTo>
                      <a:pt x="981075" y="2243138"/>
                    </a:lnTo>
                    <a:lnTo>
                      <a:pt x="1022032" y="2225993"/>
                    </a:lnTo>
                    <a:lnTo>
                      <a:pt x="1062990" y="2209800"/>
                    </a:lnTo>
                    <a:lnTo>
                      <a:pt x="1103948" y="2193608"/>
                    </a:lnTo>
                    <a:lnTo>
                      <a:pt x="1144905" y="2178368"/>
                    </a:lnTo>
                    <a:lnTo>
                      <a:pt x="1184910" y="2163128"/>
                    </a:lnTo>
                    <a:lnTo>
                      <a:pt x="1225868" y="2148840"/>
                    </a:lnTo>
                    <a:lnTo>
                      <a:pt x="1266825" y="2135505"/>
                    </a:lnTo>
                    <a:lnTo>
                      <a:pt x="1307783" y="2121218"/>
                    </a:lnTo>
                    <a:lnTo>
                      <a:pt x="1348740" y="2108835"/>
                    </a:lnTo>
                    <a:lnTo>
                      <a:pt x="1389698" y="2095500"/>
                    </a:lnTo>
                    <a:lnTo>
                      <a:pt x="1430655" y="2083118"/>
                    </a:lnTo>
                    <a:lnTo>
                      <a:pt x="1471613" y="2071687"/>
                    </a:lnTo>
                    <a:lnTo>
                      <a:pt x="1512570" y="2059305"/>
                    </a:lnTo>
                    <a:lnTo>
                      <a:pt x="1553528" y="2047875"/>
                    </a:lnTo>
                    <a:lnTo>
                      <a:pt x="1594485" y="2037397"/>
                    </a:lnTo>
                    <a:lnTo>
                      <a:pt x="1634490" y="2025968"/>
                    </a:lnTo>
                    <a:lnTo>
                      <a:pt x="1675448" y="2015490"/>
                    </a:lnTo>
                    <a:lnTo>
                      <a:pt x="1716405" y="2005012"/>
                    </a:lnTo>
                    <a:lnTo>
                      <a:pt x="1757363" y="1995487"/>
                    </a:lnTo>
                    <a:lnTo>
                      <a:pt x="1798320" y="1985010"/>
                    </a:lnTo>
                    <a:lnTo>
                      <a:pt x="1839278" y="1975485"/>
                    </a:lnTo>
                    <a:lnTo>
                      <a:pt x="1880235" y="1965960"/>
                    </a:lnTo>
                    <a:lnTo>
                      <a:pt x="1921192" y="1956435"/>
                    </a:lnTo>
                    <a:lnTo>
                      <a:pt x="1962150" y="1947862"/>
                    </a:lnTo>
                    <a:lnTo>
                      <a:pt x="2003108" y="1939290"/>
                    </a:lnTo>
                    <a:lnTo>
                      <a:pt x="2044065" y="1930718"/>
                    </a:lnTo>
                    <a:lnTo>
                      <a:pt x="2084070" y="1922145"/>
                    </a:lnTo>
                    <a:lnTo>
                      <a:pt x="2125028" y="1913572"/>
                    </a:lnTo>
                    <a:lnTo>
                      <a:pt x="2165985" y="1905000"/>
                    </a:lnTo>
                    <a:lnTo>
                      <a:pt x="2206943" y="1897380"/>
                    </a:lnTo>
                    <a:lnTo>
                      <a:pt x="2247900" y="1888808"/>
                    </a:lnTo>
                    <a:lnTo>
                      <a:pt x="2288858" y="1881187"/>
                    </a:lnTo>
                    <a:lnTo>
                      <a:pt x="2329815" y="1873568"/>
                    </a:lnTo>
                    <a:lnTo>
                      <a:pt x="2370773" y="1865947"/>
                    </a:lnTo>
                    <a:lnTo>
                      <a:pt x="2411730" y="1859280"/>
                    </a:lnTo>
                    <a:lnTo>
                      <a:pt x="2452688" y="1851660"/>
                    </a:lnTo>
                    <a:lnTo>
                      <a:pt x="2493645" y="1844040"/>
                    </a:lnTo>
                    <a:lnTo>
                      <a:pt x="2533650" y="1837372"/>
                    </a:lnTo>
                    <a:lnTo>
                      <a:pt x="2574608" y="1830705"/>
                    </a:lnTo>
                    <a:lnTo>
                      <a:pt x="2615565" y="1824037"/>
                    </a:lnTo>
                    <a:lnTo>
                      <a:pt x="2656523" y="1817370"/>
                    </a:lnTo>
                    <a:lnTo>
                      <a:pt x="2697480" y="1810703"/>
                    </a:lnTo>
                    <a:lnTo>
                      <a:pt x="2738438" y="1804035"/>
                    </a:lnTo>
                    <a:lnTo>
                      <a:pt x="2779395" y="1797368"/>
                    </a:lnTo>
                    <a:lnTo>
                      <a:pt x="2820353" y="1790700"/>
                    </a:lnTo>
                    <a:lnTo>
                      <a:pt x="2861310" y="1784985"/>
                    </a:lnTo>
                    <a:lnTo>
                      <a:pt x="2902268" y="1778318"/>
                    </a:lnTo>
                    <a:lnTo>
                      <a:pt x="2943225" y="1772603"/>
                    </a:lnTo>
                    <a:lnTo>
                      <a:pt x="2983230" y="1766887"/>
                    </a:lnTo>
                    <a:lnTo>
                      <a:pt x="3024188" y="1761173"/>
                    </a:lnTo>
                    <a:lnTo>
                      <a:pt x="3065145" y="1754505"/>
                    </a:lnTo>
                    <a:lnTo>
                      <a:pt x="3106103" y="1748790"/>
                    </a:lnTo>
                    <a:lnTo>
                      <a:pt x="3147060" y="1744028"/>
                    </a:lnTo>
                    <a:lnTo>
                      <a:pt x="3188018" y="1738312"/>
                    </a:lnTo>
                    <a:lnTo>
                      <a:pt x="3228975" y="1732598"/>
                    </a:lnTo>
                    <a:lnTo>
                      <a:pt x="3269933" y="1726883"/>
                    </a:lnTo>
                    <a:lnTo>
                      <a:pt x="3310890" y="1721168"/>
                    </a:lnTo>
                    <a:lnTo>
                      <a:pt x="3351848" y="1716405"/>
                    </a:lnTo>
                    <a:lnTo>
                      <a:pt x="3392805" y="1710690"/>
                    </a:lnTo>
                    <a:lnTo>
                      <a:pt x="3432810" y="1705928"/>
                    </a:lnTo>
                    <a:lnTo>
                      <a:pt x="3473768" y="1700212"/>
                    </a:lnTo>
                    <a:lnTo>
                      <a:pt x="3514725" y="1695450"/>
                    </a:lnTo>
                    <a:lnTo>
                      <a:pt x="3555683" y="1690687"/>
                    </a:lnTo>
                    <a:lnTo>
                      <a:pt x="3596640" y="1685925"/>
                    </a:lnTo>
                    <a:lnTo>
                      <a:pt x="3637598" y="1680210"/>
                    </a:lnTo>
                    <a:lnTo>
                      <a:pt x="3637693" y="1680210"/>
                    </a:lnTo>
                  </a:path>
                </a:pathLst>
              </a:custGeom>
              <a:noFill/>
              <a:ln w="9525" cap="flat">
                <a:solidFill>
                  <a:srgbClr val="FF0000"/>
                </a:solidFill>
                <a:prstDash val="solid"/>
                <a:miter/>
              </a:ln>
            </p:spPr>
            <p:txBody>
              <a:bodyPr rtlCol="0" anchor="ctr"/>
              <a:lstStyle/>
              <a:p>
                <a:endParaRPr lang="en-US" dirty="0"/>
              </a:p>
            </p:txBody>
          </p:sp>
        </p:grpSp>
      </p:grpSp>
      <p:sp>
        <p:nvSpPr>
          <p:cNvPr id="77" name="Freeform: Shape 76">
            <a:extLst>
              <a:ext uri="{FF2B5EF4-FFF2-40B4-BE49-F238E27FC236}">
                <a16:creationId xmlns:a16="http://schemas.microsoft.com/office/drawing/2014/main" id="{EDD63904-A993-4383-9E74-6A5965E13655}"/>
              </a:ext>
            </a:extLst>
          </p:cNvPr>
          <p:cNvSpPr/>
          <p:nvPr/>
        </p:nvSpPr>
        <p:spPr>
          <a:xfrm>
            <a:off x="4983907"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B941E93-4C06-4EE2-B8E8-B2DBCEDF4929}"/>
              </a:ext>
            </a:extLst>
          </p:cNvPr>
          <p:cNvSpPr/>
          <p:nvPr/>
        </p:nvSpPr>
        <p:spPr>
          <a:xfrm>
            <a:off x="5726000"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76E4FC8-A0DB-4693-87FE-23E13A7C4B93}"/>
              </a:ext>
            </a:extLst>
          </p:cNvPr>
          <p:cNvSpPr/>
          <p:nvPr/>
        </p:nvSpPr>
        <p:spPr>
          <a:xfrm>
            <a:off x="6477428"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1AD52CF-6739-4D79-AFD9-E2E347BAC8AF}"/>
              </a:ext>
            </a:extLst>
          </p:cNvPr>
          <p:cNvSpPr/>
          <p:nvPr/>
        </p:nvSpPr>
        <p:spPr>
          <a:xfrm>
            <a:off x="7193565"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EC4C73-288C-4F80-9454-B43C1B4BA20D}"/>
              </a:ext>
            </a:extLst>
          </p:cNvPr>
          <p:cNvSpPr/>
          <p:nvPr/>
        </p:nvSpPr>
        <p:spPr>
          <a:xfrm>
            <a:off x="7928228"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Tree>
    <p:extLst>
      <p:ext uri="{BB962C8B-B14F-4D97-AF65-F5344CB8AC3E}">
        <p14:creationId xmlns:p14="http://schemas.microsoft.com/office/powerpoint/2010/main" val="2961227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133-2704-48C2-8567-C5B0C3BAAD6F}"/>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05C4E775-EFBC-4F28-BC50-BF613CA7F11B}"/>
              </a:ext>
            </a:extLst>
          </p:cNvPr>
          <p:cNvSpPr>
            <a:spLocks noGrp="1"/>
          </p:cNvSpPr>
          <p:nvPr>
            <p:ph type="body" sz="half" idx="2"/>
          </p:nvPr>
        </p:nvSpPr>
        <p:spPr/>
        <p:txBody>
          <a:bodyPr/>
          <a:lstStyle/>
          <a:p>
            <a:r>
              <a:rPr lang="en-US" dirty="0"/>
              <a:t>This is log base 10.</a:t>
            </a:r>
          </a:p>
          <a:p>
            <a:r>
              <a:rPr lang="en-US" dirty="0"/>
              <a:t>Any log works.</a:t>
            </a:r>
          </a:p>
          <a:p>
            <a:r>
              <a:rPr lang="en-US" dirty="0"/>
              <a:t>Natural log works.</a:t>
            </a:r>
          </a:p>
        </p:txBody>
      </p:sp>
      <p:sp>
        <p:nvSpPr>
          <p:cNvPr id="18" name="Freeform: Shape 17">
            <a:extLst>
              <a:ext uri="{FF2B5EF4-FFF2-40B4-BE49-F238E27FC236}">
                <a16:creationId xmlns:a16="http://schemas.microsoft.com/office/drawing/2014/main" id="{FA222CC0-B427-48F3-95CF-786DF3C0CFC6}"/>
              </a:ext>
            </a:extLst>
          </p:cNvPr>
          <p:cNvSpPr/>
          <p:nvPr/>
        </p:nvSpPr>
        <p:spPr>
          <a:xfrm>
            <a:off x="3657600" y="990600"/>
            <a:ext cx="4876800" cy="487680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a:no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E7DE35E-428A-412D-A52C-F1258B85AD7F}"/>
              </a:ext>
            </a:extLst>
          </p:cNvPr>
          <p:cNvSpPr/>
          <p:nvPr/>
        </p:nvSpPr>
        <p:spPr>
          <a:xfrm>
            <a:off x="4250055" y="5360669"/>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0" name="Graphic 15">
            <a:extLst>
              <a:ext uri="{FF2B5EF4-FFF2-40B4-BE49-F238E27FC236}">
                <a16:creationId xmlns:a16="http://schemas.microsoft.com/office/drawing/2014/main" id="{32B8A726-EC53-4719-AFA4-6132BCE0A363}"/>
              </a:ext>
            </a:extLst>
          </p:cNvPr>
          <p:cNvGrpSpPr/>
          <p:nvPr/>
        </p:nvGrpSpPr>
        <p:grpSpPr>
          <a:xfrm>
            <a:off x="3961447" y="4394834"/>
            <a:ext cx="4334827" cy="1037272"/>
            <a:chOff x="3961447" y="4394834"/>
            <a:chExt cx="4334827" cy="1037272"/>
          </a:xfrm>
        </p:grpSpPr>
        <p:sp>
          <p:nvSpPr>
            <p:cNvPr id="21" name="Freeform: Shape 20">
              <a:extLst>
                <a:ext uri="{FF2B5EF4-FFF2-40B4-BE49-F238E27FC236}">
                  <a16:creationId xmlns:a16="http://schemas.microsoft.com/office/drawing/2014/main" id="{4EEBEAAD-14AF-4850-AB29-C8E42948EE76}"/>
                </a:ext>
              </a:extLst>
            </p:cNvPr>
            <p:cNvSpPr/>
            <p:nvPr/>
          </p:nvSpPr>
          <p:spPr>
            <a:xfrm>
              <a:off x="4250055" y="5360669"/>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C2E7436-5FE6-4103-9D79-3B00D53B1E1B}"/>
                </a:ext>
              </a:extLst>
            </p:cNvPr>
            <p:cNvSpPr txBox="1"/>
            <p:nvPr/>
          </p:nvSpPr>
          <p:spPr>
            <a:xfrm>
              <a:off x="3870007" y="5224462"/>
              <a:ext cx="3924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0.1</a:t>
              </a:r>
            </a:p>
          </p:txBody>
        </p:sp>
        <p:sp>
          <p:nvSpPr>
            <p:cNvPr id="23" name="Freeform: Shape 22">
              <a:extLst>
                <a:ext uri="{FF2B5EF4-FFF2-40B4-BE49-F238E27FC236}">
                  <a16:creationId xmlns:a16="http://schemas.microsoft.com/office/drawing/2014/main" id="{FA245347-3C14-432E-AF32-541DCE0FF56F}"/>
                </a:ext>
              </a:extLst>
            </p:cNvPr>
            <p:cNvSpPr/>
            <p:nvPr/>
          </p:nvSpPr>
          <p:spPr>
            <a:xfrm>
              <a:off x="4250055" y="4394834"/>
              <a:ext cx="4046219" cy="661034"/>
            </a:xfrm>
            <a:custGeom>
              <a:avLst/>
              <a:gdLst>
                <a:gd name="connsiteX0" fmla="*/ 0 w 4046219"/>
                <a:gd name="connsiteY0" fmla="*/ 661035 h 661034"/>
                <a:gd name="connsiteX1" fmla="*/ 42862 w 4046219"/>
                <a:gd name="connsiteY1" fmla="*/ 661035 h 661034"/>
                <a:gd name="connsiteX2" fmla="*/ 4046220 w 4046219"/>
                <a:gd name="connsiteY2" fmla="*/ 661035 h 661034"/>
                <a:gd name="connsiteX3" fmla="*/ 4003358 w 4046219"/>
                <a:gd name="connsiteY3" fmla="*/ 661035 h 661034"/>
                <a:gd name="connsiteX4" fmla="*/ 0 w 4046219"/>
                <a:gd name="connsiteY4" fmla="*/ 482918 h 661034"/>
                <a:gd name="connsiteX5" fmla="*/ 42862 w 4046219"/>
                <a:gd name="connsiteY5" fmla="*/ 482918 h 661034"/>
                <a:gd name="connsiteX6" fmla="*/ 4046220 w 4046219"/>
                <a:gd name="connsiteY6" fmla="*/ 482918 h 661034"/>
                <a:gd name="connsiteX7" fmla="*/ 4003358 w 4046219"/>
                <a:gd name="connsiteY7" fmla="*/ 482918 h 661034"/>
                <a:gd name="connsiteX8" fmla="*/ 0 w 4046219"/>
                <a:gd name="connsiteY8" fmla="*/ 356235 h 661034"/>
                <a:gd name="connsiteX9" fmla="*/ 42862 w 4046219"/>
                <a:gd name="connsiteY9" fmla="*/ 356235 h 661034"/>
                <a:gd name="connsiteX10" fmla="*/ 4046220 w 4046219"/>
                <a:gd name="connsiteY10" fmla="*/ 356235 h 661034"/>
                <a:gd name="connsiteX11" fmla="*/ 4003358 w 4046219"/>
                <a:gd name="connsiteY11" fmla="*/ 356235 h 661034"/>
                <a:gd name="connsiteX12" fmla="*/ 0 w 4046219"/>
                <a:gd name="connsiteY12" fmla="*/ 259080 h 661034"/>
                <a:gd name="connsiteX13" fmla="*/ 42862 w 4046219"/>
                <a:gd name="connsiteY13" fmla="*/ 259080 h 661034"/>
                <a:gd name="connsiteX14" fmla="*/ 4046220 w 4046219"/>
                <a:gd name="connsiteY14" fmla="*/ 259080 h 661034"/>
                <a:gd name="connsiteX15" fmla="*/ 4003358 w 4046219"/>
                <a:gd name="connsiteY15" fmla="*/ 259080 h 661034"/>
                <a:gd name="connsiteX16" fmla="*/ 0 w 4046219"/>
                <a:gd name="connsiteY16" fmla="*/ 178118 h 661034"/>
                <a:gd name="connsiteX17" fmla="*/ 42862 w 4046219"/>
                <a:gd name="connsiteY17" fmla="*/ 178118 h 661034"/>
                <a:gd name="connsiteX18" fmla="*/ 4046220 w 4046219"/>
                <a:gd name="connsiteY18" fmla="*/ 178118 h 661034"/>
                <a:gd name="connsiteX19" fmla="*/ 4003358 w 4046219"/>
                <a:gd name="connsiteY19" fmla="*/ 178118 h 661034"/>
                <a:gd name="connsiteX20" fmla="*/ 0 w 4046219"/>
                <a:gd name="connsiteY20" fmla="*/ 110490 h 661034"/>
                <a:gd name="connsiteX21" fmla="*/ 42862 w 4046219"/>
                <a:gd name="connsiteY21" fmla="*/ 110490 h 661034"/>
                <a:gd name="connsiteX22" fmla="*/ 4046220 w 4046219"/>
                <a:gd name="connsiteY22" fmla="*/ 110490 h 661034"/>
                <a:gd name="connsiteX23" fmla="*/ 4003358 w 4046219"/>
                <a:gd name="connsiteY23" fmla="*/ 110490 h 661034"/>
                <a:gd name="connsiteX24" fmla="*/ 0 w 4046219"/>
                <a:gd name="connsiteY24" fmla="*/ 52388 h 661034"/>
                <a:gd name="connsiteX25" fmla="*/ 42862 w 4046219"/>
                <a:gd name="connsiteY25" fmla="*/ 52388 h 661034"/>
                <a:gd name="connsiteX26" fmla="*/ 4046220 w 4046219"/>
                <a:gd name="connsiteY26" fmla="*/ 52388 h 661034"/>
                <a:gd name="connsiteX27" fmla="*/ 4003358 w 4046219"/>
                <a:gd name="connsiteY27" fmla="*/ 52388 h 661034"/>
                <a:gd name="connsiteX28" fmla="*/ 0 w 4046219"/>
                <a:gd name="connsiteY28" fmla="*/ 0 h 661034"/>
                <a:gd name="connsiteX29" fmla="*/ 42862 w 4046219"/>
                <a:gd name="connsiteY29" fmla="*/ 0 h 661034"/>
                <a:gd name="connsiteX30" fmla="*/ 4046220 w 4046219"/>
                <a:gd name="connsiteY30" fmla="*/ 0 h 661034"/>
                <a:gd name="connsiteX31" fmla="*/ 4003358 w 4046219"/>
                <a:gd name="connsiteY31" fmla="*/ 0 h 661034"/>
                <a:gd name="connsiteX32" fmla="*/ 4003453 w 4046219"/>
                <a:gd name="connsiteY32" fmla="*/ 0 h 66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4">
                  <a:moveTo>
                    <a:pt x="0" y="661035"/>
                  </a:moveTo>
                  <a:lnTo>
                    <a:pt x="42862" y="661035"/>
                  </a:lnTo>
                  <a:moveTo>
                    <a:pt x="4046220" y="661035"/>
                  </a:moveTo>
                  <a:lnTo>
                    <a:pt x="4003358" y="661035"/>
                  </a:lnTo>
                  <a:moveTo>
                    <a:pt x="0" y="482918"/>
                  </a:moveTo>
                  <a:lnTo>
                    <a:pt x="42862" y="482918"/>
                  </a:lnTo>
                  <a:moveTo>
                    <a:pt x="4046220" y="482918"/>
                  </a:moveTo>
                  <a:lnTo>
                    <a:pt x="4003358" y="482918"/>
                  </a:lnTo>
                  <a:moveTo>
                    <a:pt x="0" y="356235"/>
                  </a:moveTo>
                  <a:lnTo>
                    <a:pt x="42862" y="356235"/>
                  </a:lnTo>
                  <a:moveTo>
                    <a:pt x="4046220" y="356235"/>
                  </a:moveTo>
                  <a:lnTo>
                    <a:pt x="4003358" y="356235"/>
                  </a:lnTo>
                  <a:moveTo>
                    <a:pt x="0" y="259080"/>
                  </a:moveTo>
                  <a:lnTo>
                    <a:pt x="42862" y="259080"/>
                  </a:lnTo>
                  <a:moveTo>
                    <a:pt x="4046220" y="259080"/>
                  </a:moveTo>
                  <a:lnTo>
                    <a:pt x="4003358" y="259080"/>
                  </a:lnTo>
                  <a:moveTo>
                    <a:pt x="0" y="178118"/>
                  </a:moveTo>
                  <a:lnTo>
                    <a:pt x="42862" y="178118"/>
                  </a:lnTo>
                  <a:moveTo>
                    <a:pt x="4046220" y="178118"/>
                  </a:moveTo>
                  <a:lnTo>
                    <a:pt x="4003358" y="178118"/>
                  </a:lnTo>
                  <a:moveTo>
                    <a:pt x="0" y="110490"/>
                  </a:moveTo>
                  <a:lnTo>
                    <a:pt x="42862" y="110490"/>
                  </a:lnTo>
                  <a:moveTo>
                    <a:pt x="4046220" y="110490"/>
                  </a:moveTo>
                  <a:lnTo>
                    <a:pt x="4003358" y="110490"/>
                  </a:lnTo>
                  <a:moveTo>
                    <a:pt x="0" y="52388"/>
                  </a:moveTo>
                  <a:lnTo>
                    <a:pt x="42862" y="52388"/>
                  </a:lnTo>
                  <a:moveTo>
                    <a:pt x="4046220" y="52388"/>
                  </a:moveTo>
                  <a:lnTo>
                    <a:pt x="4003358" y="52388"/>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5AAF7367-9F3F-4F20-8560-E38EB8A1B914}"/>
              </a:ext>
            </a:extLst>
          </p:cNvPr>
          <p:cNvSpPr/>
          <p:nvPr/>
        </p:nvSpPr>
        <p:spPr>
          <a:xfrm>
            <a:off x="4250055" y="4349115"/>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5" name="Graphic 15">
            <a:extLst>
              <a:ext uri="{FF2B5EF4-FFF2-40B4-BE49-F238E27FC236}">
                <a16:creationId xmlns:a16="http://schemas.microsoft.com/office/drawing/2014/main" id="{BFFA31A5-8E7C-48A6-97F1-ACC0A19F18D6}"/>
              </a:ext>
            </a:extLst>
          </p:cNvPr>
          <p:cNvGrpSpPr/>
          <p:nvPr/>
        </p:nvGrpSpPr>
        <p:grpSpPr>
          <a:xfrm>
            <a:off x="4085272" y="3383279"/>
            <a:ext cx="4211002" cy="1037272"/>
            <a:chOff x="4085272" y="3383279"/>
            <a:chExt cx="4211002" cy="1037272"/>
          </a:xfrm>
        </p:grpSpPr>
        <p:sp>
          <p:nvSpPr>
            <p:cNvPr id="26" name="Freeform: Shape 25">
              <a:extLst>
                <a:ext uri="{FF2B5EF4-FFF2-40B4-BE49-F238E27FC236}">
                  <a16:creationId xmlns:a16="http://schemas.microsoft.com/office/drawing/2014/main" id="{40FBB568-8592-4C39-A1C1-C20E8B41E523}"/>
                </a:ext>
              </a:extLst>
            </p:cNvPr>
            <p:cNvSpPr/>
            <p:nvPr/>
          </p:nvSpPr>
          <p:spPr>
            <a:xfrm>
              <a:off x="4250055" y="4349115"/>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7" name="TextBox 26">
              <a:extLst>
                <a:ext uri="{FF2B5EF4-FFF2-40B4-BE49-F238E27FC236}">
                  <a16:creationId xmlns:a16="http://schemas.microsoft.com/office/drawing/2014/main" id="{F6D0EAE7-DBE5-43AE-8FDD-662CF365DEE3}"/>
                </a:ext>
              </a:extLst>
            </p:cNvPr>
            <p:cNvSpPr txBox="1"/>
            <p:nvPr/>
          </p:nvSpPr>
          <p:spPr>
            <a:xfrm>
              <a:off x="3993832" y="4212907"/>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a:t>
              </a:r>
            </a:p>
          </p:txBody>
        </p:sp>
        <p:sp>
          <p:nvSpPr>
            <p:cNvPr id="28" name="Freeform: Shape 27">
              <a:extLst>
                <a:ext uri="{FF2B5EF4-FFF2-40B4-BE49-F238E27FC236}">
                  <a16:creationId xmlns:a16="http://schemas.microsoft.com/office/drawing/2014/main" id="{486387C2-AEB3-42A0-BBE2-16B02FDAD797}"/>
                </a:ext>
              </a:extLst>
            </p:cNvPr>
            <p:cNvSpPr/>
            <p:nvPr/>
          </p:nvSpPr>
          <p:spPr>
            <a:xfrm>
              <a:off x="4250055" y="3383279"/>
              <a:ext cx="4046219" cy="661035"/>
            </a:xfrm>
            <a:custGeom>
              <a:avLst/>
              <a:gdLst>
                <a:gd name="connsiteX0" fmla="*/ 0 w 4046219"/>
                <a:gd name="connsiteY0" fmla="*/ 661035 h 661035"/>
                <a:gd name="connsiteX1" fmla="*/ 42862 w 4046219"/>
                <a:gd name="connsiteY1" fmla="*/ 661035 h 661035"/>
                <a:gd name="connsiteX2" fmla="*/ 4046220 w 4046219"/>
                <a:gd name="connsiteY2" fmla="*/ 661035 h 661035"/>
                <a:gd name="connsiteX3" fmla="*/ 4003358 w 4046219"/>
                <a:gd name="connsiteY3" fmla="*/ 661035 h 661035"/>
                <a:gd name="connsiteX4" fmla="*/ 0 w 4046219"/>
                <a:gd name="connsiteY4" fmla="*/ 482917 h 661035"/>
                <a:gd name="connsiteX5" fmla="*/ 42862 w 4046219"/>
                <a:gd name="connsiteY5" fmla="*/ 482917 h 661035"/>
                <a:gd name="connsiteX6" fmla="*/ 4046220 w 4046219"/>
                <a:gd name="connsiteY6" fmla="*/ 482917 h 661035"/>
                <a:gd name="connsiteX7" fmla="*/ 4003358 w 4046219"/>
                <a:gd name="connsiteY7" fmla="*/ 482917 h 661035"/>
                <a:gd name="connsiteX8" fmla="*/ 0 w 4046219"/>
                <a:gd name="connsiteY8" fmla="*/ 356235 h 661035"/>
                <a:gd name="connsiteX9" fmla="*/ 42862 w 4046219"/>
                <a:gd name="connsiteY9" fmla="*/ 356235 h 661035"/>
                <a:gd name="connsiteX10" fmla="*/ 4046220 w 4046219"/>
                <a:gd name="connsiteY10" fmla="*/ 356235 h 661035"/>
                <a:gd name="connsiteX11" fmla="*/ 4003358 w 4046219"/>
                <a:gd name="connsiteY11" fmla="*/ 356235 h 661035"/>
                <a:gd name="connsiteX12" fmla="*/ 0 w 4046219"/>
                <a:gd name="connsiteY12" fmla="*/ 258127 h 661035"/>
                <a:gd name="connsiteX13" fmla="*/ 42862 w 4046219"/>
                <a:gd name="connsiteY13" fmla="*/ 258127 h 661035"/>
                <a:gd name="connsiteX14" fmla="*/ 4046220 w 4046219"/>
                <a:gd name="connsiteY14" fmla="*/ 258127 h 661035"/>
                <a:gd name="connsiteX15" fmla="*/ 4003358 w 4046219"/>
                <a:gd name="connsiteY15" fmla="*/ 258127 h 661035"/>
                <a:gd name="connsiteX16" fmla="*/ 0 w 4046219"/>
                <a:gd name="connsiteY16" fmla="*/ 178117 h 661035"/>
                <a:gd name="connsiteX17" fmla="*/ 42862 w 4046219"/>
                <a:gd name="connsiteY17" fmla="*/ 178117 h 661035"/>
                <a:gd name="connsiteX18" fmla="*/ 4046220 w 4046219"/>
                <a:gd name="connsiteY18" fmla="*/ 178117 h 661035"/>
                <a:gd name="connsiteX19" fmla="*/ 4003358 w 4046219"/>
                <a:gd name="connsiteY19" fmla="*/ 178117 h 661035"/>
                <a:gd name="connsiteX20" fmla="*/ 0 w 4046219"/>
                <a:gd name="connsiteY20" fmla="*/ 110490 h 661035"/>
                <a:gd name="connsiteX21" fmla="*/ 42862 w 4046219"/>
                <a:gd name="connsiteY21" fmla="*/ 110490 h 661035"/>
                <a:gd name="connsiteX22" fmla="*/ 4046220 w 4046219"/>
                <a:gd name="connsiteY22" fmla="*/ 110490 h 661035"/>
                <a:gd name="connsiteX23" fmla="*/ 4003358 w 4046219"/>
                <a:gd name="connsiteY23" fmla="*/ 110490 h 661035"/>
                <a:gd name="connsiteX24" fmla="*/ 0 w 4046219"/>
                <a:gd name="connsiteY24" fmla="*/ 51435 h 661035"/>
                <a:gd name="connsiteX25" fmla="*/ 42862 w 4046219"/>
                <a:gd name="connsiteY25" fmla="*/ 51435 h 661035"/>
                <a:gd name="connsiteX26" fmla="*/ 4046220 w 4046219"/>
                <a:gd name="connsiteY26" fmla="*/ 51435 h 661035"/>
                <a:gd name="connsiteX27" fmla="*/ 4003358 w 4046219"/>
                <a:gd name="connsiteY27" fmla="*/ 51435 h 661035"/>
                <a:gd name="connsiteX28" fmla="*/ 0 w 4046219"/>
                <a:gd name="connsiteY28" fmla="*/ 0 h 661035"/>
                <a:gd name="connsiteX29" fmla="*/ 42862 w 4046219"/>
                <a:gd name="connsiteY29" fmla="*/ 0 h 661035"/>
                <a:gd name="connsiteX30" fmla="*/ 4046220 w 4046219"/>
                <a:gd name="connsiteY30" fmla="*/ 0 h 661035"/>
                <a:gd name="connsiteX31" fmla="*/ 4003358 w 4046219"/>
                <a:gd name="connsiteY31" fmla="*/ 0 h 661035"/>
                <a:gd name="connsiteX32" fmla="*/ 4003453 w 4046219"/>
                <a:gd name="connsiteY32" fmla="*/ 0 h 66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5">
                  <a:moveTo>
                    <a:pt x="0" y="661035"/>
                  </a:moveTo>
                  <a:lnTo>
                    <a:pt x="42862" y="661035"/>
                  </a:lnTo>
                  <a:moveTo>
                    <a:pt x="4046220" y="661035"/>
                  </a:moveTo>
                  <a:lnTo>
                    <a:pt x="4003358" y="661035"/>
                  </a:lnTo>
                  <a:moveTo>
                    <a:pt x="0" y="482917"/>
                  </a:moveTo>
                  <a:lnTo>
                    <a:pt x="42862" y="482917"/>
                  </a:lnTo>
                  <a:moveTo>
                    <a:pt x="4046220" y="482917"/>
                  </a:moveTo>
                  <a:lnTo>
                    <a:pt x="4003358" y="482917"/>
                  </a:lnTo>
                  <a:moveTo>
                    <a:pt x="0" y="356235"/>
                  </a:moveTo>
                  <a:lnTo>
                    <a:pt x="42862" y="356235"/>
                  </a:lnTo>
                  <a:moveTo>
                    <a:pt x="4046220" y="356235"/>
                  </a:moveTo>
                  <a:lnTo>
                    <a:pt x="4003358" y="356235"/>
                  </a:lnTo>
                  <a:moveTo>
                    <a:pt x="0" y="258127"/>
                  </a:moveTo>
                  <a:lnTo>
                    <a:pt x="42862" y="258127"/>
                  </a:lnTo>
                  <a:moveTo>
                    <a:pt x="4046220" y="258127"/>
                  </a:moveTo>
                  <a:lnTo>
                    <a:pt x="4003358" y="258127"/>
                  </a:lnTo>
                  <a:moveTo>
                    <a:pt x="0" y="178117"/>
                  </a:moveTo>
                  <a:lnTo>
                    <a:pt x="42862" y="178117"/>
                  </a:lnTo>
                  <a:moveTo>
                    <a:pt x="4046220" y="178117"/>
                  </a:moveTo>
                  <a:lnTo>
                    <a:pt x="4003358" y="178117"/>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9" name="Freeform: Shape 28">
            <a:extLst>
              <a:ext uri="{FF2B5EF4-FFF2-40B4-BE49-F238E27FC236}">
                <a16:creationId xmlns:a16="http://schemas.microsoft.com/office/drawing/2014/main" id="{9963F600-EF38-4278-BB10-BDC86DE7A922}"/>
              </a:ext>
            </a:extLst>
          </p:cNvPr>
          <p:cNvSpPr/>
          <p:nvPr/>
        </p:nvSpPr>
        <p:spPr>
          <a:xfrm>
            <a:off x="4250055" y="3336607"/>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30" name="Graphic 15">
            <a:extLst>
              <a:ext uri="{FF2B5EF4-FFF2-40B4-BE49-F238E27FC236}">
                <a16:creationId xmlns:a16="http://schemas.microsoft.com/office/drawing/2014/main" id="{5C3232D0-9EA7-4939-8F97-2DD702F68418}"/>
              </a:ext>
            </a:extLst>
          </p:cNvPr>
          <p:cNvGrpSpPr/>
          <p:nvPr/>
        </p:nvGrpSpPr>
        <p:grpSpPr>
          <a:xfrm>
            <a:off x="3908107" y="3200400"/>
            <a:ext cx="4388167" cy="253365"/>
            <a:chOff x="3908107" y="3200400"/>
            <a:chExt cx="4388167" cy="253365"/>
          </a:xfrm>
        </p:grpSpPr>
        <p:sp>
          <p:nvSpPr>
            <p:cNvPr id="31" name="Freeform: Shape 30">
              <a:extLst>
                <a:ext uri="{FF2B5EF4-FFF2-40B4-BE49-F238E27FC236}">
                  <a16:creationId xmlns:a16="http://schemas.microsoft.com/office/drawing/2014/main" id="{962862CE-3860-4C0A-99BB-AE1BB232559C}"/>
                </a:ext>
              </a:extLst>
            </p:cNvPr>
            <p:cNvSpPr/>
            <p:nvPr/>
          </p:nvSpPr>
          <p:spPr>
            <a:xfrm>
              <a:off x="4250055" y="3336607"/>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1CD66DFE-51CC-4F84-8471-0159B21DBE6A}"/>
                </a:ext>
              </a:extLst>
            </p:cNvPr>
            <p:cNvSpPr txBox="1"/>
            <p:nvPr/>
          </p:nvSpPr>
          <p:spPr>
            <a:xfrm>
              <a:off x="3908107" y="3200400"/>
              <a:ext cx="3543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10</a:t>
              </a:r>
            </a:p>
          </p:txBody>
        </p:sp>
      </p:grpSp>
      <p:sp>
        <p:nvSpPr>
          <p:cNvPr id="43" name="Freeform: Shape 42">
            <a:extLst>
              <a:ext uri="{FF2B5EF4-FFF2-40B4-BE49-F238E27FC236}">
                <a16:creationId xmlns:a16="http://schemas.microsoft.com/office/drawing/2014/main" id="{9DDAE1F4-57EC-485F-A86C-96EE8FCFDE18}"/>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44" name="Graphic 15">
            <a:extLst>
              <a:ext uri="{FF2B5EF4-FFF2-40B4-BE49-F238E27FC236}">
                <a16:creationId xmlns:a16="http://schemas.microsoft.com/office/drawing/2014/main" id="{6F1D6DA0-6BE1-49F0-8729-C90889A6B972}"/>
              </a:ext>
            </a:extLst>
          </p:cNvPr>
          <p:cNvGrpSpPr/>
          <p:nvPr/>
        </p:nvGrpSpPr>
        <p:grpSpPr>
          <a:xfrm>
            <a:off x="4574857" y="1313497"/>
            <a:ext cx="85725" cy="4290059"/>
            <a:chOff x="4574857" y="1313497"/>
            <a:chExt cx="85725" cy="4290059"/>
          </a:xfrm>
        </p:grpSpPr>
        <p:sp>
          <p:nvSpPr>
            <p:cNvPr id="45" name="Freeform: Shape 44">
              <a:extLst>
                <a:ext uri="{FF2B5EF4-FFF2-40B4-BE49-F238E27FC236}">
                  <a16:creationId xmlns:a16="http://schemas.microsoft.com/office/drawing/2014/main" id="{69C51F94-5D96-4A08-9765-917C8B720E6D}"/>
                </a:ext>
              </a:extLst>
            </p:cNvPr>
            <p:cNvSpPr/>
            <p:nvPr/>
          </p:nvSpPr>
          <p:spPr>
            <a:xfrm>
              <a:off x="4617720"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46" name="TextBox 45">
              <a:extLst>
                <a:ext uri="{FF2B5EF4-FFF2-40B4-BE49-F238E27FC236}">
                  <a16:creationId xmlns:a16="http://schemas.microsoft.com/office/drawing/2014/main" id="{D0AC8C7F-E9E0-4E6C-93B7-F733188DDCCC}"/>
                </a:ext>
              </a:extLst>
            </p:cNvPr>
            <p:cNvSpPr txBox="1"/>
            <p:nvPr/>
          </p:nvSpPr>
          <p:spPr>
            <a:xfrm>
              <a:off x="4483417" y="5395912"/>
              <a:ext cx="268605" cy="253365"/>
            </a:xfrm>
            <a:prstGeom prst="rect">
              <a:avLst/>
            </a:prstGeom>
            <a:noFill/>
          </p:spPr>
          <p:txBody>
            <a:bodyPr wrap="none" rtlCol="0">
              <a:spAutoFit/>
            </a:bodyPr>
            <a:lstStyle/>
            <a:p>
              <a:pPr algn="l"/>
              <a:r>
                <a:rPr lang="en-US" sz="1200" spc="0" baseline="0" dirty="0">
                  <a:solidFill>
                    <a:srgbClr val="000000"/>
                  </a:solidFill>
                  <a:latin typeface="Arial"/>
                  <a:cs typeface="Arial"/>
                  <a:sym typeface="Arial"/>
                  <a:rtl val="0"/>
                </a:rPr>
                <a:t>0</a:t>
              </a:r>
            </a:p>
          </p:txBody>
        </p:sp>
      </p:grpSp>
      <p:sp>
        <p:nvSpPr>
          <p:cNvPr id="47" name="Freeform: Shape 46">
            <a:extLst>
              <a:ext uri="{FF2B5EF4-FFF2-40B4-BE49-F238E27FC236}">
                <a16:creationId xmlns:a16="http://schemas.microsoft.com/office/drawing/2014/main" id="{45E9F4DC-C9D6-44A8-AA0D-3B5A7587A4C4}"/>
              </a:ext>
            </a:extLst>
          </p:cNvPr>
          <p:cNvSpPr/>
          <p:nvPr/>
        </p:nvSpPr>
        <p:spPr>
          <a:xfrm>
            <a:off x="5354002"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48" name="Graphic 15">
            <a:extLst>
              <a:ext uri="{FF2B5EF4-FFF2-40B4-BE49-F238E27FC236}">
                <a16:creationId xmlns:a16="http://schemas.microsoft.com/office/drawing/2014/main" id="{24C0951F-99FA-4D6B-BA78-A2F54A7759E1}"/>
              </a:ext>
            </a:extLst>
          </p:cNvPr>
          <p:cNvGrpSpPr/>
          <p:nvPr/>
        </p:nvGrpSpPr>
        <p:grpSpPr>
          <a:xfrm>
            <a:off x="5311140" y="1313497"/>
            <a:ext cx="85725" cy="4290059"/>
            <a:chOff x="5311140" y="1313497"/>
            <a:chExt cx="85725" cy="4290059"/>
          </a:xfrm>
        </p:grpSpPr>
        <p:sp>
          <p:nvSpPr>
            <p:cNvPr id="49" name="Freeform: Shape 48">
              <a:extLst>
                <a:ext uri="{FF2B5EF4-FFF2-40B4-BE49-F238E27FC236}">
                  <a16:creationId xmlns:a16="http://schemas.microsoft.com/office/drawing/2014/main" id="{1C54B069-9CDC-41C0-8993-37DAC738EA2E}"/>
                </a:ext>
              </a:extLst>
            </p:cNvPr>
            <p:cNvSpPr/>
            <p:nvPr/>
          </p:nvSpPr>
          <p:spPr>
            <a:xfrm>
              <a:off x="535400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0" name="TextBox 49">
              <a:extLst>
                <a:ext uri="{FF2B5EF4-FFF2-40B4-BE49-F238E27FC236}">
                  <a16:creationId xmlns:a16="http://schemas.microsoft.com/office/drawing/2014/main" id="{3430D42A-61B2-4922-B122-27F17EE59BC4}"/>
                </a:ext>
              </a:extLst>
            </p:cNvPr>
            <p:cNvSpPr txBox="1"/>
            <p:nvPr/>
          </p:nvSpPr>
          <p:spPr>
            <a:xfrm>
              <a:off x="5219700" y="5395912"/>
              <a:ext cx="268605" cy="253365"/>
            </a:xfrm>
            <a:prstGeom prst="rect">
              <a:avLst/>
            </a:prstGeom>
            <a:noFill/>
          </p:spPr>
          <p:txBody>
            <a:bodyPr wrap="none" rtlCol="0">
              <a:spAutoFit/>
            </a:bodyPr>
            <a:lstStyle/>
            <a:p>
              <a:pPr algn="l"/>
              <a:r>
                <a:rPr lang="en-US" sz="1200" spc="0" baseline="0" dirty="0">
                  <a:solidFill>
                    <a:srgbClr val="000000"/>
                  </a:solidFill>
                  <a:latin typeface="Arial"/>
                  <a:cs typeface="Arial"/>
                  <a:sym typeface="Arial"/>
                  <a:rtl val="0"/>
                </a:rPr>
                <a:t>2</a:t>
              </a:r>
            </a:p>
          </p:txBody>
        </p:sp>
      </p:grpSp>
      <p:sp>
        <p:nvSpPr>
          <p:cNvPr id="51" name="Freeform: Shape 50">
            <a:extLst>
              <a:ext uri="{FF2B5EF4-FFF2-40B4-BE49-F238E27FC236}">
                <a16:creationId xmlns:a16="http://schemas.microsoft.com/office/drawing/2014/main" id="{49B2206B-DB5E-484E-8F1D-276B2C46002B}"/>
              </a:ext>
            </a:extLst>
          </p:cNvPr>
          <p:cNvSpPr/>
          <p:nvPr/>
        </p:nvSpPr>
        <p:spPr>
          <a:xfrm>
            <a:off x="6089332"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52" name="Graphic 15">
            <a:extLst>
              <a:ext uri="{FF2B5EF4-FFF2-40B4-BE49-F238E27FC236}">
                <a16:creationId xmlns:a16="http://schemas.microsoft.com/office/drawing/2014/main" id="{A0A80D55-70A8-40A9-981E-F9B38821B0B9}"/>
              </a:ext>
            </a:extLst>
          </p:cNvPr>
          <p:cNvGrpSpPr/>
          <p:nvPr/>
        </p:nvGrpSpPr>
        <p:grpSpPr>
          <a:xfrm>
            <a:off x="6046470" y="1313497"/>
            <a:ext cx="85725" cy="4290059"/>
            <a:chOff x="6046470" y="1313497"/>
            <a:chExt cx="85725" cy="4290059"/>
          </a:xfrm>
        </p:grpSpPr>
        <p:sp>
          <p:nvSpPr>
            <p:cNvPr id="53" name="Freeform: Shape 52">
              <a:extLst>
                <a:ext uri="{FF2B5EF4-FFF2-40B4-BE49-F238E27FC236}">
                  <a16:creationId xmlns:a16="http://schemas.microsoft.com/office/drawing/2014/main" id="{AA20FF80-7F7A-4B80-992E-B30F810E9A50}"/>
                </a:ext>
              </a:extLst>
            </p:cNvPr>
            <p:cNvSpPr/>
            <p:nvPr/>
          </p:nvSpPr>
          <p:spPr>
            <a:xfrm>
              <a:off x="608933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4" name="TextBox 53">
              <a:extLst>
                <a:ext uri="{FF2B5EF4-FFF2-40B4-BE49-F238E27FC236}">
                  <a16:creationId xmlns:a16="http://schemas.microsoft.com/office/drawing/2014/main" id="{890FB088-D910-4D40-AEAF-11983496915E}"/>
                </a:ext>
              </a:extLst>
            </p:cNvPr>
            <p:cNvSpPr txBox="1"/>
            <p:nvPr/>
          </p:nvSpPr>
          <p:spPr>
            <a:xfrm>
              <a:off x="5955030"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4</a:t>
              </a:r>
            </a:p>
          </p:txBody>
        </p:sp>
      </p:grpSp>
      <p:sp>
        <p:nvSpPr>
          <p:cNvPr id="55" name="Freeform: Shape 54">
            <a:extLst>
              <a:ext uri="{FF2B5EF4-FFF2-40B4-BE49-F238E27FC236}">
                <a16:creationId xmlns:a16="http://schemas.microsoft.com/office/drawing/2014/main" id="{719CDF37-AF09-4F92-BF4E-E587287DB786}"/>
              </a:ext>
            </a:extLst>
          </p:cNvPr>
          <p:cNvSpPr/>
          <p:nvPr/>
        </p:nvSpPr>
        <p:spPr>
          <a:xfrm>
            <a:off x="6824662" y="1313497"/>
            <a:ext cx="95" cy="4047172"/>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56" name="Graphic 15">
            <a:extLst>
              <a:ext uri="{FF2B5EF4-FFF2-40B4-BE49-F238E27FC236}">
                <a16:creationId xmlns:a16="http://schemas.microsoft.com/office/drawing/2014/main" id="{9E1138E2-1E8C-4717-9E7F-72CE632B61BA}"/>
              </a:ext>
            </a:extLst>
          </p:cNvPr>
          <p:cNvGrpSpPr/>
          <p:nvPr/>
        </p:nvGrpSpPr>
        <p:grpSpPr>
          <a:xfrm>
            <a:off x="6781800" y="1313497"/>
            <a:ext cx="85725" cy="4290059"/>
            <a:chOff x="6781800" y="1313497"/>
            <a:chExt cx="85725" cy="4290059"/>
          </a:xfrm>
        </p:grpSpPr>
        <p:sp>
          <p:nvSpPr>
            <p:cNvPr id="57" name="Freeform: Shape 56">
              <a:extLst>
                <a:ext uri="{FF2B5EF4-FFF2-40B4-BE49-F238E27FC236}">
                  <a16:creationId xmlns:a16="http://schemas.microsoft.com/office/drawing/2014/main" id="{C9BFDCA9-FF5A-4EBE-AEBF-145172C07FC6}"/>
                </a:ext>
              </a:extLst>
            </p:cNvPr>
            <p:cNvSpPr/>
            <p:nvPr/>
          </p:nvSpPr>
          <p:spPr>
            <a:xfrm>
              <a:off x="682466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661A9915-DCDA-459D-9918-4B2FC9AAFA20}"/>
                </a:ext>
              </a:extLst>
            </p:cNvPr>
            <p:cNvSpPr txBox="1"/>
            <p:nvPr/>
          </p:nvSpPr>
          <p:spPr>
            <a:xfrm>
              <a:off x="6690360"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6</a:t>
              </a:r>
            </a:p>
          </p:txBody>
        </p:sp>
      </p:grpSp>
      <p:sp>
        <p:nvSpPr>
          <p:cNvPr id="59" name="Freeform: Shape 58">
            <a:extLst>
              <a:ext uri="{FF2B5EF4-FFF2-40B4-BE49-F238E27FC236}">
                <a16:creationId xmlns:a16="http://schemas.microsoft.com/office/drawing/2014/main" id="{23C6E1B7-FA99-4BD4-9828-70564E17AAD5}"/>
              </a:ext>
            </a:extLst>
          </p:cNvPr>
          <p:cNvSpPr/>
          <p:nvPr/>
        </p:nvSpPr>
        <p:spPr>
          <a:xfrm>
            <a:off x="7560944" y="1313497"/>
            <a:ext cx="95" cy="4047172"/>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60" name="Graphic 15">
            <a:extLst>
              <a:ext uri="{FF2B5EF4-FFF2-40B4-BE49-F238E27FC236}">
                <a16:creationId xmlns:a16="http://schemas.microsoft.com/office/drawing/2014/main" id="{F3867A8B-6BEA-47A6-BC1C-8AC8B9D1B4B3}"/>
              </a:ext>
            </a:extLst>
          </p:cNvPr>
          <p:cNvGrpSpPr/>
          <p:nvPr/>
        </p:nvGrpSpPr>
        <p:grpSpPr>
          <a:xfrm>
            <a:off x="7518082" y="1313497"/>
            <a:ext cx="85725" cy="4290059"/>
            <a:chOff x="7518082" y="1313497"/>
            <a:chExt cx="85725" cy="4290059"/>
          </a:xfrm>
        </p:grpSpPr>
        <p:sp>
          <p:nvSpPr>
            <p:cNvPr id="61" name="Freeform: Shape 60">
              <a:extLst>
                <a:ext uri="{FF2B5EF4-FFF2-40B4-BE49-F238E27FC236}">
                  <a16:creationId xmlns:a16="http://schemas.microsoft.com/office/drawing/2014/main" id="{3ECAC789-AF2D-40EF-A625-AE3B8DFC72A0}"/>
                </a:ext>
              </a:extLst>
            </p:cNvPr>
            <p:cNvSpPr/>
            <p:nvPr/>
          </p:nvSpPr>
          <p:spPr>
            <a:xfrm>
              <a:off x="7560944"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2" name="TextBox 61">
              <a:extLst>
                <a:ext uri="{FF2B5EF4-FFF2-40B4-BE49-F238E27FC236}">
                  <a16:creationId xmlns:a16="http://schemas.microsoft.com/office/drawing/2014/main" id="{582A3031-60DB-456A-AE9E-BB47F47B7F06}"/>
                </a:ext>
              </a:extLst>
            </p:cNvPr>
            <p:cNvSpPr txBox="1"/>
            <p:nvPr/>
          </p:nvSpPr>
          <p:spPr>
            <a:xfrm>
              <a:off x="7426642"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8</a:t>
              </a:r>
            </a:p>
          </p:txBody>
        </p:sp>
      </p:grpSp>
      <p:sp>
        <p:nvSpPr>
          <p:cNvPr id="63" name="Freeform: Shape 62">
            <a:extLst>
              <a:ext uri="{FF2B5EF4-FFF2-40B4-BE49-F238E27FC236}">
                <a16:creationId xmlns:a16="http://schemas.microsoft.com/office/drawing/2014/main" id="{9DFB7FCC-06CC-426E-9B13-1A29FC122AEC}"/>
              </a:ext>
            </a:extLst>
          </p:cNvPr>
          <p:cNvSpPr/>
          <p:nvPr/>
        </p:nvSpPr>
        <p:spPr>
          <a:xfrm>
            <a:off x="8296275"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64" name="Graphic 15">
            <a:extLst>
              <a:ext uri="{FF2B5EF4-FFF2-40B4-BE49-F238E27FC236}">
                <a16:creationId xmlns:a16="http://schemas.microsoft.com/office/drawing/2014/main" id="{0114D0FC-B14E-4E6F-B4E1-FA82AF1118A5}"/>
              </a:ext>
            </a:extLst>
          </p:cNvPr>
          <p:cNvGrpSpPr/>
          <p:nvPr/>
        </p:nvGrpSpPr>
        <p:grpSpPr>
          <a:xfrm>
            <a:off x="4617720" y="1313497"/>
            <a:ext cx="3855720" cy="4335780"/>
            <a:chOff x="4617720" y="1313497"/>
            <a:chExt cx="3855720" cy="4335780"/>
          </a:xfrm>
        </p:grpSpPr>
        <p:sp>
          <p:nvSpPr>
            <p:cNvPr id="65" name="Freeform: Shape 64">
              <a:extLst>
                <a:ext uri="{FF2B5EF4-FFF2-40B4-BE49-F238E27FC236}">
                  <a16:creationId xmlns:a16="http://schemas.microsoft.com/office/drawing/2014/main" id="{0BDDF4CF-A3D0-4A6A-83F3-B72C01A453B0}"/>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6" name="TextBox 65">
              <a:extLst>
                <a:ext uri="{FF2B5EF4-FFF2-40B4-BE49-F238E27FC236}">
                  <a16:creationId xmlns:a16="http://schemas.microsoft.com/office/drawing/2014/main" id="{671EF409-FE52-4A7B-9815-7280BDCC7216}"/>
                </a:ext>
              </a:extLst>
            </p:cNvPr>
            <p:cNvSpPr txBox="1"/>
            <p:nvPr/>
          </p:nvSpPr>
          <p:spPr>
            <a:xfrm>
              <a:off x="8119110" y="5395912"/>
              <a:ext cx="3543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10</a:t>
              </a:r>
            </a:p>
          </p:txBody>
        </p:sp>
        <p:sp>
          <p:nvSpPr>
            <p:cNvPr id="67" name="Freeform: Shape 66">
              <a:extLst>
                <a:ext uri="{FF2B5EF4-FFF2-40B4-BE49-F238E27FC236}">
                  <a16:creationId xmlns:a16="http://schemas.microsoft.com/office/drawing/2014/main" id="{1A7A93CE-EEA7-443C-9501-8130BC7F704F}"/>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grpSp>
      <p:grpSp>
        <p:nvGrpSpPr>
          <p:cNvPr id="71" name="Graphic 15">
            <a:extLst>
              <a:ext uri="{FF2B5EF4-FFF2-40B4-BE49-F238E27FC236}">
                <a16:creationId xmlns:a16="http://schemas.microsoft.com/office/drawing/2014/main" id="{86EE07D6-3791-4DFB-8938-1B7CADF115B6}"/>
              </a:ext>
            </a:extLst>
          </p:cNvPr>
          <p:cNvGrpSpPr/>
          <p:nvPr/>
        </p:nvGrpSpPr>
        <p:grpSpPr>
          <a:xfrm>
            <a:off x="4658677" y="1656397"/>
            <a:ext cx="3637692" cy="3704272"/>
            <a:chOff x="4658677" y="1656397"/>
            <a:chExt cx="3637692" cy="3704272"/>
          </a:xfrm>
        </p:grpSpPr>
        <p:sp>
          <p:nvSpPr>
            <p:cNvPr id="72" name="TextBox 71">
              <a:extLst>
                <a:ext uri="{FF2B5EF4-FFF2-40B4-BE49-F238E27FC236}">
                  <a16:creationId xmlns:a16="http://schemas.microsoft.com/office/drawing/2014/main" id="{FAA8029B-7134-4231-A814-E4CAB278805C}"/>
                </a:ext>
              </a:extLst>
            </p:cNvPr>
            <p:cNvSpPr txBox="1"/>
            <p:nvPr/>
          </p:nvSpPr>
          <p:spPr>
            <a:xfrm>
              <a:off x="6485237" y="3587113"/>
              <a:ext cx="611505" cy="253365"/>
            </a:xfrm>
            <a:prstGeom prst="rect">
              <a:avLst/>
            </a:prstGeom>
            <a:noFill/>
          </p:spPr>
          <p:txBody>
            <a:bodyPr wrap="none" rtlCol="0">
              <a:spAutoFit/>
            </a:bodyPr>
            <a:lstStyle/>
            <a:p>
              <a:pPr algn="l"/>
              <a:r>
                <a:rPr lang="en-US" sz="1200" spc="0" baseline="0" dirty="0">
                  <a:solidFill>
                    <a:srgbClr val="000000"/>
                  </a:solidFill>
                  <a:latin typeface="Arial"/>
                  <a:cs typeface="Arial"/>
                  <a:sym typeface="Arial"/>
                  <a:rtl val="0"/>
                </a:rPr>
                <a:t>f(x) = x</a:t>
              </a:r>
            </a:p>
          </p:txBody>
        </p:sp>
        <p:sp>
          <p:nvSpPr>
            <p:cNvPr id="73" name="Freeform: Shape 72">
              <a:extLst>
                <a:ext uri="{FF2B5EF4-FFF2-40B4-BE49-F238E27FC236}">
                  <a16:creationId xmlns:a16="http://schemas.microsoft.com/office/drawing/2014/main" id="{F511A4BB-4D8A-494A-816D-C8C43880875D}"/>
                </a:ext>
              </a:extLst>
            </p:cNvPr>
            <p:cNvSpPr/>
            <p:nvPr/>
          </p:nvSpPr>
          <p:spPr>
            <a:xfrm>
              <a:off x="4658677" y="1656397"/>
              <a:ext cx="3637692" cy="3704272"/>
            </a:xfrm>
            <a:custGeom>
              <a:avLst/>
              <a:gdLst>
                <a:gd name="connsiteX0" fmla="*/ 3077528 w 3637692"/>
                <a:gd name="connsiteY0" fmla="*/ 0 h 3704272"/>
                <a:gd name="connsiteX1" fmla="*/ 3479483 w 3637692"/>
                <a:gd name="connsiteY1" fmla="*/ 0 h 3704272"/>
                <a:gd name="connsiteX2" fmla="*/ 0 w 3637692"/>
                <a:gd name="connsiteY2" fmla="*/ 3704272 h 3704272"/>
                <a:gd name="connsiteX3" fmla="*/ 0 w 3637692"/>
                <a:gd name="connsiteY3" fmla="*/ 3657600 h 3704272"/>
                <a:gd name="connsiteX4" fmla="*/ 40958 w 3637692"/>
                <a:gd name="connsiteY4" fmla="*/ 3353753 h 3704272"/>
                <a:gd name="connsiteX5" fmla="*/ 81915 w 3637692"/>
                <a:gd name="connsiteY5" fmla="*/ 3175635 h 3704272"/>
                <a:gd name="connsiteX6" fmla="*/ 122873 w 3637692"/>
                <a:gd name="connsiteY6" fmla="*/ 3048953 h 3704272"/>
                <a:gd name="connsiteX7" fmla="*/ 163830 w 3637692"/>
                <a:gd name="connsiteY7" fmla="*/ 2950845 h 3704272"/>
                <a:gd name="connsiteX8" fmla="*/ 204788 w 3637692"/>
                <a:gd name="connsiteY8" fmla="*/ 2870835 h 3704272"/>
                <a:gd name="connsiteX9" fmla="*/ 245745 w 3637692"/>
                <a:gd name="connsiteY9" fmla="*/ 2803208 h 3704272"/>
                <a:gd name="connsiteX10" fmla="*/ 285750 w 3637692"/>
                <a:gd name="connsiteY10" fmla="*/ 2744153 h 3704272"/>
                <a:gd name="connsiteX11" fmla="*/ 326707 w 3637692"/>
                <a:gd name="connsiteY11" fmla="*/ 2692718 h 3704272"/>
                <a:gd name="connsiteX12" fmla="*/ 367665 w 3637692"/>
                <a:gd name="connsiteY12" fmla="*/ 2646045 h 3704272"/>
                <a:gd name="connsiteX13" fmla="*/ 408623 w 3637692"/>
                <a:gd name="connsiteY13" fmla="*/ 2604135 h 3704272"/>
                <a:gd name="connsiteX14" fmla="*/ 449580 w 3637692"/>
                <a:gd name="connsiteY14" fmla="*/ 2566035 h 3704272"/>
                <a:gd name="connsiteX15" fmla="*/ 490538 w 3637692"/>
                <a:gd name="connsiteY15" fmla="*/ 2530793 h 3704272"/>
                <a:gd name="connsiteX16" fmla="*/ 531495 w 3637692"/>
                <a:gd name="connsiteY16" fmla="*/ 2498408 h 3704272"/>
                <a:gd name="connsiteX17" fmla="*/ 572453 w 3637692"/>
                <a:gd name="connsiteY17" fmla="*/ 2467928 h 3704272"/>
                <a:gd name="connsiteX18" fmla="*/ 613410 w 3637692"/>
                <a:gd name="connsiteY18" fmla="*/ 2439353 h 3704272"/>
                <a:gd name="connsiteX19" fmla="*/ 654368 w 3637692"/>
                <a:gd name="connsiteY19" fmla="*/ 2412683 h 3704272"/>
                <a:gd name="connsiteX20" fmla="*/ 695325 w 3637692"/>
                <a:gd name="connsiteY20" fmla="*/ 2387918 h 3704272"/>
                <a:gd name="connsiteX21" fmla="*/ 735330 w 3637692"/>
                <a:gd name="connsiteY21" fmla="*/ 2364105 h 3704272"/>
                <a:gd name="connsiteX22" fmla="*/ 776288 w 3637692"/>
                <a:gd name="connsiteY22" fmla="*/ 2341245 h 3704272"/>
                <a:gd name="connsiteX23" fmla="*/ 817245 w 3637692"/>
                <a:gd name="connsiteY23" fmla="*/ 2320290 h 3704272"/>
                <a:gd name="connsiteX24" fmla="*/ 858203 w 3637692"/>
                <a:gd name="connsiteY24" fmla="*/ 2299335 h 3704272"/>
                <a:gd name="connsiteX25" fmla="*/ 899160 w 3637692"/>
                <a:gd name="connsiteY25" fmla="*/ 2280285 h 3704272"/>
                <a:gd name="connsiteX26" fmla="*/ 940118 w 3637692"/>
                <a:gd name="connsiteY26" fmla="*/ 2261235 h 3704272"/>
                <a:gd name="connsiteX27" fmla="*/ 981075 w 3637692"/>
                <a:gd name="connsiteY27" fmla="*/ 2243138 h 3704272"/>
                <a:gd name="connsiteX28" fmla="*/ 1022032 w 3637692"/>
                <a:gd name="connsiteY28" fmla="*/ 2225993 h 3704272"/>
                <a:gd name="connsiteX29" fmla="*/ 1062990 w 3637692"/>
                <a:gd name="connsiteY29" fmla="*/ 2209800 h 3704272"/>
                <a:gd name="connsiteX30" fmla="*/ 1103948 w 3637692"/>
                <a:gd name="connsiteY30" fmla="*/ 2193608 h 3704272"/>
                <a:gd name="connsiteX31" fmla="*/ 1144905 w 3637692"/>
                <a:gd name="connsiteY31" fmla="*/ 2178368 h 3704272"/>
                <a:gd name="connsiteX32" fmla="*/ 1184910 w 3637692"/>
                <a:gd name="connsiteY32" fmla="*/ 2163128 h 3704272"/>
                <a:gd name="connsiteX33" fmla="*/ 1225868 w 3637692"/>
                <a:gd name="connsiteY33" fmla="*/ 2148840 h 3704272"/>
                <a:gd name="connsiteX34" fmla="*/ 1266825 w 3637692"/>
                <a:gd name="connsiteY34" fmla="*/ 2135505 h 3704272"/>
                <a:gd name="connsiteX35" fmla="*/ 1307783 w 3637692"/>
                <a:gd name="connsiteY35" fmla="*/ 2121218 h 3704272"/>
                <a:gd name="connsiteX36" fmla="*/ 1348740 w 3637692"/>
                <a:gd name="connsiteY36" fmla="*/ 2108835 h 3704272"/>
                <a:gd name="connsiteX37" fmla="*/ 1389698 w 3637692"/>
                <a:gd name="connsiteY37" fmla="*/ 2095500 h 3704272"/>
                <a:gd name="connsiteX38" fmla="*/ 1430655 w 3637692"/>
                <a:gd name="connsiteY38" fmla="*/ 2083118 h 3704272"/>
                <a:gd name="connsiteX39" fmla="*/ 1471613 w 3637692"/>
                <a:gd name="connsiteY39" fmla="*/ 2071687 h 3704272"/>
                <a:gd name="connsiteX40" fmla="*/ 1512570 w 3637692"/>
                <a:gd name="connsiteY40" fmla="*/ 2059305 h 3704272"/>
                <a:gd name="connsiteX41" fmla="*/ 1553528 w 3637692"/>
                <a:gd name="connsiteY41" fmla="*/ 2047875 h 3704272"/>
                <a:gd name="connsiteX42" fmla="*/ 1594485 w 3637692"/>
                <a:gd name="connsiteY42" fmla="*/ 2037397 h 3704272"/>
                <a:gd name="connsiteX43" fmla="*/ 1634490 w 3637692"/>
                <a:gd name="connsiteY43" fmla="*/ 2025968 h 3704272"/>
                <a:gd name="connsiteX44" fmla="*/ 1675448 w 3637692"/>
                <a:gd name="connsiteY44" fmla="*/ 2015490 h 3704272"/>
                <a:gd name="connsiteX45" fmla="*/ 1716405 w 3637692"/>
                <a:gd name="connsiteY45" fmla="*/ 2005012 h 3704272"/>
                <a:gd name="connsiteX46" fmla="*/ 1757363 w 3637692"/>
                <a:gd name="connsiteY46" fmla="*/ 1995487 h 3704272"/>
                <a:gd name="connsiteX47" fmla="*/ 1798320 w 3637692"/>
                <a:gd name="connsiteY47" fmla="*/ 1985010 h 3704272"/>
                <a:gd name="connsiteX48" fmla="*/ 1839278 w 3637692"/>
                <a:gd name="connsiteY48" fmla="*/ 1975485 h 3704272"/>
                <a:gd name="connsiteX49" fmla="*/ 1880235 w 3637692"/>
                <a:gd name="connsiteY49" fmla="*/ 1965960 h 3704272"/>
                <a:gd name="connsiteX50" fmla="*/ 1921192 w 3637692"/>
                <a:gd name="connsiteY50" fmla="*/ 1956435 h 3704272"/>
                <a:gd name="connsiteX51" fmla="*/ 1962150 w 3637692"/>
                <a:gd name="connsiteY51" fmla="*/ 1947862 h 3704272"/>
                <a:gd name="connsiteX52" fmla="*/ 2003108 w 3637692"/>
                <a:gd name="connsiteY52" fmla="*/ 1939290 h 3704272"/>
                <a:gd name="connsiteX53" fmla="*/ 2044065 w 3637692"/>
                <a:gd name="connsiteY53" fmla="*/ 1930718 h 3704272"/>
                <a:gd name="connsiteX54" fmla="*/ 2084070 w 3637692"/>
                <a:gd name="connsiteY54" fmla="*/ 1922145 h 3704272"/>
                <a:gd name="connsiteX55" fmla="*/ 2125028 w 3637692"/>
                <a:gd name="connsiteY55" fmla="*/ 1913572 h 3704272"/>
                <a:gd name="connsiteX56" fmla="*/ 2165985 w 3637692"/>
                <a:gd name="connsiteY56" fmla="*/ 1905000 h 3704272"/>
                <a:gd name="connsiteX57" fmla="*/ 2206943 w 3637692"/>
                <a:gd name="connsiteY57" fmla="*/ 1897380 h 3704272"/>
                <a:gd name="connsiteX58" fmla="*/ 2247900 w 3637692"/>
                <a:gd name="connsiteY58" fmla="*/ 1888808 h 3704272"/>
                <a:gd name="connsiteX59" fmla="*/ 2288858 w 3637692"/>
                <a:gd name="connsiteY59" fmla="*/ 1881187 h 3704272"/>
                <a:gd name="connsiteX60" fmla="*/ 2329815 w 3637692"/>
                <a:gd name="connsiteY60" fmla="*/ 1873568 h 3704272"/>
                <a:gd name="connsiteX61" fmla="*/ 2370773 w 3637692"/>
                <a:gd name="connsiteY61" fmla="*/ 1865947 h 3704272"/>
                <a:gd name="connsiteX62" fmla="*/ 2411730 w 3637692"/>
                <a:gd name="connsiteY62" fmla="*/ 1859280 h 3704272"/>
                <a:gd name="connsiteX63" fmla="*/ 2452688 w 3637692"/>
                <a:gd name="connsiteY63" fmla="*/ 1851660 h 3704272"/>
                <a:gd name="connsiteX64" fmla="*/ 2493645 w 3637692"/>
                <a:gd name="connsiteY64" fmla="*/ 1844040 h 3704272"/>
                <a:gd name="connsiteX65" fmla="*/ 2533650 w 3637692"/>
                <a:gd name="connsiteY65" fmla="*/ 1837372 h 3704272"/>
                <a:gd name="connsiteX66" fmla="*/ 2574608 w 3637692"/>
                <a:gd name="connsiteY66" fmla="*/ 1830705 h 3704272"/>
                <a:gd name="connsiteX67" fmla="*/ 2615565 w 3637692"/>
                <a:gd name="connsiteY67" fmla="*/ 1824037 h 3704272"/>
                <a:gd name="connsiteX68" fmla="*/ 2656523 w 3637692"/>
                <a:gd name="connsiteY68" fmla="*/ 1817370 h 3704272"/>
                <a:gd name="connsiteX69" fmla="*/ 2697480 w 3637692"/>
                <a:gd name="connsiteY69" fmla="*/ 1810703 h 3704272"/>
                <a:gd name="connsiteX70" fmla="*/ 2738438 w 3637692"/>
                <a:gd name="connsiteY70" fmla="*/ 1804035 h 3704272"/>
                <a:gd name="connsiteX71" fmla="*/ 2779395 w 3637692"/>
                <a:gd name="connsiteY71" fmla="*/ 1797368 h 3704272"/>
                <a:gd name="connsiteX72" fmla="*/ 2820353 w 3637692"/>
                <a:gd name="connsiteY72" fmla="*/ 1790700 h 3704272"/>
                <a:gd name="connsiteX73" fmla="*/ 2861310 w 3637692"/>
                <a:gd name="connsiteY73" fmla="*/ 1784985 h 3704272"/>
                <a:gd name="connsiteX74" fmla="*/ 2902268 w 3637692"/>
                <a:gd name="connsiteY74" fmla="*/ 1778318 h 3704272"/>
                <a:gd name="connsiteX75" fmla="*/ 2943225 w 3637692"/>
                <a:gd name="connsiteY75" fmla="*/ 1772603 h 3704272"/>
                <a:gd name="connsiteX76" fmla="*/ 2983230 w 3637692"/>
                <a:gd name="connsiteY76" fmla="*/ 1766887 h 3704272"/>
                <a:gd name="connsiteX77" fmla="*/ 3024188 w 3637692"/>
                <a:gd name="connsiteY77" fmla="*/ 1761173 h 3704272"/>
                <a:gd name="connsiteX78" fmla="*/ 3065145 w 3637692"/>
                <a:gd name="connsiteY78" fmla="*/ 1754505 h 3704272"/>
                <a:gd name="connsiteX79" fmla="*/ 3106103 w 3637692"/>
                <a:gd name="connsiteY79" fmla="*/ 1748790 h 3704272"/>
                <a:gd name="connsiteX80" fmla="*/ 3147060 w 3637692"/>
                <a:gd name="connsiteY80" fmla="*/ 1744028 h 3704272"/>
                <a:gd name="connsiteX81" fmla="*/ 3188018 w 3637692"/>
                <a:gd name="connsiteY81" fmla="*/ 1738312 h 3704272"/>
                <a:gd name="connsiteX82" fmla="*/ 3228975 w 3637692"/>
                <a:gd name="connsiteY82" fmla="*/ 1732598 h 3704272"/>
                <a:gd name="connsiteX83" fmla="*/ 3269933 w 3637692"/>
                <a:gd name="connsiteY83" fmla="*/ 1726883 h 3704272"/>
                <a:gd name="connsiteX84" fmla="*/ 3310890 w 3637692"/>
                <a:gd name="connsiteY84" fmla="*/ 1721168 h 3704272"/>
                <a:gd name="connsiteX85" fmla="*/ 3351848 w 3637692"/>
                <a:gd name="connsiteY85" fmla="*/ 1716405 h 3704272"/>
                <a:gd name="connsiteX86" fmla="*/ 3392805 w 3637692"/>
                <a:gd name="connsiteY86" fmla="*/ 1710690 h 3704272"/>
                <a:gd name="connsiteX87" fmla="*/ 3432810 w 3637692"/>
                <a:gd name="connsiteY87" fmla="*/ 1705928 h 3704272"/>
                <a:gd name="connsiteX88" fmla="*/ 3473768 w 3637692"/>
                <a:gd name="connsiteY88" fmla="*/ 1700212 h 3704272"/>
                <a:gd name="connsiteX89" fmla="*/ 3514725 w 3637692"/>
                <a:gd name="connsiteY89" fmla="*/ 1695450 h 3704272"/>
                <a:gd name="connsiteX90" fmla="*/ 3555683 w 3637692"/>
                <a:gd name="connsiteY90" fmla="*/ 1690687 h 3704272"/>
                <a:gd name="connsiteX91" fmla="*/ 3596640 w 3637692"/>
                <a:gd name="connsiteY91" fmla="*/ 1685925 h 3704272"/>
                <a:gd name="connsiteX92" fmla="*/ 3637598 w 3637692"/>
                <a:gd name="connsiteY92" fmla="*/ 1680210 h 3704272"/>
                <a:gd name="connsiteX93" fmla="*/ 3637693 w 3637692"/>
                <a:gd name="connsiteY93" fmla="*/ 1680210 h 370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637692" h="3704272">
                  <a:moveTo>
                    <a:pt x="3077528" y="0"/>
                  </a:moveTo>
                  <a:lnTo>
                    <a:pt x="3479483" y="0"/>
                  </a:lnTo>
                  <a:moveTo>
                    <a:pt x="0" y="3704272"/>
                  </a:moveTo>
                  <a:lnTo>
                    <a:pt x="0" y="3657600"/>
                  </a:lnTo>
                  <a:lnTo>
                    <a:pt x="40958" y="3353753"/>
                  </a:lnTo>
                  <a:lnTo>
                    <a:pt x="81915" y="3175635"/>
                  </a:lnTo>
                  <a:lnTo>
                    <a:pt x="122873" y="3048953"/>
                  </a:lnTo>
                  <a:lnTo>
                    <a:pt x="163830" y="2950845"/>
                  </a:lnTo>
                  <a:lnTo>
                    <a:pt x="204788" y="2870835"/>
                  </a:lnTo>
                  <a:lnTo>
                    <a:pt x="245745" y="2803208"/>
                  </a:lnTo>
                  <a:lnTo>
                    <a:pt x="285750" y="2744153"/>
                  </a:lnTo>
                  <a:lnTo>
                    <a:pt x="326707" y="2692718"/>
                  </a:lnTo>
                  <a:lnTo>
                    <a:pt x="367665" y="2646045"/>
                  </a:lnTo>
                  <a:lnTo>
                    <a:pt x="408623" y="2604135"/>
                  </a:lnTo>
                  <a:lnTo>
                    <a:pt x="449580" y="2566035"/>
                  </a:lnTo>
                  <a:lnTo>
                    <a:pt x="490538" y="2530793"/>
                  </a:lnTo>
                  <a:lnTo>
                    <a:pt x="531495" y="2498408"/>
                  </a:lnTo>
                  <a:lnTo>
                    <a:pt x="572453" y="2467928"/>
                  </a:lnTo>
                  <a:lnTo>
                    <a:pt x="613410" y="2439353"/>
                  </a:lnTo>
                  <a:lnTo>
                    <a:pt x="654368" y="2412683"/>
                  </a:lnTo>
                  <a:lnTo>
                    <a:pt x="695325" y="2387918"/>
                  </a:lnTo>
                  <a:lnTo>
                    <a:pt x="735330" y="2364105"/>
                  </a:lnTo>
                  <a:lnTo>
                    <a:pt x="776288" y="2341245"/>
                  </a:lnTo>
                  <a:lnTo>
                    <a:pt x="817245" y="2320290"/>
                  </a:lnTo>
                  <a:lnTo>
                    <a:pt x="858203" y="2299335"/>
                  </a:lnTo>
                  <a:lnTo>
                    <a:pt x="899160" y="2280285"/>
                  </a:lnTo>
                  <a:lnTo>
                    <a:pt x="940118" y="2261235"/>
                  </a:lnTo>
                  <a:lnTo>
                    <a:pt x="981075" y="2243138"/>
                  </a:lnTo>
                  <a:lnTo>
                    <a:pt x="1022032" y="2225993"/>
                  </a:lnTo>
                  <a:lnTo>
                    <a:pt x="1062990" y="2209800"/>
                  </a:lnTo>
                  <a:lnTo>
                    <a:pt x="1103948" y="2193608"/>
                  </a:lnTo>
                  <a:lnTo>
                    <a:pt x="1144905" y="2178368"/>
                  </a:lnTo>
                  <a:lnTo>
                    <a:pt x="1184910" y="2163128"/>
                  </a:lnTo>
                  <a:lnTo>
                    <a:pt x="1225868" y="2148840"/>
                  </a:lnTo>
                  <a:lnTo>
                    <a:pt x="1266825" y="2135505"/>
                  </a:lnTo>
                  <a:lnTo>
                    <a:pt x="1307783" y="2121218"/>
                  </a:lnTo>
                  <a:lnTo>
                    <a:pt x="1348740" y="2108835"/>
                  </a:lnTo>
                  <a:lnTo>
                    <a:pt x="1389698" y="2095500"/>
                  </a:lnTo>
                  <a:lnTo>
                    <a:pt x="1430655" y="2083118"/>
                  </a:lnTo>
                  <a:lnTo>
                    <a:pt x="1471613" y="2071687"/>
                  </a:lnTo>
                  <a:lnTo>
                    <a:pt x="1512570" y="2059305"/>
                  </a:lnTo>
                  <a:lnTo>
                    <a:pt x="1553528" y="2047875"/>
                  </a:lnTo>
                  <a:lnTo>
                    <a:pt x="1594485" y="2037397"/>
                  </a:lnTo>
                  <a:lnTo>
                    <a:pt x="1634490" y="2025968"/>
                  </a:lnTo>
                  <a:lnTo>
                    <a:pt x="1675448" y="2015490"/>
                  </a:lnTo>
                  <a:lnTo>
                    <a:pt x="1716405" y="2005012"/>
                  </a:lnTo>
                  <a:lnTo>
                    <a:pt x="1757363" y="1995487"/>
                  </a:lnTo>
                  <a:lnTo>
                    <a:pt x="1798320" y="1985010"/>
                  </a:lnTo>
                  <a:lnTo>
                    <a:pt x="1839278" y="1975485"/>
                  </a:lnTo>
                  <a:lnTo>
                    <a:pt x="1880235" y="1965960"/>
                  </a:lnTo>
                  <a:lnTo>
                    <a:pt x="1921192" y="1956435"/>
                  </a:lnTo>
                  <a:lnTo>
                    <a:pt x="1962150" y="1947862"/>
                  </a:lnTo>
                  <a:lnTo>
                    <a:pt x="2003108" y="1939290"/>
                  </a:lnTo>
                  <a:lnTo>
                    <a:pt x="2044065" y="1930718"/>
                  </a:lnTo>
                  <a:lnTo>
                    <a:pt x="2084070" y="1922145"/>
                  </a:lnTo>
                  <a:lnTo>
                    <a:pt x="2125028" y="1913572"/>
                  </a:lnTo>
                  <a:lnTo>
                    <a:pt x="2165985" y="1905000"/>
                  </a:lnTo>
                  <a:lnTo>
                    <a:pt x="2206943" y="1897380"/>
                  </a:lnTo>
                  <a:lnTo>
                    <a:pt x="2247900" y="1888808"/>
                  </a:lnTo>
                  <a:lnTo>
                    <a:pt x="2288858" y="1881187"/>
                  </a:lnTo>
                  <a:lnTo>
                    <a:pt x="2329815" y="1873568"/>
                  </a:lnTo>
                  <a:lnTo>
                    <a:pt x="2370773" y="1865947"/>
                  </a:lnTo>
                  <a:lnTo>
                    <a:pt x="2411730" y="1859280"/>
                  </a:lnTo>
                  <a:lnTo>
                    <a:pt x="2452688" y="1851660"/>
                  </a:lnTo>
                  <a:lnTo>
                    <a:pt x="2493645" y="1844040"/>
                  </a:lnTo>
                  <a:lnTo>
                    <a:pt x="2533650" y="1837372"/>
                  </a:lnTo>
                  <a:lnTo>
                    <a:pt x="2574608" y="1830705"/>
                  </a:lnTo>
                  <a:lnTo>
                    <a:pt x="2615565" y="1824037"/>
                  </a:lnTo>
                  <a:lnTo>
                    <a:pt x="2656523" y="1817370"/>
                  </a:lnTo>
                  <a:lnTo>
                    <a:pt x="2697480" y="1810703"/>
                  </a:lnTo>
                  <a:lnTo>
                    <a:pt x="2738438" y="1804035"/>
                  </a:lnTo>
                  <a:lnTo>
                    <a:pt x="2779395" y="1797368"/>
                  </a:lnTo>
                  <a:lnTo>
                    <a:pt x="2820353" y="1790700"/>
                  </a:lnTo>
                  <a:lnTo>
                    <a:pt x="2861310" y="1784985"/>
                  </a:lnTo>
                  <a:lnTo>
                    <a:pt x="2902268" y="1778318"/>
                  </a:lnTo>
                  <a:lnTo>
                    <a:pt x="2943225" y="1772603"/>
                  </a:lnTo>
                  <a:lnTo>
                    <a:pt x="2983230" y="1766887"/>
                  </a:lnTo>
                  <a:lnTo>
                    <a:pt x="3024188" y="1761173"/>
                  </a:lnTo>
                  <a:lnTo>
                    <a:pt x="3065145" y="1754505"/>
                  </a:lnTo>
                  <a:lnTo>
                    <a:pt x="3106103" y="1748790"/>
                  </a:lnTo>
                  <a:lnTo>
                    <a:pt x="3147060" y="1744028"/>
                  </a:lnTo>
                  <a:lnTo>
                    <a:pt x="3188018" y="1738312"/>
                  </a:lnTo>
                  <a:lnTo>
                    <a:pt x="3228975" y="1732598"/>
                  </a:lnTo>
                  <a:lnTo>
                    <a:pt x="3269933" y="1726883"/>
                  </a:lnTo>
                  <a:lnTo>
                    <a:pt x="3310890" y="1721168"/>
                  </a:lnTo>
                  <a:lnTo>
                    <a:pt x="3351848" y="1716405"/>
                  </a:lnTo>
                  <a:lnTo>
                    <a:pt x="3392805" y="1710690"/>
                  </a:lnTo>
                  <a:lnTo>
                    <a:pt x="3432810" y="1705928"/>
                  </a:lnTo>
                  <a:lnTo>
                    <a:pt x="3473768" y="1700212"/>
                  </a:lnTo>
                  <a:lnTo>
                    <a:pt x="3514725" y="1695450"/>
                  </a:lnTo>
                  <a:lnTo>
                    <a:pt x="3555683" y="1690687"/>
                  </a:lnTo>
                  <a:lnTo>
                    <a:pt x="3596640" y="1685925"/>
                  </a:lnTo>
                  <a:lnTo>
                    <a:pt x="3637598" y="1680210"/>
                  </a:lnTo>
                  <a:lnTo>
                    <a:pt x="3637693" y="1680210"/>
                  </a:lnTo>
                </a:path>
              </a:pathLst>
            </a:custGeom>
            <a:noFill/>
            <a:ln w="9525" cap="flat">
              <a:solidFill>
                <a:srgbClr val="FF0000"/>
              </a:solidFill>
              <a:prstDash val="solid"/>
              <a:miter/>
            </a:ln>
          </p:spPr>
          <p:txBody>
            <a:bodyPr rtlCol="0" anchor="ctr"/>
            <a:lstStyle/>
            <a:p>
              <a:endParaRPr lang="en-US" dirty="0"/>
            </a:p>
          </p:txBody>
        </p:sp>
      </p:grpSp>
      <p:sp>
        <p:nvSpPr>
          <p:cNvPr id="77" name="Freeform: Shape 76">
            <a:extLst>
              <a:ext uri="{FF2B5EF4-FFF2-40B4-BE49-F238E27FC236}">
                <a16:creationId xmlns:a16="http://schemas.microsoft.com/office/drawing/2014/main" id="{EDD63904-A993-4383-9E74-6A5965E13655}"/>
              </a:ext>
            </a:extLst>
          </p:cNvPr>
          <p:cNvSpPr/>
          <p:nvPr/>
        </p:nvSpPr>
        <p:spPr>
          <a:xfrm>
            <a:off x="4983907"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B941E93-4C06-4EE2-B8E8-B2DBCEDF4929}"/>
              </a:ext>
            </a:extLst>
          </p:cNvPr>
          <p:cNvSpPr/>
          <p:nvPr/>
        </p:nvSpPr>
        <p:spPr>
          <a:xfrm>
            <a:off x="5726000"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76E4FC8-A0DB-4693-87FE-23E13A7C4B93}"/>
              </a:ext>
            </a:extLst>
          </p:cNvPr>
          <p:cNvSpPr/>
          <p:nvPr/>
        </p:nvSpPr>
        <p:spPr>
          <a:xfrm>
            <a:off x="6477428"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1AD52CF-6739-4D79-AFD9-E2E347BAC8AF}"/>
              </a:ext>
            </a:extLst>
          </p:cNvPr>
          <p:cNvSpPr/>
          <p:nvPr/>
        </p:nvSpPr>
        <p:spPr>
          <a:xfrm>
            <a:off x="7193565"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EC4C73-288C-4F80-9454-B43C1B4BA20D}"/>
              </a:ext>
            </a:extLst>
          </p:cNvPr>
          <p:cNvSpPr/>
          <p:nvPr/>
        </p:nvSpPr>
        <p:spPr>
          <a:xfrm>
            <a:off x="7928228"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Tree>
    <p:extLst>
      <p:ext uri="{BB962C8B-B14F-4D97-AF65-F5344CB8AC3E}">
        <p14:creationId xmlns:p14="http://schemas.microsoft.com/office/powerpoint/2010/main" val="2915143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5BDB-2BC8-42D5-9CCE-4D05AA49CBD0}"/>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6CBC3553-C2C2-45DB-90FD-FF12300FD41E}"/>
              </a:ext>
            </a:extLst>
          </p:cNvPr>
          <p:cNvSpPr>
            <a:spLocks noGrp="1"/>
          </p:cNvSpPr>
          <p:nvPr>
            <p:ph type="body" sz="half" idx="2"/>
          </p:nvPr>
        </p:nvSpPr>
        <p:spPr/>
        <p:txBody>
          <a:bodyPr/>
          <a:lstStyle/>
          <a:p>
            <a:r>
              <a:rPr lang="en-US" dirty="0"/>
              <a:t>Log base 10, to be exact.</a:t>
            </a:r>
          </a:p>
          <a:p>
            <a:r>
              <a:rPr lang="en-US" dirty="0"/>
              <a:t>Log(10) = 1</a:t>
            </a:r>
          </a:p>
          <a:p>
            <a:r>
              <a:rPr lang="en-US" dirty="0"/>
              <a:t>Log(1) = 0</a:t>
            </a:r>
          </a:p>
          <a:p>
            <a:r>
              <a:rPr lang="en-US" dirty="0"/>
              <a:t>Log (.1) = -1</a:t>
            </a:r>
          </a:p>
          <a:p>
            <a:endParaRPr lang="en-US" dirty="0"/>
          </a:p>
          <a:p>
            <a:r>
              <a:rPr lang="en-US" dirty="0"/>
              <a:t>10</a:t>
            </a:r>
            <a:r>
              <a:rPr lang="en-US" baseline="30000" dirty="0"/>
              <a:t>1</a:t>
            </a:r>
            <a:r>
              <a:rPr lang="en-US" dirty="0"/>
              <a:t> = 10</a:t>
            </a:r>
          </a:p>
          <a:p>
            <a:r>
              <a:rPr lang="en-US" dirty="0"/>
              <a:t>10</a:t>
            </a:r>
            <a:r>
              <a:rPr lang="en-US" baseline="30000" dirty="0"/>
              <a:t>0</a:t>
            </a:r>
            <a:r>
              <a:rPr lang="en-US" dirty="0"/>
              <a:t> = 1</a:t>
            </a:r>
          </a:p>
          <a:p>
            <a:r>
              <a:rPr lang="en-US" dirty="0"/>
              <a:t>10</a:t>
            </a:r>
            <a:r>
              <a:rPr lang="en-US" baseline="30000" dirty="0"/>
              <a:t>-1</a:t>
            </a:r>
            <a:r>
              <a:rPr lang="en-US" dirty="0"/>
              <a:t> = 0.1</a:t>
            </a:r>
          </a:p>
          <a:p>
            <a:endParaRPr lang="en-US" dirty="0"/>
          </a:p>
        </p:txBody>
      </p:sp>
      <p:pic>
        <p:nvPicPr>
          <p:cNvPr id="7" name="Picture 6">
            <a:extLst>
              <a:ext uri="{FF2B5EF4-FFF2-40B4-BE49-F238E27FC236}">
                <a16:creationId xmlns:a16="http://schemas.microsoft.com/office/drawing/2014/main" id="{FDC8E00A-B446-49CB-8978-4CBF0C4065F3}"/>
              </a:ext>
            </a:extLst>
          </p:cNvPr>
          <p:cNvPicPr>
            <a:picLocks noChangeAspect="1"/>
          </p:cNvPicPr>
          <p:nvPr/>
        </p:nvPicPr>
        <p:blipFill rotWithShape="1">
          <a:blip r:embed="rId2"/>
          <a:srcRect t="46803"/>
          <a:stretch/>
        </p:blipFill>
        <p:spPr>
          <a:xfrm>
            <a:off x="4023360" y="731520"/>
            <a:ext cx="3302649" cy="6196089"/>
          </a:xfrm>
          <a:prstGeom prst="rect">
            <a:avLst/>
          </a:prstGeom>
        </p:spPr>
      </p:pic>
    </p:spTree>
    <p:extLst>
      <p:ext uri="{BB962C8B-B14F-4D97-AF65-F5344CB8AC3E}">
        <p14:creationId xmlns:p14="http://schemas.microsoft.com/office/powerpoint/2010/main" val="3499487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133-2704-48C2-8567-C5B0C3BAAD6F}"/>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05C4E775-EFBC-4F28-BC50-BF613CA7F11B}"/>
              </a:ext>
            </a:extLst>
          </p:cNvPr>
          <p:cNvSpPr>
            <a:spLocks noGrp="1"/>
          </p:cNvSpPr>
          <p:nvPr>
            <p:ph type="body" sz="half" idx="2"/>
          </p:nvPr>
        </p:nvSpPr>
        <p:spPr/>
        <p:txBody>
          <a:bodyPr/>
          <a:lstStyle/>
          <a:p>
            <a:r>
              <a:rPr lang="en-US" dirty="0"/>
              <a:t>This is log base 10.</a:t>
            </a:r>
          </a:p>
          <a:p>
            <a:r>
              <a:rPr lang="en-US" dirty="0"/>
              <a:t>Any log works.</a:t>
            </a:r>
          </a:p>
          <a:p>
            <a:r>
              <a:rPr lang="en-US" dirty="0"/>
              <a:t>Natural log works.</a:t>
            </a:r>
          </a:p>
        </p:txBody>
      </p:sp>
      <p:sp>
        <p:nvSpPr>
          <p:cNvPr id="18" name="Freeform: Shape 17">
            <a:extLst>
              <a:ext uri="{FF2B5EF4-FFF2-40B4-BE49-F238E27FC236}">
                <a16:creationId xmlns:a16="http://schemas.microsoft.com/office/drawing/2014/main" id="{FA222CC0-B427-48F3-95CF-786DF3C0CFC6}"/>
              </a:ext>
            </a:extLst>
          </p:cNvPr>
          <p:cNvSpPr/>
          <p:nvPr/>
        </p:nvSpPr>
        <p:spPr>
          <a:xfrm>
            <a:off x="3657600" y="990600"/>
            <a:ext cx="4876800" cy="487680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a:no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E7DE35E-428A-412D-A52C-F1258B85AD7F}"/>
              </a:ext>
            </a:extLst>
          </p:cNvPr>
          <p:cNvSpPr/>
          <p:nvPr/>
        </p:nvSpPr>
        <p:spPr>
          <a:xfrm>
            <a:off x="4250055" y="5360669"/>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0" name="Graphic 15">
            <a:extLst>
              <a:ext uri="{FF2B5EF4-FFF2-40B4-BE49-F238E27FC236}">
                <a16:creationId xmlns:a16="http://schemas.microsoft.com/office/drawing/2014/main" id="{32B8A726-EC53-4719-AFA4-6132BCE0A363}"/>
              </a:ext>
            </a:extLst>
          </p:cNvPr>
          <p:cNvGrpSpPr/>
          <p:nvPr/>
        </p:nvGrpSpPr>
        <p:grpSpPr>
          <a:xfrm>
            <a:off x="3961447" y="4394834"/>
            <a:ext cx="4334827" cy="1037272"/>
            <a:chOff x="3961447" y="4394834"/>
            <a:chExt cx="4334827" cy="1037272"/>
          </a:xfrm>
        </p:grpSpPr>
        <p:sp>
          <p:nvSpPr>
            <p:cNvPr id="21" name="Freeform: Shape 20">
              <a:extLst>
                <a:ext uri="{FF2B5EF4-FFF2-40B4-BE49-F238E27FC236}">
                  <a16:creationId xmlns:a16="http://schemas.microsoft.com/office/drawing/2014/main" id="{4EEBEAAD-14AF-4850-AB29-C8E42948EE76}"/>
                </a:ext>
              </a:extLst>
            </p:cNvPr>
            <p:cNvSpPr/>
            <p:nvPr/>
          </p:nvSpPr>
          <p:spPr>
            <a:xfrm>
              <a:off x="4250055" y="5360669"/>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C2E7436-5FE6-4103-9D79-3B00D53B1E1B}"/>
                </a:ext>
              </a:extLst>
            </p:cNvPr>
            <p:cNvSpPr txBox="1"/>
            <p:nvPr/>
          </p:nvSpPr>
          <p:spPr>
            <a:xfrm>
              <a:off x="3870007" y="5224462"/>
              <a:ext cx="3924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0.1</a:t>
              </a:r>
            </a:p>
          </p:txBody>
        </p:sp>
        <p:sp>
          <p:nvSpPr>
            <p:cNvPr id="23" name="Freeform: Shape 22">
              <a:extLst>
                <a:ext uri="{FF2B5EF4-FFF2-40B4-BE49-F238E27FC236}">
                  <a16:creationId xmlns:a16="http://schemas.microsoft.com/office/drawing/2014/main" id="{FA245347-3C14-432E-AF32-541DCE0FF56F}"/>
                </a:ext>
              </a:extLst>
            </p:cNvPr>
            <p:cNvSpPr/>
            <p:nvPr/>
          </p:nvSpPr>
          <p:spPr>
            <a:xfrm>
              <a:off x="4250055" y="4394834"/>
              <a:ext cx="4046219" cy="661034"/>
            </a:xfrm>
            <a:custGeom>
              <a:avLst/>
              <a:gdLst>
                <a:gd name="connsiteX0" fmla="*/ 0 w 4046219"/>
                <a:gd name="connsiteY0" fmla="*/ 661035 h 661034"/>
                <a:gd name="connsiteX1" fmla="*/ 42862 w 4046219"/>
                <a:gd name="connsiteY1" fmla="*/ 661035 h 661034"/>
                <a:gd name="connsiteX2" fmla="*/ 4046220 w 4046219"/>
                <a:gd name="connsiteY2" fmla="*/ 661035 h 661034"/>
                <a:gd name="connsiteX3" fmla="*/ 4003358 w 4046219"/>
                <a:gd name="connsiteY3" fmla="*/ 661035 h 661034"/>
                <a:gd name="connsiteX4" fmla="*/ 0 w 4046219"/>
                <a:gd name="connsiteY4" fmla="*/ 482918 h 661034"/>
                <a:gd name="connsiteX5" fmla="*/ 42862 w 4046219"/>
                <a:gd name="connsiteY5" fmla="*/ 482918 h 661034"/>
                <a:gd name="connsiteX6" fmla="*/ 4046220 w 4046219"/>
                <a:gd name="connsiteY6" fmla="*/ 482918 h 661034"/>
                <a:gd name="connsiteX7" fmla="*/ 4003358 w 4046219"/>
                <a:gd name="connsiteY7" fmla="*/ 482918 h 661034"/>
                <a:gd name="connsiteX8" fmla="*/ 0 w 4046219"/>
                <a:gd name="connsiteY8" fmla="*/ 356235 h 661034"/>
                <a:gd name="connsiteX9" fmla="*/ 42862 w 4046219"/>
                <a:gd name="connsiteY9" fmla="*/ 356235 h 661034"/>
                <a:gd name="connsiteX10" fmla="*/ 4046220 w 4046219"/>
                <a:gd name="connsiteY10" fmla="*/ 356235 h 661034"/>
                <a:gd name="connsiteX11" fmla="*/ 4003358 w 4046219"/>
                <a:gd name="connsiteY11" fmla="*/ 356235 h 661034"/>
                <a:gd name="connsiteX12" fmla="*/ 0 w 4046219"/>
                <a:gd name="connsiteY12" fmla="*/ 259080 h 661034"/>
                <a:gd name="connsiteX13" fmla="*/ 42862 w 4046219"/>
                <a:gd name="connsiteY13" fmla="*/ 259080 h 661034"/>
                <a:gd name="connsiteX14" fmla="*/ 4046220 w 4046219"/>
                <a:gd name="connsiteY14" fmla="*/ 259080 h 661034"/>
                <a:gd name="connsiteX15" fmla="*/ 4003358 w 4046219"/>
                <a:gd name="connsiteY15" fmla="*/ 259080 h 661034"/>
                <a:gd name="connsiteX16" fmla="*/ 0 w 4046219"/>
                <a:gd name="connsiteY16" fmla="*/ 178118 h 661034"/>
                <a:gd name="connsiteX17" fmla="*/ 42862 w 4046219"/>
                <a:gd name="connsiteY17" fmla="*/ 178118 h 661034"/>
                <a:gd name="connsiteX18" fmla="*/ 4046220 w 4046219"/>
                <a:gd name="connsiteY18" fmla="*/ 178118 h 661034"/>
                <a:gd name="connsiteX19" fmla="*/ 4003358 w 4046219"/>
                <a:gd name="connsiteY19" fmla="*/ 178118 h 661034"/>
                <a:gd name="connsiteX20" fmla="*/ 0 w 4046219"/>
                <a:gd name="connsiteY20" fmla="*/ 110490 h 661034"/>
                <a:gd name="connsiteX21" fmla="*/ 42862 w 4046219"/>
                <a:gd name="connsiteY21" fmla="*/ 110490 h 661034"/>
                <a:gd name="connsiteX22" fmla="*/ 4046220 w 4046219"/>
                <a:gd name="connsiteY22" fmla="*/ 110490 h 661034"/>
                <a:gd name="connsiteX23" fmla="*/ 4003358 w 4046219"/>
                <a:gd name="connsiteY23" fmla="*/ 110490 h 661034"/>
                <a:gd name="connsiteX24" fmla="*/ 0 w 4046219"/>
                <a:gd name="connsiteY24" fmla="*/ 52388 h 661034"/>
                <a:gd name="connsiteX25" fmla="*/ 42862 w 4046219"/>
                <a:gd name="connsiteY25" fmla="*/ 52388 h 661034"/>
                <a:gd name="connsiteX26" fmla="*/ 4046220 w 4046219"/>
                <a:gd name="connsiteY26" fmla="*/ 52388 h 661034"/>
                <a:gd name="connsiteX27" fmla="*/ 4003358 w 4046219"/>
                <a:gd name="connsiteY27" fmla="*/ 52388 h 661034"/>
                <a:gd name="connsiteX28" fmla="*/ 0 w 4046219"/>
                <a:gd name="connsiteY28" fmla="*/ 0 h 661034"/>
                <a:gd name="connsiteX29" fmla="*/ 42862 w 4046219"/>
                <a:gd name="connsiteY29" fmla="*/ 0 h 661034"/>
                <a:gd name="connsiteX30" fmla="*/ 4046220 w 4046219"/>
                <a:gd name="connsiteY30" fmla="*/ 0 h 661034"/>
                <a:gd name="connsiteX31" fmla="*/ 4003358 w 4046219"/>
                <a:gd name="connsiteY31" fmla="*/ 0 h 661034"/>
                <a:gd name="connsiteX32" fmla="*/ 4003453 w 4046219"/>
                <a:gd name="connsiteY32" fmla="*/ 0 h 66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4">
                  <a:moveTo>
                    <a:pt x="0" y="661035"/>
                  </a:moveTo>
                  <a:lnTo>
                    <a:pt x="42862" y="661035"/>
                  </a:lnTo>
                  <a:moveTo>
                    <a:pt x="4046220" y="661035"/>
                  </a:moveTo>
                  <a:lnTo>
                    <a:pt x="4003358" y="661035"/>
                  </a:lnTo>
                  <a:moveTo>
                    <a:pt x="0" y="482918"/>
                  </a:moveTo>
                  <a:lnTo>
                    <a:pt x="42862" y="482918"/>
                  </a:lnTo>
                  <a:moveTo>
                    <a:pt x="4046220" y="482918"/>
                  </a:moveTo>
                  <a:lnTo>
                    <a:pt x="4003358" y="482918"/>
                  </a:lnTo>
                  <a:moveTo>
                    <a:pt x="0" y="356235"/>
                  </a:moveTo>
                  <a:lnTo>
                    <a:pt x="42862" y="356235"/>
                  </a:lnTo>
                  <a:moveTo>
                    <a:pt x="4046220" y="356235"/>
                  </a:moveTo>
                  <a:lnTo>
                    <a:pt x="4003358" y="356235"/>
                  </a:lnTo>
                  <a:moveTo>
                    <a:pt x="0" y="259080"/>
                  </a:moveTo>
                  <a:lnTo>
                    <a:pt x="42862" y="259080"/>
                  </a:lnTo>
                  <a:moveTo>
                    <a:pt x="4046220" y="259080"/>
                  </a:moveTo>
                  <a:lnTo>
                    <a:pt x="4003358" y="259080"/>
                  </a:lnTo>
                  <a:moveTo>
                    <a:pt x="0" y="178118"/>
                  </a:moveTo>
                  <a:lnTo>
                    <a:pt x="42862" y="178118"/>
                  </a:lnTo>
                  <a:moveTo>
                    <a:pt x="4046220" y="178118"/>
                  </a:moveTo>
                  <a:lnTo>
                    <a:pt x="4003358" y="178118"/>
                  </a:lnTo>
                  <a:moveTo>
                    <a:pt x="0" y="110490"/>
                  </a:moveTo>
                  <a:lnTo>
                    <a:pt x="42862" y="110490"/>
                  </a:lnTo>
                  <a:moveTo>
                    <a:pt x="4046220" y="110490"/>
                  </a:moveTo>
                  <a:lnTo>
                    <a:pt x="4003358" y="110490"/>
                  </a:lnTo>
                  <a:moveTo>
                    <a:pt x="0" y="52388"/>
                  </a:moveTo>
                  <a:lnTo>
                    <a:pt x="42862" y="52388"/>
                  </a:lnTo>
                  <a:moveTo>
                    <a:pt x="4046220" y="52388"/>
                  </a:moveTo>
                  <a:lnTo>
                    <a:pt x="4003358" y="52388"/>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5AAF7367-9F3F-4F20-8560-E38EB8A1B914}"/>
              </a:ext>
            </a:extLst>
          </p:cNvPr>
          <p:cNvSpPr/>
          <p:nvPr/>
        </p:nvSpPr>
        <p:spPr>
          <a:xfrm>
            <a:off x="4250055" y="4349115"/>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5" name="Graphic 15">
            <a:extLst>
              <a:ext uri="{FF2B5EF4-FFF2-40B4-BE49-F238E27FC236}">
                <a16:creationId xmlns:a16="http://schemas.microsoft.com/office/drawing/2014/main" id="{BFFA31A5-8E7C-48A6-97F1-ACC0A19F18D6}"/>
              </a:ext>
            </a:extLst>
          </p:cNvPr>
          <p:cNvGrpSpPr/>
          <p:nvPr/>
        </p:nvGrpSpPr>
        <p:grpSpPr>
          <a:xfrm>
            <a:off x="4085272" y="3383279"/>
            <a:ext cx="4211002" cy="1037272"/>
            <a:chOff x="4085272" y="3383279"/>
            <a:chExt cx="4211002" cy="1037272"/>
          </a:xfrm>
        </p:grpSpPr>
        <p:sp>
          <p:nvSpPr>
            <p:cNvPr id="26" name="Freeform: Shape 25">
              <a:extLst>
                <a:ext uri="{FF2B5EF4-FFF2-40B4-BE49-F238E27FC236}">
                  <a16:creationId xmlns:a16="http://schemas.microsoft.com/office/drawing/2014/main" id="{40FBB568-8592-4C39-A1C1-C20E8B41E523}"/>
                </a:ext>
              </a:extLst>
            </p:cNvPr>
            <p:cNvSpPr/>
            <p:nvPr/>
          </p:nvSpPr>
          <p:spPr>
            <a:xfrm>
              <a:off x="4250055" y="4349115"/>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7" name="TextBox 26">
              <a:extLst>
                <a:ext uri="{FF2B5EF4-FFF2-40B4-BE49-F238E27FC236}">
                  <a16:creationId xmlns:a16="http://schemas.microsoft.com/office/drawing/2014/main" id="{F6D0EAE7-DBE5-43AE-8FDD-662CF365DEE3}"/>
                </a:ext>
              </a:extLst>
            </p:cNvPr>
            <p:cNvSpPr txBox="1"/>
            <p:nvPr/>
          </p:nvSpPr>
          <p:spPr>
            <a:xfrm>
              <a:off x="3993832" y="4212907"/>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a:t>
              </a:r>
            </a:p>
          </p:txBody>
        </p:sp>
        <p:sp>
          <p:nvSpPr>
            <p:cNvPr id="28" name="Freeform: Shape 27">
              <a:extLst>
                <a:ext uri="{FF2B5EF4-FFF2-40B4-BE49-F238E27FC236}">
                  <a16:creationId xmlns:a16="http://schemas.microsoft.com/office/drawing/2014/main" id="{486387C2-AEB3-42A0-BBE2-16B02FDAD797}"/>
                </a:ext>
              </a:extLst>
            </p:cNvPr>
            <p:cNvSpPr/>
            <p:nvPr/>
          </p:nvSpPr>
          <p:spPr>
            <a:xfrm>
              <a:off x="4250055" y="3383279"/>
              <a:ext cx="4046219" cy="661035"/>
            </a:xfrm>
            <a:custGeom>
              <a:avLst/>
              <a:gdLst>
                <a:gd name="connsiteX0" fmla="*/ 0 w 4046219"/>
                <a:gd name="connsiteY0" fmla="*/ 661035 h 661035"/>
                <a:gd name="connsiteX1" fmla="*/ 42862 w 4046219"/>
                <a:gd name="connsiteY1" fmla="*/ 661035 h 661035"/>
                <a:gd name="connsiteX2" fmla="*/ 4046220 w 4046219"/>
                <a:gd name="connsiteY2" fmla="*/ 661035 h 661035"/>
                <a:gd name="connsiteX3" fmla="*/ 4003358 w 4046219"/>
                <a:gd name="connsiteY3" fmla="*/ 661035 h 661035"/>
                <a:gd name="connsiteX4" fmla="*/ 0 w 4046219"/>
                <a:gd name="connsiteY4" fmla="*/ 482917 h 661035"/>
                <a:gd name="connsiteX5" fmla="*/ 42862 w 4046219"/>
                <a:gd name="connsiteY5" fmla="*/ 482917 h 661035"/>
                <a:gd name="connsiteX6" fmla="*/ 4046220 w 4046219"/>
                <a:gd name="connsiteY6" fmla="*/ 482917 h 661035"/>
                <a:gd name="connsiteX7" fmla="*/ 4003358 w 4046219"/>
                <a:gd name="connsiteY7" fmla="*/ 482917 h 661035"/>
                <a:gd name="connsiteX8" fmla="*/ 0 w 4046219"/>
                <a:gd name="connsiteY8" fmla="*/ 356235 h 661035"/>
                <a:gd name="connsiteX9" fmla="*/ 42862 w 4046219"/>
                <a:gd name="connsiteY9" fmla="*/ 356235 h 661035"/>
                <a:gd name="connsiteX10" fmla="*/ 4046220 w 4046219"/>
                <a:gd name="connsiteY10" fmla="*/ 356235 h 661035"/>
                <a:gd name="connsiteX11" fmla="*/ 4003358 w 4046219"/>
                <a:gd name="connsiteY11" fmla="*/ 356235 h 661035"/>
                <a:gd name="connsiteX12" fmla="*/ 0 w 4046219"/>
                <a:gd name="connsiteY12" fmla="*/ 258127 h 661035"/>
                <a:gd name="connsiteX13" fmla="*/ 42862 w 4046219"/>
                <a:gd name="connsiteY13" fmla="*/ 258127 h 661035"/>
                <a:gd name="connsiteX14" fmla="*/ 4046220 w 4046219"/>
                <a:gd name="connsiteY14" fmla="*/ 258127 h 661035"/>
                <a:gd name="connsiteX15" fmla="*/ 4003358 w 4046219"/>
                <a:gd name="connsiteY15" fmla="*/ 258127 h 661035"/>
                <a:gd name="connsiteX16" fmla="*/ 0 w 4046219"/>
                <a:gd name="connsiteY16" fmla="*/ 178117 h 661035"/>
                <a:gd name="connsiteX17" fmla="*/ 42862 w 4046219"/>
                <a:gd name="connsiteY17" fmla="*/ 178117 h 661035"/>
                <a:gd name="connsiteX18" fmla="*/ 4046220 w 4046219"/>
                <a:gd name="connsiteY18" fmla="*/ 178117 h 661035"/>
                <a:gd name="connsiteX19" fmla="*/ 4003358 w 4046219"/>
                <a:gd name="connsiteY19" fmla="*/ 178117 h 661035"/>
                <a:gd name="connsiteX20" fmla="*/ 0 w 4046219"/>
                <a:gd name="connsiteY20" fmla="*/ 110490 h 661035"/>
                <a:gd name="connsiteX21" fmla="*/ 42862 w 4046219"/>
                <a:gd name="connsiteY21" fmla="*/ 110490 h 661035"/>
                <a:gd name="connsiteX22" fmla="*/ 4046220 w 4046219"/>
                <a:gd name="connsiteY22" fmla="*/ 110490 h 661035"/>
                <a:gd name="connsiteX23" fmla="*/ 4003358 w 4046219"/>
                <a:gd name="connsiteY23" fmla="*/ 110490 h 661035"/>
                <a:gd name="connsiteX24" fmla="*/ 0 w 4046219"/>
                <a:gd name="connsiteY24" fmla="*/ 51435 h 661035"/>
                <a:gd name="connsiteX25" fmla="*/ 42862 w 4046219"/>
                <a:gd name="connsiteY25" fmla="*/ 51435 h 661035"/>
                <a:gd name="connsiteX26" fmla="*/ 4046220 w 4046219"/>
                <a:gd name="connsiteY26" fmla="*/ 51435 h 661035"/>
                <a:gd name="connsiteX27" fmla="*/ 4003358 w 4046219"/>
                <a:gd name="connsiteY27" fmla="*/ 51435 h 661035"/>
                <a:gd name="connsiteX28" fmla="*/ 0 w 4046219"/>
                <a:gd name="connsiteY28" fmla="*/ 0 h 661035"/>
                <a:gd name="connsiteX29" fmla="*/ 42862 w 4046219"/>
                <a:gd name="connsiteY29" fmla="*/ 0 h 661035"/>
                <a:gd name="connsiteX30" fmla="*/ 4046220 w 4046219"/>
                <a:gd name="connsiteY30" fmla="*/ 0 h 661035"/>
                <a:gd name="connsiteX31" fmla="*/ 4003358 w 4046219"/>
                <a:gd name="connsiteY31" fmla="*/ 0 h 661035"/>
                <a:gd name="connsiteX32" fmla="*/ 4003453 w 4046219"/>
                <a:gd name="connsiteY32" fmla="*/ 0 h 66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5">
                  <a:moveTo>
                    <a:pt x="0" y="661035"/>
                  </a:moveTo>
                  <a:lnTo>
                    <a:pt x="42862" y="661035"/>
                  </a:lnTo>
                  <a:moveTo>
                    <a:pt x="4046220" y="661035"/>
                  </a:moveTo>
                  <a:lnTo>
                    <a:pt x="4003358" y="661035"/>
                  </a:lnTo>
                  <a:moveTo>
                    <a:pt x="0" y="482917"/>
                  </a:moveTo>
                  <a:lnTo>
                    <a:pt x="42862" y="482917"/>
                  </a:lnTo>
                  <a:moveTo>
                    <a:pt x="4046220" y="482917"/>
                  </a:moveTo>
                  <a:lnTo>
                    <a:pt x="4003358" y="482917"/>
                  </a:lnTo>
                  <a:moveTo>
                    <a:pt x="0" y="356235"/>
                  </a:moveTo>
                  <a:lnTo>
                    <a:pt x="42862" y="356235"/>
                  </a:lnTo>
                  <a:moveTo>
                    <a:pt x="4046220" y="356235"/>
                  </a:moveTo>
                  <a:lnTo>
                    <a:pt x="4003358" y="356235"/>
                  </a:lnTo>
                  <a:moveTo>
                    <a:pt x="0" y="258127"/>
                  </a:moveTo>
                  <a:lnTo>
                    <a:pt x="42862" y="258127"/>
                  </a:lnTo>
                  <a:moveTo>
                    <a:pt x="4046220" y="258127"/>
                  </a:moveTo>
                  <a:lnTo>
                    <a:pt x="4003358" y="258127"/>
                  </a:lnTo>
                  <a:moveTo>
                    <a:pt x="0" y="178117"/>
                  </a:moveTo>
                  <a:lnTo>
                    <a:pt x="42862" y="178117"/>
                  </a:lnTo>
                  <a:moveTo>
                    <a:pt x="4046220" y="178117"/>
                  </a:moveTo>
                  <a:lnTo>
                    <a:pt x="4003358" y="178117"/>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9" name="Freeform: Shape 28">
            <a:extLst>
              <a:ext uri="{FF2B5EF4-FFF2-40B4-BE49-F238E27FC236}">
                <a16:creationId xmlns:a16="http://schemas.microsoft.com/office/drawing/2014/main" id="{9963F600-EF38-4278-BB10-BDC86DE7A922}"/>
              </a:ext>
            </a:extLst>
          </p:cNvPr>
          <p:cNvSpPr/>
          <p:nvPr/>
        </p:nvSpPr>
        <p:spPr>
          <a:xfrm>
            <a:off x="4250055" y="3336607"/>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30" name="Graphic 15">
            <a:extLst>
              <a:ext uri="{FF2B5EF4-FFF2-40B4-BE49-F238E27FC236}">
                <a16:creationId xmlns:a16="http://schemas.microsoft.com/office/drawing/2014/main" id="{5C3232D0-9EA7-4939-8F97-2DD702F68418}"/>
              </a:ext>
            </a:extLst>
          </p:cNvPr>
          <p:cNvGrpSpPr/>
          <p:nvPr/>
        </p:nvGrpSpPr>
        <p:grpSpPr>
          <a:xfrm>
            <a:off x="3908107" y="3200400"/>
            <a:ext cx="4388167" cy="253365"/>
            <a:chOff x="3908107" y="3200400"/>
            <a:chExt cx="4388167" cy="253365"/>
          </a:xfrm>
        </p:grpSpPr>
        <p:sp>
          <p:nvSpPr>
            <p:cNvPr id="31" name="Freeform: Shape 30">
              <a:extLst>
                <a:ext uri="{FF2B5EF4-FFF2-40B4-BE49-F238E27FC236}">
                  <a16:creationId xmlns:a16="http://schemas.microsoft.com/office/drawing/2014/main" id="{962862CE-3860-4C0A-99BB-AE1BB232559C}"/>
                </a:ext>
              </a:extLst>
            </p:cNvPr>
            <p:cNvSpPr/>
            <p:nvPr/>
          </p:nvSpPr>
          <p:spPr>
            <a:xfrm>
              <a:off x="4250055" y="3336607"/>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1CD66DFE-51CC-4F84-8471-0159B21DBE6A}"/>
                </a:ext>
              </a:extLst>
            </p:cNvPr>
            <p:cNvSpPr txBox="1"/>
            <p:nvPr/>
          </p:nvSpPr>
          <p:spPr>
            <a:xfrm>
              <a:off x="3908107" y="3200400"/>
              <a:ext cx="3543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10</a:t>
              </a:r>
            </a:p>
          </p:txBody>
        </p:sp>
      </p:grpSp>
      <p:sp>
        <p:nvSpPr>
          <p:cNvPr id="45" name="Freeform: Shape 44">
            <a:extLst>
              <a:ext uri="{FF2B5EF4-FFF2-40B4-BE49-F238E27FC236}">
                <a16:creationId xmlns:a16="http://schemas.microsoft.com/office/drawing/2014/main" id="{69C51F94-5D96-4A08-9765-917C8B720E6D}"/>
              </a:ext>
            </a:extLst>
          </p:cNvPr>
          <p:cNvSpPr/>
          <p:nvPr/>
        </p:nvSpPr>
        <p:spPr>
          <a:xfrm>
            <a:off x="4617720"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46" name="TextBox 45">
            <a:extLst>
              <a:ext uri="{FF2B5EF4-FFF2-40B4-BE49-F238E27FC236}">
                <a16:creationId xmlns:a16="http://schemas.microsoft.com/office/drawing/2014/main" id="{D0AC8C7F-E9E0-4E6C-93B7-F733188DDCCC}"/>
              </a:ext>
            </a:extLst>
          </p:cNvPr>
          <p:cNvSpPr txBox="1"/>
          <p:nvPr/>
        </p:nvSpPr>
        <p:spPr>
          <a:xfrm>
            <a:off x="4439625" y="5434278"/>
            <a:ext cx="356188" cy="276999"/>
          </a:xfrm>
          <a:prstGeom prst="rect">
            <a:avLst/>
          </a:prstGeom>
          <a:noFill/>
        </p:spPr>
        <p:txBody>
          <a:bodyPr wrap="none" rtlCol="0" anchor="b">
            <a:spAutoFit/>
          </a:bodyPr>
          <a:lstStyle/>
          <a:p>
            <a:pPr algn="l"/>
            <a:r>
              <a:rPr lang="en-US" sz="1200" spc="0" baseline="0" dirty="0">
                <a:solidFill>
                  <a:srgbClr val="000000"/>
                </a:solidFill>
                <a:latin typeface="Arial"/>
                <a:cs typeface="Arial"/>
                <a:sym typeface="Arial"/>
                <a:rtl val="0"/>
              </a:rPr>
              <a:t> 0 </a:t>
            </a:r>
          </a:p>
        </p:txBody>
      </p:sp>
      <p:sp>
        <p:nvSpPr>
          <p:cNvPr id="49" name="Freeform: Shape 48">
            <a:extLst>
              <a:ext uri="{FF2B5EF4-FFF2-40B4-BE49-F238E27FC236}">
                <a16:creationId xmlns:a16="http://schemas.microsoft.com/office/drawing/2014/main" id="{1C54B069-9CDC-41C0-8993-37DAC738EA2E}"/>
              </a:ext>
            </a:extLst>
          </p:cNvPr>
          <p:cNvSpPr/>
          <p:nvPr/>
        </p:nvSpPr>
        <p:spPr>
          <a:xfrm>
            <a:off x="535400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0" name="TextBox 49">
            <a:extLst>
              <a:ext uri="{FF2B5EF4-FFF2-40B4-BE49-F238E27FC236}">
                <a16:creationId xmlns:a16="http://schemas.microsoft.com/office/drawing/2014/main" id="{3430D42A-61B2-4922-B122-27F17EE59BC4}"/>
              </a:ext>
            </a:extLst>
          </p:cNvPr>
          <p:cNvSpPr txBox="1"/>
          <p:nvPr/>
        </p:nvSpPr>
        <p:spPr>
          <a:xfrm>
            <a:off x="5252237" y="5434278"/>
            <a:ext cx="269626" cy="276999"/>
          </a:xfrm>
          <a:prstGeom prst="rect">
            <a:avLst/>
          </a:prstGeom>
          <a:noFill/>
        </p:spPr>
        <p:txBody>
          <a:bodyPr wrap="none" rtlCol="0" anchor="b">
            <a:spAutoFit/>
          </a:bodyPr>
          <a:lstStyle/>
          <a:p>
            <a:pPr algn="l"/>
            <a:r>
              <a:rPr lang="en-US" sz="1200" spc="0" baseline="0" dirty="0">
                <a:solidFill>
                  <a:srgbClr val="000000"/>
                </a:solidFill>
                <a:latin typeface="Arial"/>
                <a:cs typeface="Arial"/>
                <a:sym typeface="Arial"/>
                <a:rtl val="0"/>
              </a:rPr>
              <a:t>2</a:t>
            </a:r>
          </a:p>
        </p:txBody>
      </p:sp>
      <p:sp>
        <p:nvSpPr>
          <p:cNvPr id="53" name="Freeform: Shape 52">
            <a:extLst>
              <a:ext uri="{FF2B5EF4-FFF2-40B4-BE49-F238E27FC236}">
                <a16:creationId xmlns:a16="http://schemas.microsoft.com/office/drawing/2014/main" id="{AA20FF80-7F7A-4B80-992E-B30F810E9A50}"/>
              </a:ext>
            </a:extLst>
          </p:cNvPr>
          <p:cNvSpPr/>
          <p:nvPr/>
        </p:nvSpPr>
        <p:spPr>
          <a:xfrm>
            <a:off x="608933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4" name="TextBox 53">
            <a:extLst>
              <a:ext uri="{FF2B5EF4-FFF2-40B4-BE49-F238E27FC236}">
                <a16:creationId xmlns:a16="http://schemas.microsoft.com/office/drawing/2014/main" id="{890FB088-D910-4D40-AEAF-11983496915E}"/>
              </a:ext>
            </a:extLst>
          </p:cNvPr>
          <p:cNvSpPr txBox="1"/>
          <p:nvPr/>
        </p:nvSpPr>
        <p:spPr>
          <a:xfrm>
            <a:off x="5978287" y="5434278"/>
            <a:ext cx="269626" cy="276999"/>
          </a:xfrm>
          <a:prstGeom prst="rect">
            <a:avLst/>
          </a:prstGeom>
          <a:noFill/>
        </p:spPr>
        <p:txBody>
          <a:bodyPr wrap="none" rtlCol="0" anchor="b">
            <a:spAutoFit/>
          </a:bodyPr>
          <a:lstStyle/>
          <a:p>
            <a:pPr algn="l"/>
            <a:r>
              <a:rPr lang="en-US" sz="1200" spc="0" baseline="0" dirty="0">
                <a:solidFill>
                  <a:srgbClr val="000000"/>
                </a:solidFill>
                <a:latin typeface="Arial"/>
                <a:cs typeface="Arial"/>
                <a:sym typeface="Arial"/>
                <a:rtl val="0"/>
              </a:rPr>
              <a:t>4</a:t>
            </a:r>
          </a:p>
        </p:txBody>
      </p:sp>
      <p:sp>
        <p:nvSpPr>
          <p:cNvPr id="55" name="Freeform: Shape 54">
            <a:extLst>
              <a:ext uri="{FF2B5EF4-FFF2-40B4-BE49-F238E27FC236}">
                <a16:creationId xmlns:a16="http://schemas.microsoft.com/office/drawing/2014/main" id="{719CDF37-AF09-4F92-BF4E-E587287DB786}"/>
              </a:ext>
            </a:extLst>
          </p:cNvPr>
          <p:cNvSpPr/>
          <p:nvPr/>
        </p:nvSpPr>
        <p:spPr>
          <a:xfrm>
            <a:off x="6824662" y="1313497"/>
            <a:ext cx="95" cy="4047172"/>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C9BFDCA9-FF5A-4EBE-AEBF-145172C07FC6}"/>
              </a:ext>
            </a:extLst>
          </p:cNvPr>
          <p:cNvSpPr/>
          <p:nvPr/>
        </p:nvSpPr>
        <p:spPr>
          <a:xfrm>
            <a:off x="682466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661A9915-DCDA-459D-9918-4B2FC9AAFA20}"/>
              </a:ext>
            </a:extLst>
          </p:cNvPr>
          <p:cNvSpPr txBox="1"/>
          <p:nvPr/>
        </p:nvSpPr>
        <p:spPr>
          <a:xfrm>
            <a:off x="6704337" y="5434278"/>
            <a:ext cx="269626" cy="276999"/>
          </a:xfrm>
          <a:prstGeom prst="rect">
            <a:avLst/>
          </a:prstGeom>
          <a:noFill/>
        </p:spPr>
        <p:txBody>
          <a:bodyPr wrap="none" rtlCol="0" anchor="b">
            <a:spAutoFit/>
          </a:bodyPr>
          <a:lstStyle/>
          <a:p>
            <a:pPr algn="l"/>
            <a:r>
              <a:rPr lang="en-US" sz="1200" spc="0" baseline="0" dirty="0">
                <a:solidFill>
                  <a:srgbClr val="000000"/>
                </a:solidFill>
                <a:latin typeface="Arial"/>
                <a:cs typeface="Arial"/>
                <a:sym typeface="Arial"/>
                <a:rtl val="0"/>
              </a:rPr>
              <a:t>6</a:t>
            </a:r>
          </a:p>
        </p:txBody>
      </p:sp>
      <p:sp>
        <p:nvSpPr>
          <p:cNvPr id="61" name="Freeform: Shape 60">
            <a:extLst>
              <a:ext uri="{FF2B5EF4-FFF2-40B4-BE49-F238E27FC236}">
                <a16:creationId xmlns:a16="http://schemas.microsoft.com/office/drawing/2014/main" id="{3ECAC789-AF2D-40EF-A625-AE3B8DFC72A0}"/>
              </a:ext>
            </a:extLst>
          </p:cNvPr>
          <p:cNvSpPr/>
          <p:nvPr/>
        </p:nvSpPr>
        <p:spPr>
          <a:xfrm>
            <a:off x="7560944"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DFB7FCC-06CC-426E-9B13-1A29FC122AEC}"/>
              </a:ext>
            </a:extLst>
          </p:cNvPr>
          <p:cNvSpPr/>
          <p:nvPr/>
        </p:nvSpPr>
        <p:spPr>
          <a:xfrm>
            <a:off x="8296275"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BDDF4CF-A3D0-4A6A-83F3-B72C01A453B0}"/>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6" name="TextBox 65">
            <a:extLst>
              <a:ext uri="{FF2B5EF4-FFF2-40B4-BE49-F238E27FC236}">
                <a16:creationId xmlns:a16="http://schemas.microsoft.com/office/drawing/2014/main" id="{671EF409-FE52-4A7B-9815-7280BDCC7216}"/>
              </a:ext>
            </a:extLst>
          </p:cNvPr>
          <p:cNvSpPr txBox="1"/>
          <p:nvPr/>
        </p:nvSpPr>
        <p:spPr>
          <a:xfrm>
            <a:off x="8119110" y="5434278"/>
            <a:ext cx="354584" cy="276999"/>
          </a:xfrm>
          <a:prstGeom prst="rect">
            <a:avLst/>
          </a:prstGeom>
          <a:noFill/>
        </p:spPr>
        <p:txBody>
          <a:bodyPr wrap="square" rtlCol="0" anchor="b">
            <a:spAutoFit/>
          </a:bodyPr>
          <a:lstStyle/>
          <a:p>
            <a:pPr algn="l"/>
            <a:r>
              <a:rPr lang="en-US" sz="1200" spc="0" baseline="0" dirty="0">
                <a:solidFill>
                  <a:srgbClr val="000000"/>
                </a:solidFill>
                <a:latin typeface="Arial"/>
                <a:cs typeface="Arial"/>
                <a:sym typeface="Arial"/>
                <a:rtl val="0"/>
              </a:rPr>
              <a:t>10</a:t>
            </a:r>
          </a:p>
        </p:txBody>
      </p:sp>
      <p:grpSp>
        <p:nvGrpSpPr>
          <p:cNvPr id="71" name="Graphic 15">
            <a:extLst>
              <a:ext uri="{FF2B5EF4-FFF2-40B4-BE49-F238E27FC236}">
                <a16:creationId xmlns:a16="http://schemas.microsoft.com/office/drawing/2014/main" id="{86EE07D6-3791-4DFB-8938-1B7CADF115B6}"/>
              </a:ext>
            </a:extLst>
          </p:cNvPr>
          <p:cNvGrpSpPr/>
          <p:nvPr/>
        </p:nvGrpSpPr>
        <p:grpSpPr>
          <a:xfrm>
            <a:off x="4658677" y="1656397"/>
            <a:ext cx="3637692" cy="3704272"/>
            <a:chOff x="4658677" y="1656397"/>
            <a:chExt cx="3637692" cy="3704272"/>
          </a:xfrm>
        </p:grpSpPr>
        <p:sp>
          <p:nvSpPr>
            <p:cNvPr id="72" name="TextBox 71">
              <a:extLst>
                <a:ext uri="{FF2B5EF4-FFF2-40B4-BE49-F238E27FC236}">
                  <a16:creationId xmlns:a16="http://schemas.microsoft.com/office/drawing/2014/main" id="{FAA8029B-7134-4231-A814-E4CAB278805C}"/>
                </a:ext>
              </a:extLst>
            </p:cNvPr>
            <p:cNvSpPr txBox="1"/>
            <p:nvPr/>
          </p:nvSpPr>
          <p:spPr>
            <a:xfrm>
              <a:off x="6485237" y="3587113"/>
              <a:ext cx="611505" cy="253365"/>
            </a:xfrm>
            <a:prstGeom prst="rect">
              <a:avLst/>
            </a:prstGeom>
            <a:noFill/>
          </p:spPr>
          <p:txBody>
            <a:bodyPr wrap="none" rtlCol="0">
              <a:spAutoFit/>
            </a:bodyPr>
            <a:lstStyle/>
            <a:p>
              <a:pPr algn="l"/>
              <a:r>
                <a:rPr lang="en-US" sz="1200" spc="0" baseline="0" dirty="0">
                  <a:solidFill>
                    <a:srgbClr val="000000"/>
                  </a:solidFill>
                  <a:latin typeface="Arial"/>
                  <a:cs typeface="Arial"/>
                  <a:sym typeface="Arial"/>
                  <a:rtl val="0"/>
                </a:rPr>
                <a:t>f(x) = x</a:t>
              </a:r>
            </a:p>
          </p:txBody>
        </p:sp>
        <p:sp>
          <p:nvSpPr>
            <p:cNvPr id="73" name="Freeform: Shape 72">
              <a:extLst>
                <a:ext uri="{FF2B5EF4-FFF2-40B4-BE49-F238E27FC236}">
                  <a16:creationId xmlns:a16="http://schemas.microsoft.com/office/drawing/2014/main" id="{F511A4BB-4D8A-494A-816D-C8C43880875D}"/>
                </a:ext>
              </a:extLst>
            </p:cNvPr>
            <p:cNvSpPr/>
            <p:nvPr/>
          </p:nvSpPr>
          <p:spPr>
            <a:xfrm>
              <a:off x="4658677" y="1656397"/>
              <a:ext cx="3637692" cy="3704272"/>
            </a:xfrm>
            <a:custGeom>
              <a:avLst/>
              <a:gdLst>
                <a:gd name="connsiteX0" fmla="*/ 3077528 w 3637692"/>
                <a:gd name="connsiteY0" fmla="*/ 0 h 3704272"/>
                <a:gd name="connsiteX1" fmla="*/ 3479483 w 3637692"/>
                <a:gd name="connsiteY1" fmla="*/ 0 h 3704272"/>
                <a:gd name="connsiteX2" fmla="*/ 0 w 3637692"/>
                <a:gd name="connsiteY2" fmla="*/ 3704272 h 3704272"/>
                <a:gd name="connsiteX3" fmla="*/ 0 w 3637692"/>
                <a:gd name="connsiteY3" fmla="*/ 3657600 h 3704272"/>
                <a:gd name="connsiteX4" fmla="*/ 40958 w 3637692"/>
                <a:gd name="connsiteY4" fmla="*/ 3353753 h 3704272"/>
                <a:gd name="connsiteX5" fmla="*/ 81915 w 3637692"/>
                <a:gd name="connsiteY5" fmla="*/ 3175635 h 3704272"/>
                <a:gd name="connsiteX6" fmla="*/ 122873 w 3637692"/>
                <a:gd name="connsiteY6" fmla="*/ 3048953 h 3704272"/>
                <a:gd name="connsiteX7" fmla="*/ 163830 w 3637692"/>
                <a:gd name="connsiteY7" fmla="*/ 2950845 h 3704272"/>
                <a:gd name="connsiteX8" fmla="*/ 204788 w 3637692"/>
                <a:gd name="connsiteY8" fmla="*/ 2870835 h 3704272"/>
                <a:gd name="connsiteX9" fmla="*/ 245745 w 3637692"/>
                <a:gd name="connsiteY9" fmla="*/ 2803208 h 3704272"/>
                <a:gd name="connsiteX10" fmla="*/ 285750 w 3637692"/>
                <a:gd name="connsiteY10" fmla="*/ 2744153 h 3704272"/>
                <a:gd name="connsiteX11" fmla="*/ 326707 w 3637692"/>
                <a:gd name="connsiteY11" fmla="*/ 2692718 h 3704272"/>
                <a:gd name="connsiteX12" fmla="*/ 367665 w 3637692"/>
                <a:gd name="connsiteY12" fmla="*/ 2646045 h 3704272"/>
                <a:gd name="connsiteX13" fmla="*/ 408623 w 3637692"/>
                <a:gd name="connsiteY13" fmla="*/ 2604135 h 3704272"/>
                <a:gd name="connsiteX14" fmla="*/ 449580 w 3637692"/>
                <a:gd name="connsiteY14" fmla="*/ 2566035 h 3704272"/>
                <a:gd name="connsiteX15" fmla="*/ 490538 w 3637692"/>
                <a:gd name="connsiteY15" fmla="*/ 2530793 h 3704272"/>
                <a:gd name="connsiteX16" fmla="*/ 531495 w 3637692"/>
                <a:gd name="connsiteY16" fmla="*/ 2498408 h 3704272"/>
                <a:gd name="connsiteX17" fmla="*/ 572453 w 3637692"/>
                <a:gd name="connsiteY17" fmla="*/ 2467928 h 3704272"/>
                <a:gd name="connsiteX18" fmla="*/ 613410 w 3637692"/>
                <a:gd name="connsiteY18" fmla="*/ 2439353 h 3704272"/>
                <a:gd name="connsiteX19" fmla="*/ 654368 w 3637692"/>
                <a:gd name="connsiteY19" fmla="*/ 2412683 h 3704272"/>
                <a:gd name="connsiteX20" fmla="*/ 695325 w 3637692"/>
                <a:gd name="connsiteY20" fmla="*/ 2387918 h 3704272"/>
                <a:gd name="connsiteX21" fmla="*/ 735330 w 3637692"/>
                <a:gd name="connsiteY21" fmla="*/ 2364105 h 3704272"/>
                <a:gd name="connsiteX22" fmla="*/ 776288 w 3637692"/>
                <a:gd name="connsiteY22" fmla="*/ 2341245 h 3704272"/>
                <a:gd name="connsiteX23" fmla="*/ 817245 w 3637692"/>
                <a:gd name="connsiteY23" fmla="*/ 2320290 h 3704272"/>
                <a:gd name="connsiteX24" fmla="*/ 858203 w 3637692"/>
                <a:gd name="connsiteY24" fmla="*/ 2299335 h 3704272"/>
                <a:gd name="connsiteX25" fmla="*/ 899160 w 3637692"/>
                <a:gd name="connsiteY25" fmla="*/ 2280285 h 3704272"/>
                <a:gd name="connsiteX26" fmla="*/ 940118 w 3637692"/>
                <a:gd name="connsiteY26" fmla="*/ 2261235 h 3704272"/>
                <a:gd name="connsiteX27" fmla="*/ 981075 w 3637692"/>
                <a:gd name="connsiteY27" fmla="*/ 2243138 h 3704272"/>
                <a:gd name="connsiteX28" fmla="*/ 1022032 w 3637692"/>
                <a:gd name="connsiteY28" fmla="*/ 2225993 h 3704272"/>
                <a:gd name="connsiteX29" fmla="*/ 1062990 w 3637692"/>
                <a:gd name="connsiteY29" fmla="*/ 2209800 h 3704272"/>
                <a:gd name="connsiteX30" fmla="*/ 1103948 w 3637692"/>
                <a:gd name="connsiteY30" fmla="*/ 2193608 h 3704272"/>
                <a:gd name="connsiteX31" fmla="*/ 1144905 w 3637692"/>
                <a:gd name="connsiteY31" fmla="*/ 2178368 h 3704272"/>
                <a:gd name="connsiteX32" fmla="*/ 1184910 w 3637692"/>
                <a:gd name="connsiteY32" fmla="*/ 2163128 h 3704272"/>
                <a:gd name="connsiteX33" fmla="*/ 1225868 w 3637692"/>
                <a:gd name="connsiteY33" fmla="*/ 2148840 h 3704272"/>
                <a:gd name="connsiteX34" fmla="*/ 1266825 w 3637692"/>
                <a:gd name="connsiteY34" fmla="*/ 2135505 h 3704272"/>
                <a:gd name="connsiteX35" fmla="*/ 1307783 w 3637692"/>
                <a:gd name="connsiteY35" fmla="*/ 2121218 h 3704272"/>
                <a:gd name="connsiteX36" fmla="*/ 1348740 w 3637692"/>
                <a:gd name="connsiteY36" fmla="*/ 2108835 h 3704272"/>
                <a:gd name="connsiteX37" fmla="*/ 1389698 w 3637692"/>
                <a:gd name="connsiteY37" fmla="*/ 2095500 h 3704272"/>
                <a:gd name="connsiteX38" fmla="*/ 1430655 w 3637692"/>
                <a:gd name="connsiteY38" fmla="*/ 2083118 h 3704272"/>
                <a:gd name="connsiteX39" fmla="*/ 1471613 w 3637692"/>
                <a:gd name="connsiteY39" fmla="*/ 2071687 h 3704272"/>
                <a:gd name="connsiteX40" fmla="*/ 1512570 w 3637692"/>
                <a:gd name="connsiteY40" fmla="*/ 2059305 h 3704272"/>
                <a:gd name="connsiteX41" fmla="*/ 1553528 w 3637692"/>
                <a:gd name="connsiteY41" fmla="*/ 2047875 h 3704272"/>
                <a:gd name="connsiteX42" fmla="*/ 1594485 w 3637692"/>
                <a:gd name="connsiteY42" fmla="*/ 2037397 h 3704272"/>
                <a:gd name="connsiteX43" fmla="*/ 1634490 w 3637692"/>
                <a:gd name="connsiteY43" fmla="*/ 2025968 h 3704272"/>
                <a:gd name="connsiteX44" fmla="*/ 1675448 w 3637692"/>
                <a:gd name="connsiteY44" fmla="*/ 2015490 h 3704272"/>
                <a:gd name="connsiteX45" fmla="*/ 1716405 w 3637692"/>
                <a:gd name="connsiteY45" fmla="*/ 2005012 h 3704272"/>
                <a:gd name="connsiteX46" fmla="*/ 1757363 w 3637692"/>
                <a:gd name="connsiteY46" fmla="*/ 1995487 h 3704272"/>
                <a:gd name="connsiteX47" fmla="*/ 1798320 w 3637692"/>
                <a:gd name="connsiteY47" fmla="*/ 1985010 h 3704272"/>
                <a:gd name="connsiteX48" fmla="*/ 1839278 w 3637692"/>
                <a:gd name="connsiteY48" fmla="*/ 1975485 h 3704272"/>
                <a:gd name="connsiteX49" fmla="*/ 1880235 w 3637692"/>
                <a:gd name="connsiteY49" fmla="*/ 1965960 h 3704272"/>
                <a:gd name="connsiteX50" fmla="*/ 1921192 w 3637692"/>
                <a:gd name="connsiteY50" fmla="*/ 1956435 h 3704272"/>
                <a:gd name="connsiteX51" fmla="*/ 1962150 w 3637692"/>
                <a:gd name="connsiteY51" fmla="*/ 1947862 h 3704272"/>
                <a:gd name="connsiteX52" fmla="*/ 2003108 w 3637692"/>
                <a:gd name="connsiteY52" fmla="*/ 1939290 h 3704272"/>
                <a:gd name="connsiteX53" fmla="*/ 2044065 w 3637692"/>
                <a:gd name="connsiteY53" fmla="*/ 1930718 h 3704272"/>
                <a:gd name="connsiteX54" fmla="*/ 2084070 w 3637692"/>
                <a:gd name="connsiteY54" fmla="*/ 1922145 h 3704272"/>
                <a:gd name="connsiteX55" fmla="*/ 2125028 w 3637692"/>
                <a:gd name="connsiteY55" fmla="*/ 1913572 h 3704272"/>
                <a:gd name="connsiteX56" fmla="*/ 2165985 w 3637692"/>
                <a:gd name="connsiteY56" fmla="*/ 1905000 h 3704272"/>
                <a:gd name="connsiteX57" fmla="*/ 2206943 w 3637692"/>
                <a:gd name="connsiteY57" fmla="*/ 1897380 h 3704272"/>
                <a:gd name="connsiteX58" fmla="*/ 2247900 w 3637692"/>
                <a:gd name="connsiteY58" fmla="*/ 1888808 h 3704272"/>
                <a:gd name="connsiteX59" fmla="*/ 2288858 w 3637692"/>
                <a:gd name="connsiteY59" fmla="*/ 1881187 h 3704272"/>
                <a:gd name="connsiteX60" fmla="*/ 2329815 w 3637692"/>
                <a:gd name="connsiteY60" fmla="*/ 1873568 h 3704272"/>
                <a:gd name="connsiteX61" fmla="*/ 2370773 w 3637692"/>
                <a:gd name="connsiteY61" fmla="*/ 1865947 h 3704272"/>
                <a:gd name="connsiteX62" fmla="*/ 2411730 w 3637692"/>
                <a:gd name="connsiteY62" fmla="*/ 1859280 h 3704272"/>
                <a:gd name="connsiteX63" fmla="*/ 2452688 w 3637692"/>
                <a:gd name="connsiteY63" fmla="*/ 1851660 h 3704272"/>
                <a:gd name="connsiteX64" fmla="*/ 2493645 w 3637692"/>
                <a:gd name="connsiteY64" fmla="*/ 1844040 h 3704272"/>
                <a:gd name="connsiteX65" fmla="*/ 2533650 w 3637692"/>
                <a:gd name="connsiteY65" fmla="*/ 1837372 h 3704272"/>
                <a:gd name="connsiteX66" fmla="*/ 2574608 w 3637692"/>
                <a:gd name="connsiteY66" fmla="*/ 1830705 h 3704272"/>
                <a:gd name="connsiteX67" fmla="*/ 2615565 w 3637692"/>
                <a:gd name="connsiteY67" fmla="*/ 1824037 h 3704272"/>
                <a:gd name="connsiteX68" fmla="*/ 2656523 w 3637692"/>
                <a:gd name="connsiteY68" fmla="*/ 1817370 h 3704272"/>
                <a:gd name="connsiteX69" fmla="*/ 2697480 w 3637692"/>
                <a:gd name="connsiteY69" fmla="*/ 1810703 h 3704272"/>
                <a:gd name="connsiteX70" fmla="*/ 2738438 w 3637692"/>
                <a:gd name="connsiteY70" fmla="*/ 1804035 h 3704272"/>
                <a:gd name="connsiteX71" fmla="*/ 2779395 w 3637692"/>
                <a:gd name="connsiteY71" fmla="*/ 1797368 h 3704272"/>
                <a:gd name="connsiteX72" fmla="*/ 2820353 w 3637692"/>
                <a:gd name="connsiteY72" fmla="*/ 1790700 h 3704272"/>
                <a:gd name="connsiteX73" fmla="*/ 2861310 w 3637692"/>
                <a:gd name="connsiteY73" fmla="*/ 1784985 h 3704272"/>
                <a:gd name="connsiteX74" fmla="*/ 2902268 w 3637692"/>
                <a:gd name="connsiteY74" fmla="*/ 1778318 h 3704272"/>
                <a:gd name="connsiteX75" fmla="*/ 2943225 w 3637692"/>
                <a:gd name="connsiteY75" fmla="*/ 1772603 h 3704272"/>
                <a:gd name="connsiteX76" fmla="*/ 2983230 w 3637692"/>
                <a:gd name="connsiteY76" fmla="*/ 1766887 h 3704272"/>
                <a:gd name="connsiteX77" fmla="*/ 3024188 w 3637692"/>
                <a:gd name="connsiteY77" fmla="*/ 1761173 h 3704272"/>
                <a:gd name="connsiteX78" fmla="*/ 3065145 w 3637692"/>
                <a:gd name="connsiteY78" fmla="*/ 1754505 h 3704272"/>
                <a:gd name="connsiteX79" fmla="*/ 3106103 w 3637692"/>
                <a:gd name="connsiteY79" fmla="*/ 1748790 h 3704272"/>
                <a:gd name="connsiteX80" fmla="*/ 3147060 w 3637692"/>
                <a:gd name="connsiteY80" fmla="*/ 1744028 h 3704272"/>
                <a:gd name="connsiteX81" fmla="*/ 3188018 w 3637692"/>
                <a:gd name="connsiteY81" fmla="*/ 1738312 h 3704272"/>
                <a:gd name="connsiteX82" fmla="*/ 3228975 w 3637692"/>
                <a:gd name="connsiteY82" fmla="*/ 1732598 h 3704272"/>
                <a:gd name="connsiteX83" fmla="*/ 3269933 w 3637692"/>
                <a:gd name="connsiteY83" fmla="*/ 1726883 h 3704272"/>
                <a:gd name="connsiteX84" fmla="*/ 3310890 w 3637692"/>
                <a:gd name="connsiteY84" fmla="*/ 1721168 h 3704272"/>
                <a:gd name="connsiteX85" fmla="*/ 3351848 w 3637692"/>
                <a:gd name="connsiteY85" fmla="*/ 1716405 h 3704272"/>
                <a:gd name="connsiteX86" fmla="*/ 3392805 w 3637692"/>
                <a:gd name="connsiteY86" fmla="*/ 1710690 h 3704272"/>
                <a:gd name="connsiteX87" fmla="*/ 3432810 w 3637692"/>
                <a:gd name="connsiteY87" fmla="*/ 1705928 h 3704272"/>
                <a:gd name="connsiteX88" fmla="*/ 3473768 w 3637692"/>
                <a:gd name="connsiteY88" fmla="*/ 1700212 h 3704272"/>
                <a:gd name="connsiteX89" fmla="*/ 3514725 w 3637692"/>
                <a:gd name="connsiteY89" fmla="*/ 1695450 h 3704272"/>
                <a:gd name="connsiteX90" fmla="*/ 3555683 w 3637692"/>
                <a:gd name="connsiteY90" fmla="*/ 1690687 h 3704272"/>
                <a:gd name="connsiteX91" fmla="*/ 3596640 w 3637692"/>
                <a:gd name="connsiteY91" fmla="*/ 1685925 h 3704272"/>
                <a:gd name="connsiteX92" fmla="*/ 3637598 w 3637692"/>
                <a:gd name="connsiteY92" fmla="*/ 1680210 h 3704272"/>
                <a:gd name="connsiteX93" fmla="*/ 3637693 w 3637692"/>
                <a:gd name="connsiteY93" fmla="*/ 1680210 h 370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637692" h="3704272">
                  <a:moveTo>
                    <a:pt x="3077528" y="0"/>
                  </a:moveTo>
                  <a:lnTo>
                    <a:pt x="3479483" y="0"/>
                  </a:lnTo>
                  <a:moveTo>
                    <a:pt x="0" y="3704272"/>
                  </a:moveTo>
                  <a:lnTo>
                    <a:pt x="0" y="3657600"/>
                  </a:lnTo>
                  <a:lnTo>
                    <a:pt x="40958" y="3353753"/>
                  </a:lnTo>
                  <a:lnTo>
                    <a:pt x="81915" y="3175635"/>
                  </a:lnTo>
                  <a:lnTo>
                    <a:pt x="122873" y="3048953"/>
                  </a:lnTo>
                  <a:lnTo>
                    <a:pt x="163830" y="2950845"/>
                  </a:lnTo>
                  <a:lnTo>
                    <a:pt x="204788" y="2870835"/>
                  </a:lnTo>
                  <a:lnTo>
                    <a:pt x="245745" y="2803208"/>
                  </a:lnTo>
                  <a:lnTo>
                    <a:pt x="285750" y="2744153"/>
                  </a:lnTo>
                  <a:lnTo>
                    <a:pt x="326707" y="2692718"/>
                  </a:lnTo>
                  <a:lnTo>
                    <a:pt x="367665" y="2646045"/>
                  </a:lnTo>
                  <a:lnTo>
                    <a:pt x="408623" y="2604135"/>
                  </a:lnTo>
                  <a:lnTo>
                    <a:pt x="449580" y="2566035"/>
                  </a:lnTo>
                  <a:lnTo>
                    <a:pt x="490538" y="2530793"/>
                  </a:lnTo>
                  <a:lnTo>
                    <a:pt x="531495" y="2498408"/>
                  </a:lnTo>
                  <a:lnTo>
                    <a:pt x="572453" y="2467928"/>
                  </a:lnTo>
                  <a:lnTo>
                    <a:pt x="613410" y="2439353"/>
                  </a:lnTo>
                  <a:lnTo>
                    <a:pt x="654368" y="2412683"/>
                  </a:lnTo>
                  <a:lnTo>
                    <a:pt x="695325" y="2387918"/>
                  </a:lnTo>
                  <a:lnTo>
                    <a:pt x="735330" y="2364105"/>
                  </a:lnTo>
                  <a:lnTo>
                    <a:pt x="776288" y="2341245"/>
                  </a:lnTo>
                  <a:lnTo>
                    <a:pt x="817245" y="2320290"/>
                  </a:lnTo>
                  <a:lnTo>
                    <a:pt x="858203" y="2299335"/>
                  </a:lnTo>
                  <a:lnTo>
                    <a:pt x="899160" y="2280285"/>
                  </a:lnTo>
                  <a:lnTo>
                    <a:pt x="940118" y="2261235"/>
                  </a:lnTo>
                  <a:lnTo>
                    <a:pt x="981075" y="2243138"/>
                  </a:lnTo>
                  <a:lnTo>
                    <a:pt x="1022032" y="2225993"/>
                  </a:lnTo>
                  <a:lnTo>
                    <a:pt x="1062990" y="2209800"/>
                  </a:lnTo>
                  <a:lnTo>
                    <a:pt x="1103948" y="2193608"/>
                  </a:lnTo>
                  <a:lnTo>
                    <a:pt x="1144905" y="2178368"/>
                  </a:lnTo>
                  <a:lnTo>
                    <a:pt x="1184910" y="2163128"/>
                  </a:lnTo>
                  <a:lnTo>
                    <a:pt x="1225868" y="2148840"/>
                  </a:lnTo>
                  <a:lnTo>
                    <a:pt x="1266825" y="2135505"/>
                  </a:lnTo>
                  <a:lnTo>
                    <a:pt x="1307783" y="2121218"/>
                  </a:lnTo>
                  <a:lnTo>
                    <a:pt x="1348740" y="2108835"/>
                  </a:lnTo>
                  <a:lnTo>
                    <a:pt x="1389698" y="2095500"/>
                  </a:lnTo>
                  <a:lnTo>
                    <a:pt x="1430655" y="2083118"/>
                  </a:lnTo>
                  <a:lnTo>
                    <a:pt x="1471613" y="2071687"/>
                  </a:lnTo>
                  <a:lnTo>
                    <a:pt x="1512570" y="2059305"/>
                  </a:lnTo>
                  <a:lnTo>
                    <a:pt x="1553528" y="2047875"/>
                  </a:lnTo>
                  <a:lnTo>
                    <a:pt x="1594485" y="2037397"/>
                  </a:lnTo>
                  <a:lnTo>
                    <a:pt x="1634490" y="2025968"/>
                  </a:lnTo>
                  <a:lnTo>
                    <a:pt x="1675448" y="2015490"/>
                  </a:lnTo>
                  <a:lnTo>
                    <a:pt x="1716405" y="2005012"/>
                  </a:lnTo>
                  <a:lnTo>
                    <a:pt x="1757363" y="1995487"/>
                  </a:lnTo>
                  <a:lnTo>
                    <a:pt x="1798320" y="1985010"/>
                  </a:lnTo>
                  <a:lnTo>
                    <a:pt x="1839278" y="1975485"/>
                  </a:lnTo>
                  <a:lnTo>
                    <a:pt x="1880235" y="1965960"/>
                  </a:lnTo>
                  <a:lnTo>
                    <a:pt x="1921192" y="1956435"/>
                  </a:lnTo>
                  <a:lnTo>
                    <a:pt x="1962150" y="1947862"/>
                  </a:lnTo>
                  <a:lnTo>
                    <a:pt x="2003108" y="1939290"/>
                  </a:lnTo>
                  <a:lnTo>
                    <a:pt x="2044065" y="1930718"/>
                  </a:lnTo>
                  <a:lnTo>
                    <a:pt x="2084070" y="1922145"/>
                  </a:lnTo>
                  <a:lnTo>
                    <a:pt x="2125028" y="1913572"/>
                  </a:lnTo>
                  <a:lnTo>
                    <a:pt x="2165985" y="1905000"/>
                  </a:lnTo>
                  <a:lnTo>
                    <a:pt x="2206943" y="1897380"/>
                  </a:lnTo>
                  <a:lnTo>
                    <a:pt x="2247900" y="1888808"/>
                  </a:lnTo>
                  <a:lnTo>
                    <a:pt x="2288858" y="1881187"/>
                  </a:lnTo>
                  <a:lnTo>
                    <a:pt x="2329815" y="1873568"/>
                  </a:lnTo>
                  <a:lnTo>
                    <a:pt x="2370773" y="1865947"/>
                  </a:lnTo>
                  <a:lnTo>
                    <a:pt x="2411730" y="1859280"/>
                  </a:lnTo>
                  <a:lnTo>
                    <a:pt x="2452688" y="1851660"/>
                  </a:lnTo>
                  <a:lnTo>
                    <a:pt x="2493645" y="1844040"/>
                  </a:lnTo>
                  <a:lnTo>
                    <a:pt x="2533650" y="1837372"/>
                  </a:lnTo>
                  <a:lnTo>
                    <a:pt x="2574608" y="1830705"/>
                  </a:lnTo>
                  <a:lnTo>
                    <a:pt x="2615565" y="1824037"/>
                  </a:lnTo>
                  <a:lnTo>
                    <a:pt x="2656523" y="1817370"/>
                  </a:lnTo>
                  <a:lnTo>
                    <a:pt x="2697480" y="1810703"/>
                  </a:lnTo>
                  <a:lnTo>
                    <a:pt x="2738438" y="1804035"/>
                  </a:lnTo>
                  <a:lnTo>
                    <a:pt x="2779395" y="1797368"/>
                  </a:lnTo>
                  <a:lnTo>
                    <a:pt x="2820353" y="1790700"/>
                  </a:lnTo>
                  <a:lnTo>
                    <a:pt x="2861310" y="1784985"/>
                  </a:lnTo>
                  <a:lnTo>
                    <a:pt x="2902268" y="1778318"/>
                  </a:lnTo>
                  <a:lnTo>
                    <a:pt x="2943225" y="1772603"/>
                  </a:lnTo>
                  <a:lnTo>
                    <a:pt x="2983230" y="1766887"/>
                  </a:lnTo>
                  <a:lnTo>
                    <a:pt x="3024188" y="1761173"/>
                  </a:lnTo>
                  <a:lnTo>
                    <a:pt x="3065145" y="1754505"/>
                  </a:lnTo>
                  <a:lnTo>
                    <a:pt x="3106103" y="1748790"/>
                  </a:lnTo>
                  <a:lnTo>
                    <a:pt x="3147060" y="1744028"/>
                  </a:lnTo>
                  <a:lnTo>
                    <a:pt x="3188018" y="1738312"/>
                  </a:lnTo>
                  <a:lnTo>
                    <a:pt x="3228975" y="1732598"/>
                  </a:lnTo>
                  <a:lnTo>
                    <a:pt x="3269933" y="1726883"/>
                  </a:lnTo>
                  <a:lnTo>
                    <a:pt x="3310890" y="1721168"/>
                  </a:lnTo>
                  <a:lnTo>
                    <a:pt x="3351848" y="1716405"/>
                  </a:lnTo>
                  <a:lnTo>
                    <a:pt x="3392805" y="1710690"/>
                  </a:lnTo>
                  <a:lnTo>
                    <a:pt x="3432810" y="1705928"/>
                  </a:lnTo>
                  <a:lnTo>
                    <a:pt x="3473768" y="1700212"/>
                  </a:lnTo>
                  <a:lnTo>
                    <a:pt x="3514725" y="1695450"/>
                  </a:lnTo>
                  <a:lnTo>
                    <a:pt x="3555683" y="1690687"/>
                  </a:lnTo>
                  <a:lnTo>
                    <a:pt x="3596640" y="1685925"/>
                  </a:lnTo>
                  <a:lnTo>
                    <a:pt x="3637598" y="1680210"/>
                  </a:lnTo>
                  <a:lnTo>
                    <a:pt x="3637693" y="1680210"/>
                  </a:lnTo>
                </a:path>
              </a:pathLst>
            </a:custGeom>
            <a:noFill/>
            <a:ln w="9525" cap="flat">
              <a:solidFill>
                <a:srgbClr val="FF0000"/>
              </a:solidFill>
              <a:prstDash val="solid"/>
              <a:miter/>
            </a:ln>
          </p:spPr>
          <p:txBody>
            <a:bodyPr rtlCol="0" anchor="ctr"/>
            <a:lstStyle/>
            <a:p>
              <a:endParaRPr lang="en-US" dirty="0"/>
            </a:p>
          </p:txBody>
        </p:sp>
      </p:grpSp>
      <p:sp>
        <p:nvSpPr>
          <p:cNvPr id="77" name="Freeform: Shape 76">
            <a:extLst>
              <a:ext uri="{FF2B5EF4-FFF2-40B4-BE49-F238E27FC236}">
                <a16:creationId xmlns:a16="http://schemas.microsoft.com/office/drawing/2014/main" id="{EDD63904-A993-4383-9E74-6A5965E13655}"/>
              </a:ext>
            </a:extLst>
          </p:cNvPr>
          <p:cNvSpPr/>
          <p:nvPr/>
        </p:nvSpPr>
        <p:spPr>
          <a:xfrm>
            <a:off x="4983907"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BB941E93-4C06-4EE2-B8E8-B2DBCEDF4929}"/>
              </a:ext>
            </a:extLst>
          </p:cNvPr>
          <p:cNvSpPr/>
          <p:nvPr/>
        </p:nvSpPr>
        <p:spPr>
          <a:xfrm>
            <a:off x="5726000"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B76E4FC8-A0DB-4693-87FE-23E13A7C4B93}"/>
              </a:ext>
            </a:extLst>
          </p:cNvPr>
          <p:cNvSpPr/>
          <p:nvPr/>
        </p:nvSpPr>
        <p:spPr>
          <a:xfrm>
            <a:off x="6477428"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1AD52CF-6739-4D79-AFD9-E2E347BAC8AF}"/>
              </a:ext>
            </a:extLst>
          </p:cNvPr>
          <p:cNvSpPr/>
          <p:nvPr/>
        </p:nvSpPr>
        <p:spPr>
          <a:xfrm>
            <a:off x="7193565"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EC4C73-288C-4F80-9454-B43C1B4BA20D}"/>
              </a:ext>
            </a:extLst>
          </p:cNvPr>
          <p:cNvSpPr/>
          <p:nvPr/>
        </p:nvSpPr>
        <p:spPr>
          <a:xfrm>
            <a:off x="7928228"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68" name="TextBox 67">
            <a:extLst>
              <a:ext uri="{FF2B5EF4-FFF2-40B4-BE49-F238E27FC236}">
                <a16:creationId xmlns:a16="http://schemas.microsoft.com/office/drawing/2014/main" id="{CA73F305-4C2E-4996-B21E-3734C690AA0A}"/>
              </a:ext>
            </a:extLst>
          </p:cNvPr>
          <p:cNvSpPr txBox="1"/>
          <p:nvPr/>
        </p:nvSpPr>
        <p:spPr>
          <a:xfrm>
            <a:off x="4889212" y="5434278"/>
            <a:ext cx="269626" cy="276999"/>
          </a:xfrm>
          <a:prstGeom prst="rect">
            <a:avLst/>
          </a:prstGeom>
          <a:noFill/>
        </p:spPr>
        <p:txBody>
          <a:bodyPr wrap="none" rtlCol="0" anchor="b">
            <a:spAutoFit/>
          </a:bodyPr>
          <a:lstStyle/>
          <a:p>
            <a:pPr algn="l"/>
            <a:r>
              <a:rPr lang="en-US" sz="1200" dirty="0">
                <a:solidFill>
                  <a:srgbClr val="000000"/>
                </a:solidFill>
                <a:latin typeface="Arial"/>
                <a:cs typeface="Arial"/>
                <a:sym typeface="Arial"/>
                <a:rtl val="0"/>
              </a:rPr>
              <a:t>1</a:t>
            </a:r>
            <a:endParaRPr lang="en-US" sz="1200" spc="0" baseline="0" dirty="0">
              <a:solidFill>
                <a:srgbClr val="000000"/>
              </a:solidFill>
              <a:latin typeface="Arial"/>
              <a:cs typeface="Arial"/>
              <a:sym typeface="Arial"/>
              <a:rtl val="0"/>
            </a:endParaRPr>
          </a:p>
        </p:txBody>
      </p:sp>
      <p:sp>
        <p:nvSpPr>
          <p:cNvPr id="69" name="TextBox 68">
            <a:extLst>
              <a:ext uri="{FF2B5EF4-FFF2-40B4-BE49-F238E27FC236}">
                <a16:creationId xmlns:a16="http://schemas.microsoft.com/office/drawing/2014/main" id="{3A63925F-AE4F-488D-9A77-BD51B5AB226E}"/>
              </a:ext>
            </a:extLst>
          </p:cNvPr>
          <p:cNvSpPr txBox="1"/>
          <p:nvPr/>
        </p:nvSpPr>
        <p:spPr>
          <a:xfrm>
            <a:off x="5615262" y="5434278"/>
            <a:ext cx="269626" cy="276999"/>
          </a:xfrm>
          <a:prstGeom prst="rect">
            <a:avLst/>
          </a:prstGeom>
          <a:noFill/>
        </p:spPr>
        <p:txBody>
          <a:bodyPr wrap="none" rtlCol="0" anchor="b">
            <a:spAutoFit/>
          </a:bodyPr>
          <a:lstStyle/>
          <a:p>
            <a:pPr algn="l"/>
            <a:r>
              <a:rPr lang="en-US" sz="1200" dirty="0">
                <a:solidFill>
                  <a:srgbClr val="000000"/>
                </a:solidFill>
                <a:latin typeface="Arial"/>
                <a:cs typeface="Arial"/>
                <a:sym typeface="Arial"/>
                <a:rtl val="0"/>
              </a:rPr>
              <a:t>3</a:t>
            </a:r>
            <a:endParaRPr lang="en-US" sz="1200" spc="0" baseline="0" dirty="0">
              <a:solidFill>
                <a:srgbClr val="000000"/>
              </a:solidFill>
              <a:latin typeface="Arial"/>
              <a:cs typeface="Arial"/>
              <a:sym typeface="Arial"/>
              <a:rtl val="0"/>
            </a:endParaRPr>
          </a:p>
        </p:txBody>
      </p:sp>
      <p:sp>
        <p:nvSpPr>
          <p:cNvPr id="70" name="TextBox 69">
            <a:extLst>
              <a:ext uri="{FF2B5EF4-FFF2-40B4-BE49-F238E27FC236}">
                <a16:creationId xmlns:a16="http://schemas.microsoft.com/office/drawing/2014/main" id="{2D5F00DC-E6EE-4DDA-866D-00CB7A5CDF62}"/>
              </a:ext>
            </a:extLst>
          </p:cNvPr>
          <p:cNvSpPr txBox="1"/>
          <p:nvPr/>
        </p:nvSpPr>
        <p:spPr>
          <a:xfrm>
            <a:off x="6341312" y="5434278"/>
            <a:ext cx="269626" cy="276999"/>
          </a:xfrm>
          <a:prstGeom prst="rect">
            <a:avLst/>
          </a:prstGeom>
          <a:noFill/>
        </p:spPr>
        <p:txBody>
          <a:bodyPr wrap="none" rtlCol="0" anchor="b">
            <a:spAutoFit/>
          </a:bodyPr>
          <a:lstStyle/>
          <a:p>
            <a:pPr algn="l"/>
            <a:r>
              <a:rPr lang="en-US" sz="1200" spc="0" baseline="0" dirty="0">
                <a:solidFill>
                  <a:srgbClr val="000000"/>
                </a:solidFill>
                <a:latin typeface="Arial"/>
                <a:cs typeface="Arial"/>
                <a:sym typeface="Arial"/>
                <a:rtl val="0"/>
              </a:rPr>
              <a:t>5</a:t>
            </a:r>
          </a:p>
        </p:txBody>
      </p:sp>
      <p:sp>
        <p:nvSpPr>
          <p:cNvPr id="76" name="TextBox 75">
            <a:extLst>
              <a:ext uri="{FF2B5EF4-FFF2-40B4-BE49-F238E27FC236}">
                <a16:creationId xmlns:a16="http://schemas.microsoft.com/office/drawing/2014/main" id="{CB883F10-DE18-470A-822B-49BD9B2590AA}"/>
              </a:ext>
            </a:extLst>
          </p:cNvPr>
          <p:cNvSpPr txBox="1"/>
          <p:nvPr/>
        </p:nvSpPr>
        <p:spPr>
          <a:xfrm>
            <a:off x="7430387" y="5434278"/>
            <a:ext cx="269626" cy="276999"/>
          </a:xfrm>
          <a:prstGeom prst="rect">
            <a:avLst/>
          </a:prstGeom>
          <a:noFill/>
        </p:spPr>
        <p:txBody>
          <a:bodyPr wrap="none" rtlCol="0" anchor="b">
            <a:spAutoFit/>
          </a:bodyPr>
          <a:lstStyle/>
          <a:p>
            <a:pPr algn="l"/>
            <a:r>
              <a:rPr lang="en-US" sz="1200" spc="0" baseline="0" dirty="0">
                <a:solidFill>
                  <a:srgbClr val="000000"/>
                </a:solidFill>
                <a:latin typeface="Arial"/>
                <a:cs typeface="Arial"/>
                <a:sym typeface="Arial"/>
                <a:rtl val="0"/>
              </a:rPr>
              <a:t>8</a:t>
            </a:r>
          </a:p>
        </p:txBody>
      </p:sp>
      <p:sp>
        <p:nvSpPr>
          <p:cNvPr id="82" name="Freeform: Shape 81">
            <a:extLst>
              <a:ext uri="{FF2B5EF4-FFF2-40B4-BE49-F238E27FC236}">
                <a16:creationId xmlns:a16="http://schemas.microsoft.com/office/drawing/2014/main" id="{D1AC15A7-0423-4C95-951B-F2931B4D0D6B}"/>
              </a:ext>
            </a:extLst>
          </p:cNvPr>
          <p:cNvSpPr/>
          <p:nvPr/>
        </p:nvSpPr>
        <p:spPr>
          <a:xfrm>
            <a:off x="8296274"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85" name="TextBox 84">
            <a:extLst>
              <a:ext uri="{FF2B5EF4-FFF2-40B4-BE49-F238E27FC236}">
                <a16:creationId xmlns:a16="http://schemas.microsoft.com/office/drawing/2014/main" id="{E88A2EB5-C41E-41CE-B8D3-4238F467EB51}"/>
              </a:ext>
            </a:extLst>
          </p:cNvPr>
          <p:cNvSpPr txBox="1"/>
          <p:nvPr/>
        </p:nvSpPr>
        <p:spPr>
          <a:xfrm>
            <a:off x="7067362" y="5434278"/>
            <a:ext cx="269626" cy="276999"/>
          </a:xfrm>
          <a:prstGeom prst="rect">
            <a:avLst/>
          </a:prstGeom>
          <a:noFill/>
        </p:spPr>
        <p:txBody>
          <a:bodyPr wrap="none" rtlCol="0" anchor="b">
            <a:spAutoFit/>
          </a:bodyPr>
          <a:lstStyle/>
          <a:p>
            <a:pPr algn="l"/>
            <a:r>
              <a:rPr lang="en-US" sz="1200" spc="0" baseline="0" dirty="0">
                <a:solidFill>
                  <a:srgbClr val="000000"/>
                </a:solidFill>
                <a:latin typeface="Arial"/>
                <a:cs typeface="Arial"/>
                <a:sym typeface="Arial"/>
                <a:rtl val="0"/>
              </a:rPr>
              <a:t>7</a:t>
            </a:r>
          </a:p>
        </p:txBody>
      </p:sp>
      <p:sp>
        <p:nvSpPr>
          <p:cNvPr id="86" name="TextBox 85">
            <a:extLst>
              <a:ext uri="{FF2B5EF4-FFF2-40B4-BE49-F238E27FC236}">
                <a16:creationId xmlns:a16="http://schemas.microsoft.com/office/drawing/2014/main" id="{CFB48C9E-F61E-46B1-85B4-BC3675BE3189}"/>
              </a:ext>
            </a:extLst>
          </p:cNvPr>
          <p:cNvSpPr txBox="1"/>
          <p:nvPr/>
        </p:nvSpPr>
        <p:spPr>
          <a:xfrm>
            <a:off x="7793415" y="5434278"/>
            <a:ext cx="269626" cy="276999"/>
          </a:xfrm>
          <a:prstGeom prst="rect">
            <a:avLst/>
          </a:prstGeom>
          <a:noFill/>
        </p:spPr>
        <p:txBody>
          <a:bodyPr wrap="none" rtlCol="0" anchor="b">
            <a:spAutoFit/>
          </a:bodyPr>
          <a:lstStyle/>
          <a:p>
            <a:pPr algn="l"/>
            <a:r>
              <a:rPr lang="en-US" sz="1200" dirty="0">
                <a:solidFill>
                  <a:srgbClr val="000000"/>
                </a:solidFill>
                <a:latin typeface="Arial"/>
                <a:cs typeface="Arial"/>
                <a:sym typeface="Arial"/>
                <a:rtl val="0"/>
              </a:rPr>
              <a:t>9</a:t>
            </a:r>
            <a:endParaRPr lang="en-US" sz="1200" spc="0" baseline="0" dirty="0">
              <a:solidFill>
                <a:srgbClr val="000000"/>
              </a:solidFill>
              <a:latin typeface="Arial"/>
              <a:cs typeface="Arial"/>
              <a:sym typeface="Arial"/>
              <a:rtl val="0"/>
            </a:endParaRPr>
          </a:p>
        </p:txBody>
      </p:sp>
      <p:sp>
        <p:nvSpPr>
          <p:cNvPr id="87" name="Freeform: Shape 86">
            <a:extLst>
              <a:ext uri="{FF2B5EF4-FFF2-40B4-BE49-F238E27FC236}">
                <a16:creationId xmlns:a16="http://schemas.microsoft.com/office/drawing/2014/main" id="{6E1AFA57-9D3F-48F5-970D-38DEDE11E756}"/>
              </a:ext>
            </a:extLst>
          </p:cNvPr>
          <p:cNvSpPr/>
          <p:nvPr/>
        </p:nvSpPr>
        <p:spPr>
          <a:xfrm>
            <a:off x="5354002"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040BDB7-2BF5-4F2F-A6F3-BB1633EFC5A6}"/>
              </a:ext>
            </a:extLst>
          </p:cNvPr>
          <p:cNvSpPr/>
          <p:nvPr/>
        </p:nvSpPr>
        <p:spPr>
          <a:xfrm>
            <a:off x="6089332"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89" name="Graphic 15">
            <a:extLst>
              <a:ext uri="{FF2B5EF4-FFF2-40B4-BE49-F238E27FC236}">
                <a16:creationId xmlns:a16="http://schemas.microsoft.com/office/drawing/2014/main" id="{A9CAD346-7DCE-44DA-8B2D-536D73B526C5}"/>
              </a:ext>
            </a:extLst>
          </p:cNvPr>
          <p:cNvGrpSpPr/>
          <p:nvPr/>
        </p:nvGrpSpPr>
        <p:grpSpPr>
          <a:xfrm>
            <a:off x="4617720" y="1313497"/>
            <a:ext cx="3678650" cy="4047172"/>
            <a:chOff x="4617720" y="1313497"/>
            <a:chExt cx="3678650" cy="4047172"/>
          </a:xfrm>
        </p:grpSpPr>
        <p:sp>
          <p:nvSpPr>
            <p:cNvPr id="90" name="Freeform: Shape 89">
              <a:extLst>
                <a:ext uri="{FF2B5EF4-FFF2-40B4-BE49-F238E27FC236}">
                  <a16:creationId xmlns:a16="http://schemas.microsoft.com/office/drawing/2014/main" id="{6A68736A-636F-42E5-B342-7186E615A2EB}"/>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8D776AA-95B1-4ED4-93AD-053D17E7ADC6}"/>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grpSp>
      <p:sp>
        <p:nvSpPr>
          <p:cNvPr id="94" name="Freeform: Shape 93">
            <a:extLst>
              <a:ext uri="{FF2B5EF4-FFF2-40B4-BE49-F238E27FC236}">
                <a16:creationId xmlns:a16="http://schemas.microsoft.com/office/drawing/2014/main" id="{D6A4CD84-5537-494F-893C-788D23E033A9}"/>
              </a:ext>
            </a:extLst>
          </p:cNvPr>
          <p:cNvSpPr/>
          <p:nvPr/>
        </p:nvSpPr>
        <p:spPr>
          <a:xfrm>
            <a:off x="7560436" y="1313021"/>
            <a:ext cx="95" cy="4047172"/>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spTree>
    <p:extLst>
      <p:ext uri="{BB962C8B-B14F-4D97-AF65-F5344CB8AC3E}">
        <p14:creationId xmlns:p14="http://schemas.microsoft.com/office/powerpoint/2010/main" val="2649769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133-2704-48C2-8567-C5B0C3BAAD6F}"/>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05C4E775-EFBC-4F28-BC50-BF613CA7F11B}"/>
              </a:ext>
            </a:extLst>
          </p:cNvPr>
          <p:cNvSpPr>
            <a:spLocks noGrp="1"/>
          </p:cNvSpPr>
          <p:nvPr>
            <p:ph type="body" sz="half" idx="2"/>
          </p:nvPr>
        </p:nvSpPr>
        <p:spPr/>
        <p:txBody>
          <a:bodyPr/>
          <a:lstStyle/>
          <a:p>
            <a:endParaRPr lang="en-US" dirty="0"/>
          </a:p>
        </p:txBody>
      </p:sp>
      <p:grpSp>
        <p:nvGrpSpPr>
          <p:cNvPr id="6" name="Group 5">
            <a:extLst>
              <a:ext uri="{FF2B5EF4-FFF2-40B4-BE49-F238E27FC236}">
                <a16:creationId xmlns:a16="http://schemas.microsoft.com/office/drawing/2014/main" id="{9CED5ED1-11F6-4A5E-AFE9-39C7FB1B3E8A}"/>
              </a:ext>
            </a:extLst>
          </p:cNvPr>
          <p:cNvGrpSpPr/>
          <p:nvPr/>
        </p:nvGrpSpPr>
        <p:grpSpPr>
          <a:xfrm>
            <a:off x="3596640" y="-4815840"/>
            <a:ext cx="3283821" cy="11673840"/>
            <a:chOff x="3596640" y="-4815840"/>
            <a:chExt cx="3283821" cy="11673840"/>
          </a:xfrm>
        </p:grpSpPr>
        <p:sp>
          <p:nvSpPr>
            <p:cNvPr id="18" name="Freeform: Shape 17">
              <a:extLst>
                <a:ext uri="{FF2B5EF4-FFF2-40B4-BE49-F238E27FC236}">
                  <a16:creationId xmlns:a16="http://schemas.microsoft.com/office/drawing/2014/main" id="{FA222CC0-B427-48F3-95CF-786DF3C0CFC6}"/>
                </a:ext>
              </a:extLst>
            </p:cNvPr>
            <p:cNvSpPr/>
            <p:nvPr/>
          </p:nvSpPr>
          <p:spPr>
            <a:xfrm>
              <a:off x="3596640" y="-4815840"/>
              <a:ext cx="3166872" cy="1167384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a:no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E7DE35E-428A-412D-A52C-F1258B85AD7F}"/>
                </a:ext>
              </a:extLst>
            </p:cNvPr>
            <p:cNvSpPr/>
            <p:nvPr/>
          </p:nvSpPr>
          <p:spPr>
            <a:xfrm>
              <a:off x="3981365" y="5645013"/>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0" name="Graphic 15">
              <a:extLst>
                <a:ext uri="{FF2B5EF4-FFF2-40B4-BE49-F238E27FC236}">
                  <a16:creationId xmlns:a16="http://schemas.microsoft.com/office/drawing/2014/main" id="{32B8A726-EC53-4719-AFA4-6132BCE0A363}"/>
                </a:ext>
              </a:extLst>
            </p:cNvPr>
            <p:cNvGrpSpPr/>
            <p:nvPr/>
          </p:nvGrpSpPr>
          <p:grpSpPr>
            <a:xfrm>
              <a:off x="3658330" y="3333046"/>
              <a:ext cx="2950549" cy="2441149"/>
              <a:chOff x="3752598" y="4394834"/>
              <a:chExt cx="4543676" cy="1019801"/>
            </a:xfrm>
          </p:grpSpPr>
          <p:sp>
            <p:nvSpPr>
              <p:cNvPr id="21" name="Freeform: Shape 20">
                <a:extLst>
                  <a:ext uri="{FF2B5EF4-FFF2-40B4-BE49-F238E27FC236}">
                    <a16:creationId xmlns:a16="http://schemas.microsoft.com/office/drawing/2014/main" id="{4EEBEAAD-14AF-4850-AB29-C8E42948EE76}"/>
                  </a:ext>
                </a:extLst>
              </p:cNvPr>
              <p:cNvSpPr/>
              <p:nvPr/>
            </p:nvSpPr>
            <p:spPr>
              <a:xfrm>
                <a:off x="4250055" y="5360669"/>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C2E7436-5FE6-4103-9D79-3B00D53B1E1B}"/>
                  </a:ext>
                </a:extLst>
              </p:cNvPr>
              <p:cNvSpPr txBox="1"/>
              <p:nvPr/>
            </p:nvSpPr>
            <p:spPr>
              <a:xfrm>
                <a:off x="3752598" y="5298917"/>
                <a:ext cx="612691" cy="115718"/>
              </a:xfrm>
              <a:prstGeom prst="rect">
                <a:avLst/>
              </a:prstGeom>
              <a:noFill/>
            </p:spPr>
            <p:txBody>
              <a:bodyPr wrap="none" rtlCol="0" anchor="ctr">
                <a:spAutoFit/>
              </a:bodyPr>
              <a:lstStyle/>
              <a:p>
                <a:pPr algn="l"/>
                <a:r>
                  <a:rPr lang="en-US" sz="1200" spc="0" baseline="0" dirty="0">
                    <a:solidFill>
                      <a:srgbClr val="000000"/>
                    </a:solidFill>
                    <a:latin typeface="Arial"/>
                    <a:cs typeface="Arial"/>
                    <a:sym typeface="Arial"/>
                    <a:rtl val="0"/>
                  </a:rPr>
                  <a:t>0.1</a:t>
                </a:r>
              </a:p>
            </p:txBody>
          </p:sp>
          <p:sp>
            <p:nvSpPr>
              <p:cNvPr id="23" name="Freeform: Shape 22">
                <a:extLst>
                  <a:ext uri="{FF2B5EF4-FFF2-40B4-BE49-F238E27FC236}">
                    <a16:creationId xmlns:a16="http://schemas.microsoft.com/office/drawing/2014/main" id="{FA245347-3C14-432E-AF32-541DCE0FF56F}"/>
                  </a:ext>
                </a:extLst>
              </p:cNvPr>
              <p:cNvSpPr/>
              <p:nvPr/>
            </p:nvSpPr>
            <p:spPr>
              <a:xfrm>
                <a:off x="4250055" y="4394834"/>
                <a:ext cx="4046219" cy="661034"/>
              </a:xfrm>
              <a:custGeom>
                <a:avLst/>
                <a:gdLst>
                  <a:gd name="connsiteX0" fmla="*/ 0 w 4046219"/>
                  <a:gd name="connsiteY0" fmla="*/ 661035 h 661034"/>
                  <a:gd name="connsiteX1" fmla="*/ 42862 w 4046219"/>
                  <a:gd name="connsiteY1" fmla="*/ 661035 h 661034"/>
                  <a:gd name="connsiteX2" fmla="*/ 4046220 w 4046219"/>
                  <a:gd name="connsiteY2" fmla="*/ 661035 h 661034"/>
                  <a:gd name="connsiteX3" fmla="*/ 4003358 w 4046219"/>
                  <a:gd name="connsiteY3" fmla="*/ 661035 h 661034"/>
                  <a:gd name="connsiteX4" fmla="*/ 0 w 4046219"/>
                  <a:gd name="connsiteY4" fmla="*/ 482918 h 661034"/>
                  <a:gd name="connsiteX5" fmla="*/ 42862 w 4046219"/>
                  <a:gd name="connsiteY5" fmla="*/ 482918 h 661034"/>
                  <a:gd name="connsiteX6" fmla="*/ 4046220 w 4046219"/>
                  <a:gd name="connsiteY6" fmla="*/ 482918 h 661034"/>
                  <a:gd name="connsiteX7" fmla="*/ 4003358 w 4046219"/>
                  <a:gd name="connsiteY7" fmla="*/ 482918 h 661034"/>
                  <a:gd name="connsiteX8" fmla="*/ 0 w 4046219"/>
                  <a:gd name="connsiteY8" fmla="*/ 356235 h 661034"/>
                  <a:gd name="connsiteX9" fmla="*/ 42862 w 4046219"/>
                  <a:gd name="connsiteY9" fmla="*/ 356235 h 661034"/>
                  <a:gd name="connsiteX10" fmla="*/ 4046220 w 4046219"/>
                  <a:gd name="connsiteY10" fmla="*/ 356235 h 661034"/>
                  <a:gd name="connsiteX11" fmla="*/ 4003358 w 4046219"/>
                  <a:gd name="connsiteY11" fmla="*/ 356235 h 661034"/>
                  <a:gd name="connsiteX12" fmla="*/ 0 w 4046219"/>
                  <a:gd name="connsiteY12" fmla="*/ 259080 h 661034"/>
                  <a:gd name="connsiteX13" fmla="*/ 42862 w 4046219"/>
                  <a:gd name="connsiteY13" fmla="*/ 259080 h 661034"/>
                  <a:gd name="connsiteX14" fmla="*/ 4046220 w 4046219"/>
                  <a:gd name="connsiteY14" fmla="*/ 259080 h 661034"/>
                  <a:gd name="connsiteX15" fmla="*/ 4003358 w 4046219"/>
                  <a:gd name="connsiteY15" fmla="*/ 259080 h 661034"/>
                  <a:gd name="connsiteX16" fmla="*/ 0 w 4046219"/>
                  <a:gd name="connsiteY16" fmla="*/ 178118 h 661034"/>
                  <a:gd name="connsiteX17" fmla="*/ 42862 w 4046219"/>
                  <a:gd name="connsiteY17" fmla="*/ 178118 h 661034"/>
                  <a:gd name="connsiteX18" fmla="*/ 4046220 w 4046219"/>
                  <a:gd name="connsiteY18" fmla="*/ 178118 h 661034"/>
                  <a:gd name="connsiteX19" fmla="*/ 4003358 w 4046219"/>
                  <a:gd name="connsiteY19" fmla="*/ 178118 h 661034"/>
                  <a:gd name="connsiteX20" fmla="*/ 0 w 4046219"/>
                  <a:gd name="connsiteY20" fmla="*/ 110490 h 661034"/>
                  <a:gd name="connsiteX21" fmla="*/ 42862 w 4046219"/>
                  <a:gd name="connsiteY21" fmla="*/ 110490 h 661034"/>
                  <a:gd name="connsiteX22" fmla="*/ 4046220 w 4046219"/>
                  <a:gd name="connsiteY22" fmla="*/ 110490 h 661034"/>
                  <a:gd name="connsiteX23" fmla="*/ 4003358 w 4046219"/>
                  <a:gd name="connsiteY23" fmla="*/ 110490 h 661034"/>
                  <a:gd name="connsiteX24" fmla="*/ 0 w 4046219"/>
                  <a:gd name="connsiteY24" fmla="*/ 52388 h 661034"/>
                  <a:gd name="connsiteX25" fmla="*/ 42862 w 4046219"/>
                  <a:gd name="connsiteY25" fmla="*/ 52388 h 661034"/>
                  <a:gd name="connsiteX26" fmla="*/ 4046220 w 4046219"/>
                  <a:gd name="connsiteY26" fmla="*/ 52388 h 661034"/>
                  <a:gd name="connsiteX27" fmla="*/ 4003358 w 4046219"/>
                  <a:gd name="connsiteY27" fmla="*/ 52388 h 661034"/>
                  <a:gd name="connsiteX28" fmla="*/ 0 w 4046219"/>
                  <a:gd name="connsiteY28" fmla="*/ 0 h 661034"/>
                  <a:gd name="connsiteX29" fmla="*/ 42862 w 4046219"/>
                  <a:gd name="connsiteY29" fmla="*/ 0 h 661034"/>
                  <a:gd name="connsiteX30" fmla="*/ 4046220 w 4046219"/>
                  <a:gd name="connsiteY30" fmla="*/ 0 h 661034"/>
                  <a:gd name="connsiteX31" fmla="*/ 4003358 w 4046219"/>
                  <a:gd name="connsiteY31" fmla="*/ 0 h 661034"/>
                  <a:gd name="connsiteX32" fmla="*/ 4003453 w 4046219"/>
                  <a:gd name="connsiteY32" fmla="*/ 0 h 66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4">
                    <a:moveTo>
                      <a:pt x="0" y="661035"/>
                    </a:moveTo>
                    <a:lnTo>
                      <a:pt x="42862" y="661035"/>
                    </a:lnTo>
                    <a:moveTo>
                      <a:pt x="4046220" y="661035"/>
                    </a:moveTo>
                    <a:lnTo>
                      <a:pt x="4003358" y="661035"/>
                    </a:lnTo>
                    <a:moveTo>
                      <a:pt x="0" y="482918"/>
                    </a:moveTo>
                    <a:lnTo>
                      <a:pt x="42862" y="482918"/>
                    </a:lnTo>
                    <a:moveTo>
                      <a:pt x="4046220" y="482918"/>
                    </a:moveTo>
                    <a:lnTo>
                      <a:pt x="4003358" y="482918"/>
                    </a:lnTo>
                    <a:moveTo>
                      <a:pt x="0" y="356235"/>
                    </a:moveTo>
                    <a:lnTo>
                      <a:pt x="42862" y="356235"/>
                    </a:lnTo>
                    <a:moveTo>
                      <a:pt x="4046220" y="356235"/>
                    </a:moveTo>
                    <a:lnTo>
                      <a:pt x="4003358" y="356235"/>
                    </a:lnTo>
                    <a:moveTo>
                      <a:pt x="0" y="259080"/>
                    </a:moveTo>
                    <a:lnTo>
                      <a:pt x="42862" y="259080"/>
                    </a:lnTo>
                    <a:moveTo>
                      <a:pt x="4046220" y="259080"/>
                    </a:moveTo>
                    <a:lnTo>
                      <a:pt x="4003358" y="259080"/>
                    </a:lnTo>
                    <a:moveTo>
                      <a:pt x="0" y="178118"/>
                    </a:moveTo>
                    <a:lnTo>
                      <a:pt x="42862" y="178118"/>
                    </a:lnTo>
                    <a:moveTo>
                      <a:pt x="4046220" y="178118"/>
                    </a:moveTo>
                    <a:lnTo>
                      <a:pt x="4003358" y="178118"/>
                    </a:lnTo>
                    <a:moveTo>
                      <a:pt x="0" y="110490"/>
                    </a:moveTo>
                    <a:lnTo>
                      <a:pt x="42862" y="110490"/>
                    </a:lnTo>
                    <a:moveTo>
                      <a:pt x="4046220" y="110490"/>
                    </a:moveTo>
                    <a:lnTo>
                      <a:pt x="4003358" y="110490"/>
                    </a:lnTo>
                    <a:moveTo>
                      <a:pt x="0" y="52388"/>
                    </a:moveTo>
                    <a:lnTo>
                      <a:pt x="42862" y="52388"/>
                    </a:lnTo>
                    <a:moveTo>
                      <a:pt x="4046220" y="52388"/>
                    </a:moveTo>
                    <a:lnTo>
                      <a:pt x="4003358" y="52388"/>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5AAF7367-9F3F-4F20-8560-E38EB8A1B914}"/>
                </a:ext>
              </a:extLst>
            </p:cNvPr>
            <p:cNvSpPr/>
            <p:nvPr/>
          </p:nvSpPr>
          <p:spPr>
            <a:xfrm>
              <a:off x="3981365" y="3223605"/>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5" name="Graphic 15">
              <a:extLst>
                <a:ext uri="{FF2B5EF4-FFF2-40B4-BE49-F238E27FC236}">
                  <a16:creationId xmlns:a16="http://schemas.microsoft.com/office/drawing/2014/main" id="{BFFA31A5-8E7C-48A6-97F1-ACC0A19F18D6}"/>
                </a:ext>
              </a:extLst>
            </p:cNvPr>
            <p:cNvGrpSpPr/>
            <p:nvPr/>
          </p:nvGrpSpPr>
          <p:grpSpPr>
            <a:xfrm>
              <a:off x="3780685" y="911634"/>
              <a:ext cx="2828194" cy="2432687"/>
              <a:chOff x="3941018" y="3383279"/>
              <a:chExt cx="4355256" cy="1016266"/>
            </a:xfrm>
          </p:grpSpPr>
          <p:sp>
            <p:nvSpPr>
              <p:cNvPr id="26" name="Freeform: Shape 25">
                <a:extLst>
                  <a:ext uri="{FF2B5EF4-FFF2-40B4-BE49-F238E27FC236}">
                    <a16:creationId xmlns:a16="http://schemas.microsoft.com/office/drawing/2014/main" id="{40FBB568-8592-4C39-A1C1-C20E8B41E523}"/>
                  </a:ext>
                </a:extLst>
              </p:cNvPr>
              <p:cNvSpPr/>
              <p:nvPr/>
            </p:nvSpPr>
            <p:spPr>
              <a:xfrm>
                <a:off x="4250055" y="4349115"/>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7" name="TextBox 26">
                <a:extLst>
                  <a:ext uri="{FF2B5EF4-FFF2-40B4-BE49-F238E27FC236}">
                    <a16:creationId xmlns:a16="http://schemas.microsoft.com/office/drawing/2014/main" id="{F6D0EAE7-DBE5-43AE-8FDD-662CF365DEE3}"/>
                  </a:ext>
                </a:extLst>
              </p:cNvPr>
              <p:cNvSpPr txBox="1"/>
              <p:nvPr/>
            </p:nvSpPr>
            <p:spPr>
              <a:xfrm>
                <a:off x="3941018" y="4283827"/>
                <a:ext cx="415209" cy="115718"/>
              </a:xfrm>
              <a:prstGeom prst="rect">
                <a:avLst/>
              </a:prstGeom>
              <a:noFill/>
            </p:spPr>
            <p:txBody>
              <a:bodyPr wrap="none" rtlCol="0" anchor="ctr">
                <a:spAutoFit/>
              </a:bodyPr>
              <a:lstStyle/>
              <a:p>
                <a:pPr algn="l"/>
                <a:r>
                  <a:rPr lang="en-US" sz="1200" spc="0" baseline="0" dirty="0">
                    <a:solidFill>
                      <a:srgbClr val="000000"/>
                    </a:solidFill>
                    <a:latin typeface="Arial"/>
                    <a:cs typeface="Arial"/>
                    <a:sym typeface="Arial"/>
                    <a:rtl val="0"/>
                  </a:rPr>
                  <a:t>1</a:t>
                </a:r>
              </a:p>
            </p:txBody>
          </p:sp>
          <p:sp>
            <p:nvSpPr>
              <p:cNvPr id="28" name="Freeform: Shape 27">
                <a:extLst>
                  <a:ext uri="{FF2B5EF4-FFF2-40B4-BE49-F238E27FC236}">
                    <a16:creationId xmlns:a16="http://schemas.microsoft.com/office/drawing/2014/main" id="{486387C2-AEB3-42A0-BBE2-16B02FDAD797}"/>
                  </a:ext>
                </a:extLst>
              </p:cNvPr>
              <p:cNvSpPr/>
              <p:nvPr/>
            </p:nvSpPr>
            <p:spPr>
              <a:xfrm>
                <a:off x="4250055" y="3383279"/>
                <a:ext cx="4046219" cy="661035"/>
              </a:xfrm>
              <a:custGeom>
                <a:avLst/>
                <a:gdLst>
                  <a:gd name="connsiteX0" fmla="*/ 0 w 4046219"/>
                  <a:gd name="connsiteY0" fmla="*/ 661035 h 661035"/>
                  <a:gd name="connsiteX1" fmla="*/ 42862 w 4046219"/>
                  <a:gd name="connsiteY1" fmla="*/ 661035 h 661035"/>
                  <a:gd name="connsiteX2" fmla="*/ 4046220 w 4046219"/>
                  <a:gd name="connsiteY2" fmla="*/ 661035 h 661035"/>
                  <a:gd name="connsiteX3" fmla="*/ 4003358 w 4046219"/>
                  <a:gd name="connsiteY3" fmla="*/ 661035 h 661035"/>
                  <a:gd name="connsiteX4" fmla="*/ 0 w 4046219"/>
                  <a:gd name="connsiteY4" fmla="*/ 482917 h 661035"/>
                  <a:gd name="connsiteX5" fmla="*/ 42862 w 4046219"/>
                  <a:gd name="connsiteY5" fmla="*/ 482917 h 661035"/>
                  <a:gd name="connsiteX6" fmla="*/ 4046220 w 4046219"/>
                  <a:gd name="connsiteY6" fmla="*/ 482917 h 661035"/>
                  <a:gd name="connsiteX7" fmla="*/ 4003358 w 4046219"/>
                  <a:gd name="connsiteY7" fmla="*/ 482917 h 661035"/>
                  <a:gd name="connsiteX8" fmla="*/ 0 w 4046219"/>
                  <a:gd name="connsiteY8" fmla="*/ 356235 h 661035"/>
                  <a:gd name="connsiteX9" fmla="*/ 42862 w 4046219"/>
                  <a:gd name="connsiteY9" fmla="*/ 356235 h 661035"/>
                  <a:gd name="connsiteX10" fmla="*/ 4046220 w 4046219"/>
                  <a:gd name="connsiteY10" fmla="*/ 356235 h 661035"/>
                  <a:gd name="connsiteX11" fmla="*/ 4003358 w 4046219"/>
                  <a:gd name="connsiteY11" fmla="*/ 356235 h 661035"/>
                  <a:gd name="connsiteX12" fmla="*/ 0 w 4046219"/>
                  <a:gd name="connsiteY12" fmla="*/ 258127 h 661035"/>
                  <a:gd name="connsiteX13" fmla="*/ 42862 w 4046219"/>
                  <a:gd name="connsiteY13" fmla="*/ 258127 h 661035"/>
                  <a:gd name="connsiteX14" fmla="*/ 4046220 w 4046219"/>
                  <a:gd name="connsiteY14" fmla="*/ 258127 h 661035"/>
                  <a:gd name="connsiteX15" fmla="*/ 4003358 w 4046219"/>
                  <a:gd name="connsiteY15" fmla="*/ 258127 h 661035"/>
                  <a:gd name="connsiteX16" fmla="*/ 0 w 4046219"/>
                  <a:gd name="connsiteY16" fmla="*/ 178117 h 661035"/>
                  <a:gd name="connsiteX17" fmla="*/ 42862 w 4046219"/>
                  <a:gd name="connsiteY17" fmla="*/ 178117 h 661035"/>
                  <a:gd name="connsiteX18" fmla="*/ 4046220 w 4046219"/>
                  <a:gd name="connsiteY18" fmla="*/ 178117 h 661035"/>
                  <a:gd name="connsiteX19" fmla="*/ 4003358 w 4046219"/>
                  <a:gd name="connsiteY19" fmla="*/ 178117 h 661035"/>
                  <a:gd name="connsiteX20" fmla="*/ 0 w 4046219"/>
                  <a:gd name="connsiteY20" fmla="*/ 110490 h 661035"/>
                  <a:gd name="connsiteX21" fmla="*/ 42862 w 4046219"/>
                  <a:gd name="connsiteY21" fmla="*/ 110490 h 661035"/>
                  <a:gd name="connsiteX22" fmla="*/ 4046220 w 4046219"/>
                  <a:gd name="connsiteY22" fmla="*/ 110490 h 661035"/>
                  <a:gd name="connsiteX23" fmla="*/ 4003358 w 4046219"/>
                  <a:gd name="connsiteY23" fmla="*/ 110490 h 661035"/>
                  <a:gd name="connsiteX24" fmla="*/ 0 w 4046219"/>
                  <a:gd name="connsiteY24" fmla="*/ 51435 h 661035"/>
                  <a:gd name="connsiteX25" fmla="*/ 42862 w 4046219"/>
                  <a:gd name="connsiteY25" fmla="*/ 51435 h 661035"/>
                  <a:gd name="connsiteX26" fmla="*/ 4046220 w 4046219"/>
                  <a:gd name="connsiteY26" fmla="*/ 51435 h 661035"/>
                  <a:gd name="connsiteX27" fmla="*/ 4003358 w 4046219"/>
                  <a:gd name="connsiteY27" fmla="*/ 51435 h 661035"/>
                  <a:gd name="connsiteX28" fmla="*/ 0 w 4046219"/>
                  <a:gd name="connsiteY28" fmla="*/ 0 h 661035"/>
                  <a:gd name="connsiteX29" fmla="*/ 42862 w 4046219"/>
                  <a:gd name="connsiteY29" fmla="*/ 0 h 661035"/>
                  <a:gd name="connsiteX30" fmla="*/ 4046220 w 4046219"/>
                  <a:gd name="connsiteY30" fmla="*/ 0 h 661035"/>
                  <a:gd name="connsiteX31" fmla="*/ 4003358 w 4046219"/>
                  <a:gd name="connsiteY31" fmla="*/ 0 h 661035"/>
                  <a:gd name="connsiteX32" fmla="*/ 4003453 w 4046219"/>
                  <a:gd name="connsiteY32" fmla="*/ 0 h 66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5">
                    <a:moveTo>
                      <a:pt x="0" y="661035"/>
                    </a:moveTo>
                    <a:lnTo>
                      <a:pt x="42862" y="661035"/>
                    </a:lnTo>
                    <a:moveTo>
                      <a:pt x="4046220" y="661035"/>
                    </a:moveTo>
                    <a:lnTo>
                      <a:pt x="4003358" y="661035"/>
                    </a:lnTo>
                    <a:moveTo>
                      <a:pt x="0" y="482917"/>
                    </a:moveTo>
                    <a:lnTo>
                      <a:pt x="42862" y="482917"/>
                    </a:lnTo>
                    <a:moveTo>
                      <a:pt x="4046220" y="482917"/>
                    </a:moveTo>
                    <a:lnTo>
                      <a:pt x="4003358" y="482917"/>
                    </a:lnTo>
                    <a:moveTo>
                      <a:pt x="0" y="356235"/>
                    </a:moveTo>
                    <a:lnTo>
                      <a:pt x="42862" y="356235"/>
                    </a:lnTo>
                    <a:moveTo>
                      <a:pt x="4046220" y="356235"/>
                    </a:moveTo>
                    <a:lnTo>
                      <a:pt x="4003358" y="356235"/>
                    </a:lnTo>
                    <a:moveTo>
                      <a:pt x="0" y="258127"/>
                    </a:moveTo>
                    <a:lnTo>
                      <a:pt x="42862" y="258127"/>
                    </a:lnTo>
                    <a:moveTo>
                      <a:pt x="4046220" y="258127"/>
                    </a:moveTo>
                    <a:lnTo>
                      <a:pt x="4003358" y="258127"/>
                    </a:lnTo>
                    <a:moveTo>
                      <a:pt x="0" y="178117"/>
                    </a:moveTo>
                    <a:lnTo>
                      <a:pt x="42862" y="178117"/>
                    </a:lnTo>
                    <a:moveTo>
                      <a:pt x="4046220" y="178117"/>
                    </a:moveTo>
                    <a:lnTo>
                      <a:pt x="4003358" y="178117"/>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9" name="Freeform: Shape 28">
              <a:extLst>
                <a:ext uri="{FF2B5EF4-FFF2-40B4-BE49-F238E27FC236}">
                  <a16:creationId xmlns:a16="http://schemas.microsoft.com/office/drawing/2014/main" id="{9963F600-EF38-4278-BB10-BDC86DE7A922}"/>
                </a:ext>
              </a:extLst>
            </p:cNvPr>
            <p:cNvSpPr/>
            <p:nvPr/>
          </p:nvSpPr>
          <p:spPr>
            <a:xfrm>
              <a:off x="3981365" y="799914"/>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30" name="Graphic 15">
              <a:extLst>
                <a:ext uri="{FF2B5EF4-FFF2-40B4-BE49-F238E27FC236}">
                  <a16:creationId xmlns:a16="http://schemas.microsoft.com/office/drawing/2014/main" id="{5C3232D0-9EA7-4939-8F97-2DD702F68418}"/>
                </a:ext>
              </a:extLst>
            </p:cNvPr>
            <p:cNvGrpSpPr/>
            <p:nvPr/>
          </p:nvGrpSpPr>
          <p:grpSpPr>
            <a:xfrm>
              <a:off x="3697047" y="637448"/>
              <a:ext cx="2911832" cy="277000"/>
              <a:chOff x="3812221" y="3268733"/>
              <a:chExt cx="4484053" cy="115718"/>
            </a:xfrm>
          </p:grpSpPr>
          <p:sp>
            <p:nvSpPr>
              <p:cNvPr id="31" name="Freeform: Shape 30">
                <a:extLst>
                  <a:ext uri="{FF2B5EF4-FFF2-40B4-BE49-F238E27FC236}">
                    <a16:creationId xmlns:a16="http://schemas.microsoft.com/office/drawing/2014/main" id="{962862CE-3860-4C0A-99BB-AE1BB232559C}"/>
                  </a:ext>
                </a:extLst>
              </p:cNvPr>
              <p:cNvSpPr/>
              <p:nvPr/>
            </p:nvSpPr>
            <p:spPr>
              <a:xfrm>
                <a:off x="4250055" y="3336607"/>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1CD66DFE-51CC-4F84-8471-0159B21DBE6A}"/>
                  </a:ext>
                </a:extLst>
              </p:cNvPr>
              <p:cNvSpPr txBox="1"/>
              <p:nvPr/>
            </p:nvSpPr>
            <p:spPr>
              <a:xfrm>
                <a:off x="3812221" y="3268733"/>
                <a:ext cx="546039" cy="115718"/>
              </a:xfrm>
              <a:prstGeom prst="rect">
                <a:avLst/>
              </a:prstGeom>
              <a:noFill/>
            </p:spPr>
            <p:txBody>
              <a:bodyPr wrap="none" rtlCol="0" anchor="ctr">
                <a:spAutoFit/>
              </a:bodyPr>
              <a:lstStyle/>
              <a:p>
                <a:pPr algn="l"/>
                <a:r>
                  <a:rPr lang="en-US" sz="1200" spc="0" baseline="0" dirty="0">
                    <a:solidFill>
                      <a:srgbClr val="000000"/>
                    </a:solidFill>
                    <a:latin typeface="Arial"/>
                    <a:cs typeface="Arial"/>
                    <a:sym typeface="Arial"/>
                    <a:rtl val="0"/>
                  </a:rPr>
                  <a:t>10</a:t>
                </a:r>
              </a:p>
            </p:txBody>
          </p:sp>
        </p:grpSp>
        <p:sp>
          <p:nvSpPr>
            <p:cNvPr id="45" name="Freeform: Shape 44">
              <a:extLst>
                <a:ext uri="{FF2B5EF4-FFF2-40B4-BE49-F238E27FC236}">
                  <a16:creationId xmlns:a16="http://schemas.microsoft.com/office/drawing/2014/main" id="{69C51F94-5D96-4A08-9765-917C8B720E6D}"/>
                </a:ext>
              </a:extLst>
            </p:cNvPr>
            <p:cNvSpPr/>
            <p:nvPr/>
          </p:nvSpPr>
          <p:spPr>
            <a:xfrm>
              <a:off x="4220118"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1C54B069-9CDC-41C0-8993-37DAC738EA2E}"/>
                </a:ext>
              </a:extLst>
            </p:cNvPr>
            <p:cNvSpPr/>
            <p:nvPr/>
          </p:nvSpPr>
          <p:spPr>
            <a:xfrm>
              <a:off x="469824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A20FF80-7F7A-4B80-992E-B30F810E9A50}"/>
                </a:ext>
              </a:extLst>
            </p:cNvPr>
            <p:cNvSpPr/>
            <p:nvPr/>
          </p:nvSpPr>
          <p:spPr>
            <a:xfrm>
              <a:off x="5175746"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19CDF37-AF09-4F92-BF4E-E587287DB786}"/>
                </a:ext>
              </a:extLst>
            </p:cNvPr>
            <p:cNvSpPr/>
            <p:nvPr/>
          </p:nvSpPr>
          <p:spPr>
            <a:xfrm>
              <a:off x="5653251" y="-404290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C9BFDCA9-FF5A-4EBE-AEBF-145172C07FC6}"/>
                </a:ext>
              </a:extLst>
            </p:cNvPr>
            <p:cNvSpPr/>
            <p:nvPr/>
          </p:nvSpPr>
          <p:spPr>
            <a:xfrm>
              <a:off x="565325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ECAC789-AF2D-40EF-A625-AE3B8DFC72A0}"/>
                </a:ext>
              </a:extLst>
            </p:cNvPr>
            <p:cNvSpPr/>
            <p:nvPr/>
          </p:nvSpPr>
          <p:spPr>
            <a:xfrm>
              <a:off x="6131374"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DFB7FCC-06CC-426E-9B13-1A29FC122AEC}"/>
                </a:ext>
              </a:extLst>
            </p:cNvPr>
            <p:cNvSpPr/>
            <p:nvPr/>
          </p:nvSpPr>
          <p:spPr>
            <a:xfrm>
              <a:off x="6608880"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BDDF4CF-A3D0-4A6A-83F3-B72C01A453B0}"/>
                </a:ext>
              </a:extLst>
            </p:cNvPr>
            <p:cNvSpPr/>
            <p:nvPr/>
          </p:nvSpPr>
          <p:spPr>
            <a:xfrm>
              <a:off x="6608880"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511A4BB-4D8A-494A-816D-C8C43880875D}"/>
                </a:ext>
              </a:extLst>
            </p:cNvPr>
            <p:cNvSpPr/>
            <p:nvPr/>
          </p:nvSpPr>
          <p:spPr>
            <a:xfrm>
              <a:off x="4246714" y="-3222089"/>
              <a:ext cx="2362226" cy="8867101"/>
            </a:xfrm>
            <a:custGeom>
              <a:avLst/>
              <a:gdLst>
                <a:gd name="connsiteX0" fmla="*/ 3077528 w 3637692"/>
                <a:gd name="connsiteY0" fmla="*/ 0 h 3704272"/>
                <a:gd name="connsiteX1" fmla="*/ 3479483 w 3637692"/>
                <a:gd name="connsiteY1" fmla="*/ 0 h 3704272"/>
                <a:gd name="connsiteX2" fmla="*/ 0 w 3637692"/>
                <a:gd name="connsiteY2" fmla="*/ 3704272 h 3704272"/>
                <a:gd name="connsiteX3" fmla="*/ 0 w 3637692"/>
                <a:gd name="connsiteY3" fmla="*/ 3657600 h 3704272"/>
                <a:gd name="connsiteX4" fmla="*/ 40958 w 3637692"/>
                <a:gd name="connsiteY4" fmla="*/ 3353753 h 3704272"/>
                <a:gd name="connsiteX5" fmla="*/ 81915 w 3637692"/>
                <a:gd name="connsiteY5" fmla="*/ 3175635 h 3704272"/>
                <a:gd name="connsiteX6" fmla="*/ 122873 w 3637692"/>
                <a:gd name="connsiteY6" fmla="*/ 3048953 h 3704272"/>
                <a:gd name="connsiteX7" fmla="*/ 163830 w 3637692"/>
                <a:gd name="connsiteY7" fmla="*/ 2950845 h 3704272"/>
                <a:gd name="connsiteX8" fmla="*/ 204788 w 3637692"/>
                <a:gd name="connsiteY8" fmla="*/ 2870835 h 3704272"/>
                <a:gd name="connsiteX9" fmla="*/ 245745 w 3637692"/>
                <a:gd name="connsiteY9" fmla="*/ 2803208 h 3704272"/>
                <a:gd name="connsiteX10" fmla="*/ 285750 w 3637692"/>
                <a:gd name="connsiteY10" fmla="*/ 2744153 h 3704272"/>
                <a:gd name="connsiteX11" fmla="*/ 326707 w 3637692"/>
                <a:gd name="connsiteY11" fmla="*/ 2692718 h 3704272"/>
                <a:gd name="connsiteX12" fmla="*/ 367665 w 3637692"/>
                <a:gd name="connsiteY12" fmla="*/ 2646045 h 3704272"/>
                <a:gd name="connsiteX13" fmla="*/ 408623 w 3637692"/>
                <a:gd name="connsiteY13" fmla="*/ 2604135 h 3704272"/>
                <a:gd name="connsiteX14" fmla="*/ 449580 w 3637692"/>
                <a:gd name="connsiteY14" fmla="*/ 2566035 h 3704272"/>
                <a:gd name="connsiteX15" fmla="*/ 490538 w 3637692"/>
                <a:gd name="connsiteY15" fmla="*/ 2530793 h 3704272"/>
                <a:gd name="connsiteX16" fmla="*/ 531495 w 3637692"/>
                <a:gd name="connsiteY16" fmla="*/ 2498408 h 3704272"/>
                <a:gd name="connsiteX17" fmla="*/ 572453 w 3637692"/>
                <a:gd name="connsiteY17" fmla="*/ 2467928 h 3704272"/>
                <a:gd name="connsiteX18" fmla="*/ 613410 w 3637692"/>
                <a:gd name="connsiteY18" fmla="*/ 2439353 h 3704272"/>
                <a:gd name="connsiteX19" fmla="*/ 654368 w 3637692"/>
                <a:gd name="connsiteY19" fmla="*/ 2412683 h 3704272"/>
                <a:gd name="connsiteX20" fmla="*/ 695325 w 3637692"/>
                <a:gd name="connsiteY20" fmla="*/ 2387918 h 3704272"/>
                <a:gd name="connsiteX21" fmla="*/ 735330 w 3637692"/>
                <a:gd name="connsiteY21" fmla="*/ 2364105 h 3704272"/>
                <a:gd name="connsiteX22" fmla="*/ 776288 w 3637692"/>
                <a:gd name="connsiteY22" fmla="*/ 2341245 h 3704272"/>
                <a:gd name="connsiteX23" fmla="*/ 817245 w 3637692"/>
                <a:gd name="connsiteY23" fmla="*/ 2320290 h 3704272"/>
                <a:gd name="connsiteX24" fmla="*/ 858203 w 3637692"/>
                <a:gd name="connsiteY24" fmla="*/ 2299335 h 3704272"/>
                <a:gd name="connsiteX25" fmla="*/ 899160 w 3637692"/>
                <a:gd name="connsiteY25" fmla="*/ 2280285 h 3704272"/>
                <a:gd name="connsiteX26" fmla="*/ 940118 w 3637692"/>
                <a:gd name="connsiteY26" fmla="*/ 2261235 h 3704272"/>
                <a:gd name="connsiteX27" fmla="*/ 981075 w 3637692"/>
                <a:gd name="connsiteY27" fmla="*/ 2243138 h 3704272"/>
                <a:gd name="connsiteX28" fmla="*/ 1022032 w 3637692"/>
                <a:gd name="connsiteY28" fmla="*/ 2225993 h 3704272"/>
                <a:gd name="connsiteX29" fmla="*/ 1062990 w 3637692"/>
                <a:gd name="connsiteY29" fmla="*/ 2209800 h 3704272"/>
                <a:gd name="connsiteX30" fmla="*/ 1103948 w 3637692"/>
                <a:gd name="connsiteY30" fmla="*/ 2193608 h 3704272"/>
                <a:gd name="connsiteX31" fmla="*/ 1144905 w 3637692"/>
                <a:gd name="connsiteY31" fmla="*/ 2178368 h 3704272"/>
                <a:gd name="connsiteX32" fmla="*/ 1184910 w 3637692"/>
                <a:gd name="connsiteY32" fmla="*/ 2163128 h 3704272"/>
                <a:gd name="connsiteX33" fmla="*/ 1225868 w 3637692"/>
                <a:gd name="connsiteY33" fmla="*/ 2148840 h 3704272"/>
                <a:gd name="connsiteX34" fmla="*/ 1266825 w 3637692"/>
                <a:gd name="connsiteY34" fmla="*/ 2135505 h 3704272"/>
                <a:gd name="connsiteX35" fmla="*/ 1307783 w 3637692"/>
                <a:gd name="connsiteY35" fmla="*/ 2121218 h 3704272"/>
                <a:gd name="connsiteX36" fmla="*/ 1348740 w 3637692"/>
                <a:gd name="connsiteY36" fmla="*/ 2108835 h 3704272"/>
                <a:gd name="connsiteX37" fmla="*/ 1389698 w 3637692"/>
                <a:gd name="connsiteY37" fmla="*/ 2095500 h 3704272"/>
                <a:gd name="connsiteX38" fmla="*/ 1430655 w 3637692"/>
                <a:gd name="connsiteY38" fmla="*/ 2083118 h 3704272"/>
                <a:gd name="connsiteX39" fmla="*/ 1471613 w 3637692"/>
                <a:gd name="connsiteY39" fmla="*/ 2071687 h 3704272"/>
                <a:gd name="connsiteX40" fmla="*/ 1512570 w 3637692"/>
                <a:gd name="connsiteY40" fmla="*/ 2059305 h 3704272"/>
                <a:gd name="connsiteX41" fmla="*/ 1553528 w 3637692"/>
                <a:gd name="connsiteY41" fmla="*/ 2047875 h 3704272"/>
                <a:gd name="connsiteX42" fmla="*/ 1594485 w 3637692"/>
                <a:gd name="connsiteY42" fmla="*/ 2037397 h 3704272"/>
                <a:gd name="connsiteX43" fmla="*/ 1634490 w 3637692"/>
                <a:gd name="connsiteY43" fmla="*/ 2025968 h 3704272"/>
                <a:gd name="connsiteX44" fmla="*/ 1675448 w 3637692"/>
                <a:gd name="connsiteY44" fmla="*/ 2015490 h 3704272"/>
                <a:gd name="connsiteX45" fmla="*/ 1716405 w 3637692"/>
                <a:gd name="connsiteY45" fmla="*/ 2005012 h 3704272"/>
                <a:gd name="connsiteX46" fmla="*/ 1757363 w 3637692"/>
                <a:gd name="connsiteY46" fmla="*/ 1995487 h 3704272"/>
                <a:gd name="connsiteX47" fmla="*/ 1798320 w 3637692"/>
                <a:gd name="connsiteY47" fmla="*/ 1985010 h 3704272"/>
                <a:gd name="connsiteX48" fmla="*/ 1839278 w 3637692"/>
                <a:gd name="connsiteY48" fmla="*/ 1975485 h 3704272"/>
                <a:gd name="connsiteX49" fmla="*/ 1880235 w 3637692"/>
                <a:gd name="connsiteY49" fmla="*/ 1965960 h 3704272"/>
                <a:gd name="connsiteX50" fmla="*/ 1921192 w 3637692"/>
                <a:gd name="connsiteY50" fmla="*/ 1956435 h 3704272"/>
                <a:gd name="connsiteX51" fmla="*/ 1962150 w 3637692"/>
                <a:gd name="connsiteY51" fmla="*/ 1947862 h 3704272"/>
                <a:gd name="connsiteX52" fmla="*/ 2003108 w 3637692"/>
                <a:gd name="connsiteY52" fmla="*/ 1939290 h 3704272"/>
                <a:gd name="connsiteX53" fmla="*/ 2044065 w 3637692"/>
                <a:gd name="connsiteY53" fmla="*/ 1930718 h 3704272"/>
                <a:gd name="connsiteX54" fmla="*/ 2084070 w 3637692"/>
                <a:gd name="connsiteY54" fmla="*/ 1922145 h 3704272"/>
                <a:gd name="connsiteX55" fmla="*/ 2125028 w 3637692"/>
                <a:gd name="connsiteY55" fmla="*/ 1913572 h 3704272"/>
                <a:gd name="connsiteX56" fmla="*/ 2165985 w 3637692"/>
                <a:gd name="connsiteY56" fmla="*/ 1905000 h 3704272"/>
                <a:gd name="connsiteX57" fmla="*/ 2206943 w 3637692"/>
                <a:gd name="connsiteY57" fmla="*/ 1897380 h 3704272"/>
                <a:gd name="connsiteX58" fmla="*/ 2247900 w 3637692"/>
                <a:gd name="connsiteY58" fmla="*/ 1888808 h 3704272"/>
                <a:gd name="connsiteX59" fmla="*/ 2288858 w 3637692"/>
                <a:gd name="connsiteY59" fmla="*/ 1881187 h 3704272"/>
                <a:gd name="connsiteX60" fmla="*/ 2329815 w 3637692"/>
                <a:gd name="connsiteY60" fmla="*/ 1873568 h 3704272"/>
                <a:gd name="connsiteX61" fmla="*/ 2370773 w 3637692"/>
                <a:gd name="connsiteY61" fmla="*/ 1865947 h 3704272"/>
                <a:gd name="connsiteX62" fmla="*/ 2411730 w 3637692"/>
                <a:gd name="connsiteY62" fmla="*/ 1859280 h 3704272"/>
                <a:gd name="connsiteX63" fmla="*/ 2452688 w 3637692"/>
                <a:gd name="connsiteY63" fmla="*/ 1851660 h 3704272"/>
                <a:gd name="connsiteX64" fmla="*/ 2493645 w 3637692"/>
                <a:gd name="connsiteY64" fmla="*/ 1844040 h 3704272"/>
                <a:gd name="connsiteX65" fmla="*/ 2533650 w 3637692"/>
                <a:gd name="connsiteY65" fmla="*/ 1837372 h 3704272"/>
                <a:gd name="connsiteX66" fmla="*/ 2574608 w 3637692"/>
                <a:gd name="connsiteY66" fmla="*/ 1830705 h 3704272"/>
                <a:gd name="connsiteX67" fmla="*/ 2615565 w 3637692"/>
                <a:gd name="connsiteY67" fmla="*/ 1824037 h 3704272"/>
                <a:gd name="connsiteX68" fmla="*/ 2656523 w 3637692"/>
                <a:gd name="connsiteY68" fmla="*/ 1817370 h 3704272"/>
                <a:gd name="connsiteX69" fmla="*/ 2697480 w 3637692"/>
                <a:gd name="connsiteY69" fmla="*/ 1810703 h 3704272"/>
                <a:gd name="connsiteX70" fmla="*/ 2738438 w 3637692"/>
                <a:gd name="connsiteY70" fmla="*/ 1804035 h 3704272"/>
                <a:gd name="connsiteX71" fmla="*/ 2779395 w 3637692"/>
                <a:gd name="connsiteY71" fmla="*/ 1797368 h 3704272"/>
                <a:gd name="connsiteX72" fmla="*/ 2820353 w 3637692"/>
                <a:gd name="connsiteY72" fmla="*/ 1790700 h 3704272"/>
                <a:gd name="connsiteX73" fmla="*/ 2861310 w 3637692"/>
                <a:gd name="connsiteY73" fmla="*/ 1784985 h 3704272"/>
                <a:gd name="connsiteX74" fmla="*/ 2902268 w 3637692"/>
                <a:gd name="connsiteY74" fmla="*/ 1778318 h 3704272"/>
                <a:gd name="connsiteX75" fmla="*/ 2943225 w 3637692"/>
                <a:gd name="connsiteY75" fmla="*/ 1772603 h 3704272"/>
                <a:gd name="connsiteX76" fmla="*/ 2983230 w 3637692"/>
                <a:gd name="connsiteY76" fmla="*/ 1766887 h 3704272"/>
                <a:gd name="connsiteX77" fmla="*/ 3024188 w 3637692"/>
                <a:gd name="connsiteY77" fmla="*/ 1761173 h 3704272"/>
                <a:gd name="connsiteX78" fmla="*/ 3065145 w 3637692"/>
                <a:gd name="connsiteY78" fmla="*/ 1754505 h 3704272"/>
                <a:gd name="connsiteX79" fmla="*/ 3106103 w 3637692"/>
                <a:gd name="connsiteY79" fmla="*/ 1748790 h 3704272"/>
                <a:gd name="connsiteX80" fmla="*/ 3147060 w 3637692"/>
                <a:gd name="connsiteY80" fmla="*/ 1744028 h 3704272"/>
                <a:gd name="connsiteX81" fmla="*/ 3188018 w 3637692"/>
                <a:gd name="connsiteY81" fmla="*/ 1738312 h 3704272"/>
                <a:gd name="connsiteX82" fmla="*/ 3228975 w 3637692"/>
                <a:gd name="connsiteY82" fmla="*/ 1732598 h 3704272"/>
                <a:gd name="connsiteX83" fmla="*/ 3269933 w 3637692"/>
                <a:gd name="connsiteY83" fmla="*/ 1726883 h 3704272"/>
                <a:gd name="connsiteX84" fmla="*/ 3310890 w 3637692"/>
                <a:gd name="connsiteY84" fmla="*/ 1721168 h 3704272"/>
                <a:gd name="connsiteX85" fmla="*/ 3351848 w 3637692"/>
                <a:gd name="connsiteY85" fmla="*/ 1716405 h 3704272"/>
                <a:gd name="connsiteX86" fmla="*/ 3392805 w 3637692"/>
                <a:gd name="connsiteY86" fmla="*/ 1710690 h 3704272"/>
                <a:gd name="connsiteX87" fmla="*/ 3432810 w 3637692"/>
                <a:gd name="connsiteY87" fmla="*/ 1705928 h 3704272"/>
                <a:gd name="connsiteX88" fmla="*/ 3473768 w 3637692"/>
                <a:gd name="connsiteY88" fmla="*/ 1700212 h 3704272"/>
                <a:gd name="connsiteX89" fmla="*/ 3514725 w 3637692"/>
                <a:gd name="connsiteY89" fmla="*/ 1695450 h 3704272"/>
                <a:gd name="connsiteX90" fmla="*/ 3555683 w 3637692"/>
                <a:gd name="connsiteY90" fmla="*/ 1690687 h 3704272"/>
                <a:gd name="connsiteX91" fmla="*/ 3596640 w 3637692"/>
                <a:gd name="connsiteY91" fmla="*/ 1685925 h 3704272"/>
                <a:gd name="connsiteX92" fmla="*/ 3637598 w 3637692"/>
                <a:gd name="connsiteY92" fmla="*/ 1680210 h 3704272"/>
                <a:gd name="connsiteX93" fmla="*/ 3637693 w 3637692"/>
                <a:gd name="connsiteY93" fmla="*/ 1680210 h 370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637692" h="3704272">
                  <a:moveTo>
                    <a:pt x="3077528" y="0"/>
                  </a:moveTo>
                  <a:lnTo>
                    <a:pt x="3479483" y="0"/>
                  </a:lnTo>
                  <a:moveTo>
                    <a:pt x="0" y="3704272"/>
                  </a:moveTo>
                  <a:lnTo>
                    <a:pt x="0" y="3657600"/>
                  </a:lnTo>
                  <a:lnTo>
                    <a:pt x="40958" y="3353753"/>
                  </a:lnTo>
                  <a:lnTo>
                    <a:pt x="81915" y="3175635"/>
                  </a:lnTo>
                  <a:lnTo>
                    <a:pt x="122873" y="3048953"/>
                  </a:lnTo>
                  <a:lnTo>
                    <a:pt x="163830" y="2950845"/>
                  </a:lnTo>
                  <a:lnTo>
                    <a:pt x="204788" y="2870835"/>
                  </a:lnTo>
                  <a:lnTo>
                    <a:pt x="245745" y="2803208"/>
                  </a:lnTo>
                  <a:lnTo>
                    <a:pt x="285750" y="2744153"/>
                  </a:lnTo>
                  <a:lnTo>
                    <a:pt x="326707" y="2692718"/>
                  </a:lnTo>
                  <a:lnTo>
                    <a:pt x="367665" y="2646045"/>
                  </a:lnTo>
                  <a:lnTo>
                    <a:pt x="408623" y="2604135"/>
                  </a:lnTo>
                  <a:lnTo>
                    <a:pt x="449580" y="2566035"/>
                  </a:lnTo>
                  <a:lnTo>
                    <a:pt x="490538" y="2530793"/>
                  </a:lnTo>
                  <a:lnTo>
                    <a:pt x="531495" y="2498408"/>
                  </a:lnTo>
                  <a:lnTo>
                    <a:pt x="572453" y="2467928"/>
                  </a:lnTo>
                  <a:lnTo>
                    <a:pt x="613410" y="2439353"/>
                  </a:lnTo>
                  <a:lnTo>
                    <a:pt x="654368" y="2412683"/>
                  </a:lnTo>
                  <a:lnTo>
                    <a:pt x="695325" y="2387918"/>
                  </a:lnTo>
                  <a:lnTo>
                    <a:pt x="735330" y="2364105"/>
                  </a:lnTo>
                  <a:lnTo>
                    <a:pt x="776288" y="2341245"/>
                  </a:lnTo>
                  <a:lnTo>
                    <a:pt x="817245" y="2320290"/>
                  </a:lnTo>
                  <a:lnTo>
                    <a:pt x="858203" y="2299335"/>
                  </a:lnTo>
                  <a:lnTo>
                    <a:pt x="899160" y="2280285"/>
                  </a:lnTo>
                  <a:lnTo>
                    <a:pt x="940118" y="2261235"/>
                  </a:lnTo>
                  <a:lnTo>
                    <a:pt x="981075" y="2243138"/>
                  </a:lnTo>
                  <a:lnTo>
                    <a:pt x="1022032" y="2225993"/>
                  </a:lnTo>
                  <a:lnTo>
                    <a:pt x="1062990" y="2209800"/>
                  </a:lnTo>
                  <a:lnTo>
                    <a:pt x="1103948" y="2193608"/>
                  </a:lnTo>
                  <a:lnTo>
                    <a:pt x="1144905" y="2178368"/>
                  </a:lnTo>
                  <a:lnTo>
                    <a:pt x="1184910" y="2163128"/>
                  </a:lnTo>
                  <a:lnTo>
                    <a:pt x="1225868" y="2148840"/>
                  </a:lnTo>
                  <a:lnTo>
                    <a:pt x="1266825" y="2135505"/>
                  </a:lnTo>
                  <a:lnTo>
                    <a:pt x="1307783" y="2121218"/>
                  </a:lnTo>
                  <a:lnTo>
                    <a:pt x="1348740" y="2108835"/>
                  </a:lnTo>
                  <a:lnTo>
                    <a:pt x="1389698" y="2095500"/>
                  </a:lnTo>
                  <a:lnTo>
                    <a:pt x="1430655" y="2083118"/>
                  </a:lnTo>
                  <a:lnTo>
                    <a:pt x="1471613" y="2071687"/>
                  </a:lnTo>
                  <a:lnTo>
                    <a:pt x="1512570" y="2059305"/>
                  </a:lnTo>
                  <a:lnTo>
                    <a:pt x="1553528" y="2047875"/>
                  </a:lnTo>
                  <a:lnTo>
                    <a:pt x="1594485" y="2037397"/>
                  </a:lnTo>
                  <a:lnTo>
                    <a:pt x="1634490" y="2025968"/>
                  </a:lnTo>
                  <a:lnTo>
                    <a:pt x="1675448" y="2015490"/>
                  </a:lnTo>
                  <a:lnTo>
                    <a:pt x="1716405" y="2005012"/>
                  </a:lnTo>
                  <a:lnTo>
                    <a:pt x="1757363" y="1995487"/>
                  </a:lnTo>
                  <a:lnTo>
                    <a:pt x="1798320" y="1985010"/>
                  </a:lnTo>
                  <a:lnTo>
                    <a:pt x="1839278" y="1975485"/>
                  </a:lnTo>
                  <a:lnTo>
                    <a:pt x="1880235" y="1965960"/>
                  </a:lnTo>
                  <a:lnTo>
                    <a:pt x="1921192" y="1956435"/>
                  </a:lnTo>
                  <a:lnTo>
                    <a:pt x="1962150" y="1947862"/>
                  </a:lnTo>
                  <a:lnTo>
                    <a:pt x="2003108" y="1939290"/>
                  </a:lnTo>
                  <a:lnTo>
                    <a:pt x="2044065" y="1930718"/>
                  </a:lnTo>
                  <a:lnTo>
                    <a:pt x="2084070" y="1922145"/>
                  </a:lnTo>
                  <a:lnTo>
                    <a:pt x="2125028" y="1913572"/>
                  </a:lnTo>
                  <a:lnTo>
                    <a:pt x="2165985" y="1905000"/>
                  </a:lnTo>
                  <a:lnTo>
                    <a:pt x="2206943" y="1897380"/>
                  </a:lnTo>
                  <a:lnTo>
                    <a:pt x="2247900" y="1888808"/>
                  </a:lnTo>
                  <a:lnTo>
                    <a:pt x="2288858" y="1881187"/>
                  </a:lnTo>
                  <a:lnTo>
                    <a:pt x="2329815" y="1873568"/>
                  </a:lnTo>
                  <a:lnTo>
                    <a:pt x="2370773" y="1865947"/>
                  </a:lnTo>
                  <a:lnTo>
                    <a:pt x="2411730" y="1859280"/>
                  </a:lnTo>
                  <a:lnTo>
                    <a:pt x="2452688" y="1851660"/>
                  </a:lnTo>
                  <a:lnTo>
                    <a:pt x="2493645" y="1844040"/>
                  </a:lnTo>
                  <a:lnTo>
                    <a:pt x="2533650" y="1837372"/>
                  </a:lnTo>
                  <a:lnTo>
                    <a:pt x="2574608" y="1830705"/>
                  </a:lnTo>
                  <a:lnTo>
                    <a:pt x="2615565" y="1824037"/>
                  </a:lnTo>
                  <a:lnTo>
                    <a:pt x="2656523" y="1817370"/>
                  </a:lnTo>
                  <a:lnTo>
                    <a:pt x="2697480" y="1810703"/>
                  </a:lnTo>
                  <a:lnTo>
                    <a:pt x="2738438" y="1804035"/>
                  </a:lnTo>
                  <a:lnTo>
                    <a:pt x="2779395" y="1797368"/>
                  </a:lnTo>
                  <a:lnTo>
                    <a:pt x="2820353" y="1790700"/>
                  </a:lnTo>
                  <a:lnTo>
                    <a:pt x="2861310" y="1784985"/>
                  </a:lnTo>
                  <a:lnTo>
                    <a:pt x="2902268" y="1778318"/>
                  </a:lnTo>
                  <a:lnTo>
                    <a:pt x="2943225" y="1772603"/>
                  </a:lnTo>
                  <a:lnTo>
                    <a:pt x="2983230" y="1766887"/>
                  </a:lnTo>
                  <a:lnTo>
                    <a:pt x="3024188" y="1761173"/>
                  </a:lnTo>
                  <a:lnTo>
                    <a:pt x="3065145" y="1754505"/>
                  </a:lnTo>
                  <a:lnTo>
                    <a:pt x="3106103" y="1748790"/>
                  </a:lnTo>
                  <a:lnTo>
                    <a:pt x="3147060" y="1744028"/>
                  </a:lnTo>
                  <a:lnTo>
                    <a:pt x="3188018" y="1738312"/>
                  </a:lnTo>
                  <a:lnTo>
                    <a:pt x="3228975" y="1732598"/>
                  </a:lnTo>
                  <a:lnTo>
                    <a:pt x="3269933" y="1726883"/>
                  </a:lnTo>
                  <a:lnTo>
                    <a:pt x="3310890" y="1721168"/>
                  </a:lnTo>
                  <a:lnTo>
                    <a:pt x="3351848" y="1716405"/>
                  </a:lnTo>
                  <a:lnTo>
                    <a:pt x="3392805" y="1710690"/>
                  </a:lnTo>
                  <a:lnTo>
                    <a:pt x="3432810" y="1705928"/>
                  </a:lnTo>
                  <a:lnTo>
                    <a:pt x="3473768" y="1700212"/>
                  </a:lnTo>
                  <a:lnTo>
                    <a:pt x="3514725" y="1695450"/>
                  </a:lnTo>
                  <a:lnTo>
                    <a:pt x="3555683" y="1690687"/>
                  </a:lnTo>
                  <a:lnTo>
                    <a:pt x="3596640" y="1685925"/>
                  </a:lnTo>
                  <a:lnTo>
                    <a:pt x="3637598" y="1680210"/>
                  </a:lnTo>
                  <a:lnTo>
                    <a:pt x="3637693" y="1680210"/>
                  </a:lnTo>
                </a:path>
              </a:pathLst>
            </a:custGeom>
            <a:noFill/>
            <a:ln w="9525" cap="flat">
              <a:solidFill>
                <a:srgbClr val="FF0000"/>
              </a:solid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EDD63904-A993-4383-9E74-6A5965E13655}"/>
                </a:ext>
              </a:extLst>
            </p:cNvPr>
            <p:cNvSpPr/>
            <p:nvPr/>
          </p:nvSpPr>
          <p:spPr>
            <a:xfrm>
              <a:off x="4457911"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BB941E93-4C06-4EE2-B8E8-B2DBCEDF4929}"/>
                </a:ext>
              </a:extLst>
            </p:cNvPr>
            <p:cNvSpPr/>
            <p:nvPr/>
          </p:nvSpPr>
          <p:spPr>
            <a:xfrm>
              <a:off x="4939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B76E4FC8-A0DB-4693-87FE-23E13A7C4B93}"/>
                </a:ext>
              </a:extLst>
            </p:cNvPr>
            <p:cNvSpPr/>
            <p:nvPr/>
          </p:nvSpPr>
          <p:spPr>
            <a:xfrm>
              <a:off x="542776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1AD52CF-6739-4D79-AFD9-E2E347BAC8AF}"/>
                </a:ext>
              </a:extLst>
            </p:cNvPr>
            <p:cNvSpPr/>
            <p:nvPr/>
          </p:nvSpPr>
          <p:spPr>
            <a:xfrm>
              <a:off x="5892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EC4C73-288C-4F80-9454-B43C1B4BA20D}"/>
                </a:ext>
              </a:extLst>
            </p:cNvPr>
            <p:cNvSpPr/>
            <p:nvPr/>
          </p:nvSpPr>
          <p:spPr>
            <a:xfrm>
              <a:off x="6369879"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1AC15A7-0423-4C95-951B-F2931B4D0D6B}"/>
                </a:ext>
              </a:extLst>
            </p:cNvPr>
            <p:cNvSpPr/>
            <p:nvPr/>
          </p:nvSpPr>
          <p:spPr>
            <a:xfrm>
              <a:off x="6608879"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6DED66B3-FD80-4492-9858-D16679F2EEB7}"/>
                </a:ext>
              </a:extLst>
            </p:cNvPr>
            <p:cNvGrpSpPr/>
            <p:nvPr/>
          </p:nvGrpSpPr>
          <p:grpSpPr>
            <a:xfrm>
              <a:off x="4046284" y="5665004"/>
              <a:ext cx="2834177" cy="276999"/>
              <a:chOff x="4088983" y="5665004"/>
              <a:chExt cx="2788463" cy="276999"/>
            </a:xfrm>
          </p:grpSpPr>
          <p:sp>
            <p:nvSpPr>
              <p:cNvPr id="46" name="TextBox 45">
                <a:extLst>
                  <a:ext uri="{FF2B5EF4-FFF2-40B4-BE49-F238E27FC236}">
                    <a16:creationId xmlns:a16="http://schemas.microsoft.com/office/drawing/2014/main" id="{D0AC8C7F-E9E0-4E6C-93B7-F733188DDCCC}"/>
                  </a:ext>
                </a:extLst>
              </p:cNvPr>
              <p:cNvSpPr txBox="1"/>
              <p:nvPr/>
            </p:nvSpPr>
            <p:spPr>
              <a:xfrm>
                <a:off x="4088983" y="5665004"/>
                <a:ext cx="356188"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 0 </a:t>
                </a:r>
              </a:p>
            </p:txBody>
          </p:sp>
          <p:sp>
            <p:nvSpPr>
              <p:cNvPr id="50" name="TextBox 49">
                <a:extLst>
                  <a:ext uri="{FF2B5EF4-FFF2-40B4-BE49-F238E27FC236}">
                    <a16:creationId xmlns:a16="http://schemas.microsoft.com/office/drawing/2014/main" id="{3430D42A-61B2-4922-B122-27F17EE59BC4}"/>
                  </a:ext>
                </a:extLst>
              </p:cNvPr>
              <p:cNvSpPr txBox="1"/>
              <p:nvPr/>
            </p:nvSpPr>
            <p:spPr>
              <a:xfrm>
                <a:off x="4601677"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2</a:t>
                </a:r>
              </a:p>
            </p:txBody>
          </p:sp>
          <p:sp>
            <p:nvSpPr>
              <p:cNvPr id="54" name="TextBox 53">
                <a:extLst>
                  <a:ext uri="{FF2B5EF4-FFF2-40B4-BE49-F238E27FC236}">
                    <a16:creationId xmlns:a16="http://schemas.microsoft.com/office/drawing/2014/main" id="{890FB088-D910-4D40-AEAF-11983496915E}"/>
                  </a:ext>
                </a:extLst>
              </p:cNvPr>
              <p:cNvSpPr txBox="1"/>
              <p:nvPr/>
            </p:nvSpPr>
            <p:spPr>
              <a:xfrm>
                <a:off x="5073156"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4</a:t>
                </a:r>
              </a:p>
            </p:txBody>
          </p:sp>
          <p:sp>
            <p:nvSpPr>
              <p:cNvPr id="58" name="TextBox 57">
                <a:extLst>
                  <a:ext uri="{FF2B5EF4-FFF2-40B4-BE49-F238E27FC236}">
                    <a16:creationId xmlns:a16="http://schemas.microsoft.com/office/drawing/2014/main" id="{661A9915-DCDA-459D-9918-4B2FC9AAFA20}"/>
                  </a:ext>
                </a:extLst>
              </p:cNvPr>
              <p:cNvSpPr txBox="1"/>
              <p:nvPr/>
            </p:nvSpPr>
            <p:spPr>
              <a:xfrm>
                <a:off x="554463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6</a:t>
                </a:r>
              </a:p>
            </p:txBody>
          </p:sp>
          <p:sp>
            <p:nvSpPr>
              <p:cNvPr id="66" name="TextBox 65">
                <a:extLst>
                  <a:ext uri="{FF2B5EF4-FFF2-40B4-BE49-F238E27FC236}">
                    <a16:creationId xmlns:a16="http://schemas.microsoft.com/office/drawing/2014/main" id="{671EF409-FE52-4A7B-9815-7280BDCC7216}"/>
                  </a:ext>
                </a:extLst>
              </p:cNvPr>
              <p:cNvSpPr txBox="1"/>
              <p:nvPr/>
            </p:nvSpPr>
            <p:spPr>
              <a:xfrm>
                <a:off x="6463353" y="5665004"/>
                <a:ext cx="414093" cy="276999"/>
              </a:xfrm>
              <a:prstGeom prst="rect">
                <a:avLst/>
              </a:prstGeom>
              <a:noFill/>
            </p:spPr>
            <p:txBody>
              <a:bodyPr wrap="square" rtlCol="0" anchor="t">
                <a:spAutoFit/>
              </a:bodyPr>
              <a:lstStyle/>
              <a:p>
                <a:pPr algn="l"/>
                <a:r>
                  <a:rPr lang="en-US" sz="1200" spc="0" baseline="0" dirty="0">
                    <a:solidFill>
                      <a:srgbClr val="000000"/>
                    </a:solidFill>
                    <a:latin typeface="Arial"/>
                    <a:cs typeface="Arial"/>
                    <a:sym typeface="Arial"/>
                    <a:rtl val="0"/>
                  </a:rPr>
                  <a:t>10</a:t>
                </a:r>
              </a:p>
            </p:txBody>
          </p:sp>
          <p:sp>
            <p:nvSpPr>
              <p:cNvPr id="68" name="TextBox 67">
                <a:extLst>
                  <a:ext uri="{FF2B5EF4-FFF2-40B4-BE49-F238E27FC236}">
                    <a16:creationId xmlns:a16="http://schemas.microsoft.com/office/drawing/2014/main" id="{CA73F305-4C2E-4996-B21E-3734C690AA0A}"/>
                  </a:ext>
                </a:extLst>
              </p:cNvPr>
              <p:cNvSpPr txBox="1"/>
              <p:nvPr/>
            </p:nvSpPr>
            <p:spPr>
              <a:xfrm>
                <a:off x="4365938"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1</a:t>
                </a:r>
                <a:endParaRPr lang="en-US" sz="1200" spc="0" baseline="0" dirty="0">
                  <a:solidFill>
                    <a:srgbClr val="000000"/>
                  </a:solidFill>
                  <a:latin typeface="Arial"/>
                  <a:cs typeface="Arial"/>
                  <a:sym typeface="Arial"/>
                  <a:rtl val="0"/>
                </a:endParaRPr>
              </a:p>
            </p:txBody>
          </p:sp>
          <p:sp>
            <p:nvSpPr>
              <p:cNvPr id="69" name="TextBox 68">
                <a:extLst>
                  <a:ext uri="{FF2B5EF4-FFF2-40B4-BE49-F238E27FC236}">
                    <a16:creationId xmlns:a16="http://schemas.microsoft.com/office/drawing/2014/main" id="{3A63925F-AE4F-488D-9A77-BD51B5AB226E}"/>
                  </a:ext>
                </a:extLst>
              </p:cNvPr>
              <p:cNvSpPr txBox="1"/>
              <p:nvPr/>
            </p:nvSpPr>
            <p:spPr>
              <a:xfrm>
                <a:off x="4837417"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3</a:t>
                </a:r>
                <a:endParaRPr lang="en-US" sz="1200" spc="0" baseline="0" dirty="0">
                  <a:solidFill>
                    <a:srgbClr val="000000"/>
                  </a:solidFill>
                  <a:latin typeface="Arial"/>
                  <a:cs typeface="Arial"/>
                  <a:sym typeface="Arial"/>
                  <a:rtl val="0"/>
                </a:endParaRPr>
              </a:p>
            </p:txBody>
          </p:sp>
          <p:sp>
            <p:nvSpPr>
              <p:cNvPr id="70" name="TextBox 69">
                <a:extLst>
                  <a:ext uri="{FF2B5EF4-FFF2-40B4-BE49-F238E27FC236}">
                    <a16:creationId xmlns:a16="http://schemas.microsoft.com/office/drawing/2014/main" id="{2D5F00DC-E6EE-4DDA-866D-00CB7A5CDF62}"/>
                  </a:ext>
                </a:extLst>
              </p:cNvPr>
              <p:cNvSpPr txBox="1"/>
              <p:nvPr/>
            </p:nvSpPr>
            <p:spPr>
              <a:xfrm>
                <a:off x="530889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5</a:t>
                </a:r>
              </a:p>
            </p:txBody>
          </p:sp>
          <p:sp>
            <p:nvSpPr>
              <p:cNvPr id="76" name="TextBox 75">
                <a:extLst>
                  <a:ext uri="{FF2B5EF4-FFF2-40B4-BE49-F238E27FC236}">
                    <a16:creationId xmlns:a16="http://schemas.microsoft.com/office/drawing/2014/main" id="{CB883F10-DE18-470A-822B-49BD9B2590AA}"/>
                  </a:ext>
                </a:extLst>
              </p:cNvPr>
              <p:cNvSpPr txBox="1"/>
              <p:nvPr/>
            </p:nvSpPr>
            <p:spPr>
              <a:xfrm>
                <a:off x="601611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8</a:t>
                </a:r>
              </a:p>
            </p:txBody>
          </p:sp>
          <p:sp>
            <p:nvSpPr>
              <p:cNvPr id="85" name="TextBox 84">
                <a:extLst>
                  <a:ext uri="{FF2B5EF4-FFF2-40B4-BE49-F238E27FC236}">
                    <a16:creationId xmlns:a16="http://schemas.microsoft.com/office/drawing/2014/main" id="{E88A2EB5-C41E-41CE-B8D3-4238F467EB51}"/>
                  </a:ext>
                </a:extLst>
              </p:cNvPr>
              <p:cNvSpPr txBox="1"/>
              <p:nvPr/>
            </p:nvSpPr>
            <p:spPr>
              <a:xfrm>
                <a:off x="578037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7</a:t>
                </a:r>
              </a:p>
            </p:txBody>
          </p:sp>
          <p:sp>
            <p:nvSpPr>
              <p:cNvPr id="86" name="TextBox 85">
                <a:extLst>
                  <a:ext uri="{FF2B5EF4-FFF2-40B4-BE49-F238E27FC236}">
                    <a16:creationId xmlns:a16="http://schemas.microsoft.com/office/drawing/2014/main" id="{CFB48C9E-F61E-46B1-85B4-BC3675BE3189}"/>
                  </a:ext>
                </a:extLst>
              </p:cNvPr>
              <p:cNvSpPr txBox="1"/>
              <p:nvPr/>
            </p:nvSpPr>
            <p:spPr>
              <a:xfrm>
                <a:off x="6251855"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9</a:t>
                </a:r>
                <a:endParaRPr lang="en-US" sz="1200" spc="0" baseline="0" dirty="0">
                  <a:solidFill>
                    <a:srgbClr val="000000"/>
                  </a:solidFill>
                  <a:latin typeface="Arial"/>
                  <a:cs typeface="Arial"/>
                  <a:sym typeface="Arial"/>
                  <a:rtl val="0"/>
                </a:endParaRPr>
              </a:p>
            </p:txBody>
          </p:sp>
        </p:grpSp>
        <p:sp>
          <p:nvSpPr>
            <p:cNvPr id="87" name="Freeform: Shape 86">
              <a:extLst>
                <a:ext uri="{FF2B5EF4-FFF2-40B4-BE49-F238E27FC236}">
                  <a16:creationId xmlns:a16="http://schemas.microsoft.com/office/drawing/2014/main" id="{6E1AFA57-9D3F-48F5-970D-38DEDE11E756}"/>
                </a:ext>
              </a:extLst>
            </p:cNvPr>
            <p:cNvSpPr/>
            <p:nvPr/>
          </p:nvSpPr>
          <p:spPr>
            <a:xfrm>
              <a:off x="4698241"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040BDB7-2BF5-4F2F-A6F3-BB1633EFC5A6}"/>
                </a:ext>
              </a:extLst>
            </p:cNvPr>
            <p:cNvSpPr/>
            <p:nvPr/>
          </p:nvSpPr>
          <p:spPr>
            <a:xfrm>
              <a:off x="517574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89" name="Graphic 15">
              <a:extLst>
                <a:ext uri="{FF2B5EF4-FFF2-40B4-BE49-F238E27FC236}">
                  <a16:creationId xmlns:a16="http://schemas.microsoft.com/office/drawing/2014/main" id="{A9CAD346-7DCE-44DA-8B2D-536D73B526C5}"/>
                </a:ext>
              </a:extLst>
            </p:cNvPr>
            <p:cNvGrpSpPr/>
            <p:nvPr/>
          </p:nvGrpSpPr>
          <p:grpSpPr>
            <a:xfrm>
              <a:off x="4220118" y="-4042905"/>
              <a:ext cx="2388823" cy="9687918"/>
              <a:chOff x="4617720" y="1313497"/>
              <a:chExt cx="3678650" cy="4047172"/>
            </a:xfrm>
          </p:grpSpPr>
          <p:sp>
            <p:nvSpPr>
              <p:cNvPr id="90" name="Freeform: Shape 89">
                <a:extLst>
                  <a:ext uri="{FF2B5EF4-FFF2-40B4-BE49-F238E27FC236}">
                    <a16:creationId xmlns:a16="http://schemas.microsoft.com/office/drawing/2014/main" id="{6A68736A-636F-42E5-B342-7186E615A2EB}"/>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8D776AA-95B1-4ED4-93AD-053D17E7ADC6}"/>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grpSp>
        <p:sp>
          <p:nvSpPr>
            <p:cNvPr id="94" name="Freeform: Shape 93">
              <a:extLst>
                <a:ext uri="{FF2B5EF4-FFF2-40B4-BE49-F238E27FC236}">
                  <a16:creationId xmlns:a16="http://schemas.microsoft.com/office/drawing/2014/main" id="{D6A4CD84-5537-494F-893C-788D23E033A9}"/>
                </a:ext>
              </a:extLst>
            </p:cNvPr>
            <p:cNvSpPr/>
            <p:nvPr/>
          </p:nvSpPr>
          <p:spPr>
            <a:xfrm>
              <a:off x="6131044" y="-404404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CF959558-C29C-4172-A033-324A7141C78A}"/>
              </a:ext>
            </a:extLst>
          </p:cNvPr>
          <p:cNvPicPr>
            <a:picLocks noChangeAspect="1"/>
          </p:cNvPicPr>
          <p:nvPr/>
        </p:nvPicPr>
        <p:blipFill rotWithShape="1">
          <a:blip r:embed="rId2"/>
          <a:srcRect t="46125"/>
          <a:stretch/>
        </p:blipFill>
        <p:spPr>
          <a:xfrm>
            <a:off x="7561817" y="637448"/>
            <a:ext cx="3121423" cy="5974717"/>
          </a:xfrm>
          <a:prstGeom prst="rect">
            <a:avLst/>
          </a:prstGeom>
        </p:spPr>
      </p:pic>
    </p:spTree>
    <p:extLst>
      <p:ext uri="{BB962C8B-B14F-4D97-AF65-F5344CB8AC3E}">
        <p14:creationId xmlns:p14="http://schemas.microsoft.com/office/powerpoint/2010/main" val="224953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133-2704-48C2-8567-C5B0C3BAAD6F}"/>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05C4E775-EFBC-4F28-BC50-BF613CA7F11B}"/>
              </a:ext>
            </a:extLst>
          </p:cNvPr>
          <p:cNvSpPr>
            <a:spLocks noGrp="1"/>
          </p:cNvSpPr>
          <p:nvPr>
            <p:ph type="body" sz="half" idx="2"/>
          </p:nvPr>
        </p:nvSpPr>
        <p:spPr/>
        <p:txBody>
          <a:bodyPr/>
          <a:lstStyle/>
          <a:p>
            <a:endParaRPr lang="en-US" dirty="0"/>
          </a:p>
        </p:txBody>
      </p:sp>
      <p:grpSp>
        <p:nvGrpSpPr>
          <p:cNvPr id="8" name="Group 7">
            <a:extLst>
              <a:ext uri="{FF2B5EF4-FFF2-40B4-BE49-F238E27FC236}">
                <a16:creationId xmlns:a16="http://schemas.microsoft.com/office/drawing/2014/main" id="{A1A7227F-6A19-4B09-A1A3-5F08C1420FFD}"/>
              </a:ext>
            </a:extLst>
          </p:cNvPr>
          <p:cNvGrpSpPr/>
          <p:nvPr/>
        </p:nvGrpSpPr>
        <p:grpSpPr>
          <a:xfrm>
            <a:off x="3543799" y="-4815840"/>
            <a:ext cx="3336662" cy="11673840"/>
            <a:chOff x="3543799" y="-4815840"/>
            <a:chExt cx="3336662" cy="11673840"/>
          </a:xfrm>
        </p:grpSpPr>
        <p:grpSp>
          <p:nvGrpSpPr>
            <p:cNvPr id="6" name="Group 5">
              <a:extLst>
                <a:ext uri="{FF2B5EF4-FFF2-40B4-BE49-F238E27FC236}">
                  <a16:creationId xmlns:a16="http://schemas.microsoft.com/office/drawing/2014/main" id="{9CED5ED1-11F6-4A5E-AFE9-39C7FB1B3E8A}"/>
                </a:ext>
              </a:extLst>
            </p:cNvPr>
            <p:cNvGrpSpPr/>
            <p:nvPr/>
          </p:nvGrpSpPr>
          <p:grpSpPr>
            <a:xfrm>
              <a:off x="3596640" y="-4815840"/>
              <a:ext cx="3283821" cy="11673840"/>
              <a:chOff x="3596640" y="-4815840"/>
              <a:chExt cx="3283821" cy="11673840"/>
            </a:xfrm>
          </p:grpSpPr>
          <p:sp>
            <p:nvSpPr>
              <p:cNvPr id="18" name="Freeform: Shape 17">
                <a:extLst>
                  <a:ext uri="{FF2B5EF4-FFF2-40B4-BE49-F238E27FC236}">
                    <a16:creationId xmlns:a16="http://schemas.microsoft.com/office/drawing/2014/main" id="{FA222CC0-B427-48F3-95CF-786DF3C0CFC6}"/>
                  </a:ext>
                </a:extLst>
              </p:cNvPr>
              <p:cNvSpPr/>
              <p:nvPr/>
            </p:nvSpPr>
            <p:spPr>
              <a:xfrm>
                <a:off x="3596640" y="-4815840"/>
                <a:ext cx="3166872" cy="1167384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a:no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E7DE35E-428A-412D-A52C-F1258B85AD7F}"/>
                  </a:ext>
                </a:extLst>
              </p:cNvPr>
              <p:cNvSpPr/>
              <p:nvPr/>
            </p:nvSpPr>
            <p:spPr>
              <a:xfrm>
                <a:off x="3981365" y="5645013"/>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0" name="Graphic 15">
                <a:extLst>
                  <a:ext uri="{FF2B5EF4-FFF2-40B4-BE49-F238E27FC236}">
                    <a16:creationId xmlns:a16="http://schemas.microsoft.com/office/drawing/2014/main" id="{32B8A726-EC53-4719-AFA4-6132BCE0A363}"/>
                  </a:ext>
                </a:extLst>
              </p:cNvPr>
              <p:cNvGrpSpPr/>
              <p:nvPr/>
            </p:nvGrpSpPr>
            <p:grpSpPr>
              <a:xfrm>
                <a:off x="3658330" y="3333046"/>
                <a:ext cx="2950549" cy="2441149"/>
                <a:chOff x="3752598" y="4394834"/>
                <a:chExt cx="4543676" cy="1019801"/>
              </a:xfrm>
            </p:grpSpPr>
            <p:sp>
              <p:nvSpPr>
                <p:cNvPr id="21" name="Freeform: Shape 20">
                  <a:extLst>
                    <a:ext uri="{FF2B5EF4-FFF2-40B4-BE49-F238E27FC236}">
                      <a16:creationId xmlns:a16="http://schemas.microsoft.com/office/drawing/2014/main" id="{4EEBEAAD-14AF-4850-AB29-C8E42948EE76}"/>
                    </a:ext>
                  </a:extLst>
                </p:cNvPr>
                <p:cNvSpPr/>
                <p:nvPr/>
              </p:nvSpPr>
              <p:spPr>
                <a:xfrm>
                  <a:off x="4250055" y="5360669"/>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C2E7436-5FE6-4103-9D79-3B00D53B1E1B}"/>
                    </a:ext>
                  </a:extLst>
                </p:cNvPr>
                <p:cNvSpPr txBox="1"/>
                <p:nvPr/>
              </p:nvSpPr>
              <p:spPr>
                <a:xfrm>
                  <a:off x="3752598" y="5298917"/>
                  <a:ext cx="612691" cy="115718"/>
                </a:xfrm>
                <a:prstGeom prst="rect">
                  <a:avLst/>
                </a:prstGeom>
                <a:noFill/>
              </p:spPr>
              <p:txBody>
                <a:bodyPr wrap="none" rtlCol="0" anchor="ctr">
                  <a:spAutoFit/>
                </a:bodyPr>
                <a:lstStyle/>
                <a:p>
                  <a:pPr algn="l"/>
                  <a:r>
                    <a:rPr lang="en-US" sz="1200" spc="0" baseline="0" dirty="0">
                      <a:solidFill>
                        <a:srgbClr val="000000"/>
                      </a:solidFill>
                      <a:latin typeface="Arial"/>
                      <a:cs typeface="Arial"/>
                      <a:sym typeface="Arial"/>
                      <a:rtl val="0"/>
                    </a:rPr>
                    <a:t>0.1</a:t>
                  </a:r>
                </a:p>
              </p:txBody>
            </p:sp>
            <p:sp>
              <p:nvSpPr>
                <p:cNvPr id="23" name="Freeform: Shape 22">
                  <a:extLst>
                    <a:ext uri="{FF2B5EF4-FFF2-40B4-BE49-F238E27FC236}">
                      <a16:creationId xmlns:a16="http://schemas.microsoft.com/office/drawing/2014/main" id="{FA245347-3C14-432E-AF32-541DCE0FF56F}"/>
                    </a:ext>
                  </a:extLst>
                </p:cNvPr>
                <p:cNvSpPr/>
                <p:nvPr/>
              </p:nvSpPr>
              <p:spPr>
                <a:xfrm>
                  <a:off x="4250055" y="4394834"/>
                  <a:ext cx="4046219" cy="661034"/>
                </a:xfrm>
                <a:custGeom>
                  <a:avLst/>
                  <a:gdLst>
                    <a:gd name="connsiteX0" fmla="*/ 0 w 4046219"/>
                    <a:gd name="connsiteY0" fmla="*/ 661035 h 661034"/>
                    <a:gd name="connsiteX1" fmla="*/ 42862 w 4046219"/>
                    <a:gd name="connsiteY1" fmla="*/ 661035 h 661034"/>
                    <a:gd name="connsiteX2" fmla="*/ 4046220 w 4046219"/>
                    <a:gd name="connsiteY2" fmla="*/ 661035 h 661034"/>
                    <a:gd name="connsiteX3" fmla="*/ 4003358 w 4046219"/>
                    <a:gd name="connsiteY3" fmla="*/ 661035 h 661034"/>
                    <a:gd name="connsiteX4" fmla="*/ 0 w 4046219"/>
                    <a:gd name="connsiteY4" fmla="*/ 482918 h 661034"/>
                    <a:gd name="connsiteX5" fmla="*/ 42862 w 4046219"/>
                    <a:gd name="connsiteY5" fmla="*/ 482918 h 661034"/>
                    <a:gd name="connsiteX6" fmla="*/ 4046220 w 4046219"/>
                    <a:gd name="connsiteY6" fmla="*/ 482918 h 661034"/>
                    <a:gd name="connsiteX7" fmla="*/ 4003358 w 4046219"/>
                    <a:gd name="connsiteY7" fmla="*/ 482918 h 661034"/>
                    <a:gd name="connsiteX8" fmla="*/ 0 w 4046219"/>
                    <a:gd name="connsiteY8" fmla="*/ 356235 h 661034"/>
                    <a:gd name="connsiteX9" fmla="*/ 42862 w 4046219"/>
                    <a:gd name="connsiteY9" fmla="*/ 356235 h 661034"/>
                    <a:gd name="connsiteX10" fmla="*/ 4046220 w 4046219"/>
                    <a:gd name="connsiteY10" fmla="*/ 356235 h 661034"/>
                    <a:gd name="connsiteX11" fmla="*/ 4003358 w 4046219"/>
                    <a:gd name="connsiteY11" fmla="*/ 356235 h 661034"/>
                    <a:gd name="connsiteX12" fmla="*/ 0 w 4046219"/>
                    <a:gd name="connsiteY12" fmla="*/ 259080 h 661034"/>
                    <a:gd name="connsiteX13" fmla="*/ 42862 w 4046219"/>
                    <a:gd name="connsiteY13" fmla="*/ 259080 h 661034"/>
                    <a:gd name="connsiteX14" fmla="*/ 4046220 w 4046219"/>
                    <a:gd name="connsiteY14" fmla="*/ 259080 h 661034"/>
                    <a:gd name="connsiteX15" fmla="*/ 4003358 w 4046219"/>
                    <a:gd name="connsiteY15" fmla="*/ 259080 h 661034"/>
                    <a:gd name="connsiteX16" fmla="*/ 0 w 4046219"/>
                    <a:gd name="connsiteY16" fmla="*/ 178118 h 661034"/>
                    <a:gd name="connsiteX17" fmla="*/ 42862 w 4046219"/>
                    <a:gd name="connsiteY17" fmla="*/ 178118 h 661034"/>
                    <a:gd name="connsiteX18" fmla="*/ 4046220 w 4046219"/>
                    <a:gd name="connsiteY18" fmla="*/ 178118 h 661034"/>
                    <a:gd name="connsiteX19" fmla="*/ 4003358 w 4046219"/>
                    <a:gd name="connsiteY19" fmla="*/ 178118 h 661034"/>
                    <a:gd name="connsiteX20" fmla="*/ 0 w 4046219"/>
                    <a:gd name="connsiteY20" fmla="*/ 110490 h 661034"/>
                    <a:gd name="connsiteX21" fmla="*/ 42862 w 4046219"/>
                    <a:gd name="connsiteY21" fmla="*/ 110490 h 661034"/>
                    <a:gd name="connsiteX22" fmla="*/ 4046220 w 4046219"/>
                    <a:gd name="connsiteY22" fmla="*/ 110490 h 661034"/>
                    <a:gd name="connsiteX23" fmla="*/ 4003358 w 4046219"/>
                    <a:gd name="connsiteY23" fmla="*/ 110490 h 661034"/>
                    <a:gd name="connsiteX24" fmla="*/ 0 w 4046219"/>
                    <a:gd name="connsiteY24" fmla="*/ 52388 h 661034"/>
                    <a:gd name="connsiteX25" fmla="*/ 42862 w 4046219"/>
                    <a:gd name="connsiteY25" fmla="*/ 52388 h 661034"/>
                    <a:gd name="connsiteX26" fmla="*/ 4046220 w 4046219"/>
                    <a:gd name="connsiteY26" fmla="*/ 52388 h 661034"/>
                    <a:gd name="connsiteX27" fmla="*/ 4003358 w 4046219"/>
                    <a:gd name="connsiteY27" fmla="*/ 52388 h 661034"/>
                    <a:gd name="connsiteX28" fmla="*/ 0 w 4046219"/>
                    <a:gd name="connsiteY28" fmla="*/ 0 h 661034"/>
                    <a:gd name="connsiteX29" fmla="*/ 42862 w 4046219"/>
                    <a:gd name="connsiteY29" fmla="*/ 0 h 661034"/>
                    <a:gd name="connsiteX30" fmla="*/ 4046220 w 4046219"/>
                    <a:gd name="connsiteY30" fmla="*/ 0 h 661034"/>
                    <a:gd name="connsiteX31" fmla="*/ 4003358 w 4046219"/>
                    <a:gd name="connsiteY31" fmla="*/ 0 h 661034"/>
                    <a:gd name="connsiteX32" fmla="*/ 4003453 w 4046219"/>
                    <a:gd name="connsiteY32" fmla="*/ 0 h 66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4">
                      <a:moveTo>
                        <a:pt x="0" y="661035"/>
                      </a:moveTo>
                      <a:lnTo>
                        <a:pt x="42862" y="661035"/>
                      </a:lnTo>
                      <a:moveTo>
                        <a:pt x="4046220" y="661035"/>
                      </a:moveTo>
                      <a:lnTo>
                        <a:pt x="4003358" y="661035"/>
                      </a:lnTo>
                      <a:moveTo>
                        <a:pt x="0" y="482918"/>
                      </a:moveTo>
                      <a:lnTo>
                        <a:pt x="42862" y="482918"/>
                      </a:lnTo>
                      <a:moveTo>
                        <a:pt x="4046220" y="482918"/>
                      </a:moveTo>
                      <a:lnTo>
                        <a:pt x="4003358" y="482918"/>
                      </a:lnTo>
                      <a:moveTo>
                        <a:pt x="0" y="356235"/>
                      </a:moveTo>
                      <a:lnTo>
                        <a:pt x="42862" y="356235"/>
                      </a:lnTo>
                      <a:moveTo>
                        <a:pt x="4046220" y="356235"/>
                      </a:moveTo>
                      <a:lnTo>
                        <a:pt x="4003358" y="356235"/>
                      </a:lnTo>
                      <a:moveTo>
                        <a:pt x="0" y="259080"/>
                      </a:moveTo>
                      <a:lnTo>
                        <a:pt x="42862" y="259080"/>
                      </a:lnTo>
                      <a:moveTo>
                        <a:pt x="4046220" y="259080"/>
                      </a:moveTo>
                      <a:lnTo>
                        <a:pt x="4003358" y="259080"/>
                      </a:lnTo>
                      <a:moveTo>
                        <a:pt x="0" y="178118"/>
                      </a:moveTo>
                      <a:lnTo>
                        <a:pt x="42862" y="178118"/>
                      </a:lnTo>
                      <a:moveTo>
                        <a:pt x="4046220" y="178118"/>
                      </a:moveTo>
                      <a:lnTo>
                        <a:pt x="4003358" y="178118"/>
                      </a:lnTo>
                      <a:moveTo>
                        <a:pt x="0" y="110490"/>
                      </a:moveTo>
                      <a:lnTo>
                        <a:pt x="42862" y="110490"/>
                      </a:lnTo>
                      <a:moveTo>
                        <a:pt x="4046220" y="110490"/>
                      </a:moveTo>
                      <a:lnTo>
                        <a:pt x="4003358" y="110490"/>
                      </a:lnTo>
                      <a:moveTo>
                        <a:pt x="0" y="52388"/>
                      </a:moveTo>
                      <a:lnTo>
                        <a:pt x="42862" y="52388"/>
                      </a:lnTo>
                      <a:moveTo>
                        <a:pt x="4046220" y="52388"/>
                      </a:moveTo>
                      <a:lnTo>
                        <a:pt x="4003358" y="52388"/>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5AAF7367-9F3F-4F20-8560-E38EB8A1B914}"/>
                  </a:ext>
                </a:extLst>
              </p:cNvPr>
              <p:cNvSpPr/>
              <p:nvPr/>
            </p:nvSpPr>
            <p:spPr>
              <a:xfrm>
                <a:off x="3981365" y="3223605"/>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5" name="Graphic 15">
                <a:extLst>
                  <a:ext uri="{FF2B5EF4-FFF2-40B4-BE49-F238E27FC236}">
                    <a16:creationId xmlns:a16="http://schemas.microsoft.com/office/drawing/2014/main" id="{BFFA31A5-8E7C-48A6-97F1-ACC0A19F18D6}"/>
                  </a:ext>
                </a:extLst>
              </p:cNvPr>
              <p:cNvGrpSpPr/>
              <p:nvPr/>
            </p:nvGrpSpPr>
            <p:grpSpPr>
              <a:xfrm>
                <a:off x="3981366" y="911635"/>
                <a:ext cx="2627513" cy="2334771"/>
                <a:chOff x="4250055" y="3383279"/>
                <a:chExt cx="4046219" cy="975361"/>
              </a:xfrm>
            </p:grpSpPr>
            <p:sp>
              <p:nvSpPr>
                <p:cNvPr id="26" name="Freeform: Shape 25">
                  <a:extLst>
                    <a:ext uri="{FF2B5EF4-FFF2-40B4-BE49-F238E27FC236}">
                      <a16:creationId xmlns:a16="http://schemas.microsoft.com/office/drawing/2014/main" id="{40FBB568-8592-4C39-A1C1-C20E8B41E523}"/>
                    </a:ext>
                  </a:extLst>
                </p:cNvPr>
                <p:cNvSpPr/>
                <p:nvPr/>
              </p:nvSpPr>
              <p:spPr>
                <a:xfrm>
                  <a:off x="4250055" y="4349115"/>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86387C2-AEB3-42A0-BBE2-16B02FDAD797}"/>
                    </a:ext>
                  </a:extLst>
                </p:cNvPr>
                <p:cNvSpPr/>
                <p:nvPr/>
              </p:nvSpPr>
              <p:spPr>
                <a:xfrm>
                  <a:off x="4250055" y="3383279"/>
                  <a:ext cx="4046219" cy="661035"/>
                </a:xfrm>
                <a:custGeom>
                  <a:avLst/>
                  <a:gdLst>
                    <a:gd name="connsiteX0" fmla="*/ 0 w 4046219"/>
                    <a:gd name="connsiteY0" fmla="*/ 661035 h 661035"/>
                    <a:gd name="connsiteX1" fmla="*/ 42862 w 4046219"/>
                    <a:gd name="connsiteY1" fmla="*/ 661035 h 661035"/>
                    <a:gd name="connsiteX2" fmla="*/ 4046220 w 4046219"/>
                    <a:gd name="connsiteY2" fmla="*/ 661035 h 661035"/>
                    <a:gd name="connsiteX3" fmla="*/ 4003358 w 4046219"/>
                    <a:gd name="connsiteY3" fmla="*/ 661035 h 661035"/>
                    <a:gd name="connsiteX4" fmla="*/ 0 w 4046219"/>
                    <a:gd name="connsiteY4" fmla="*/ 482917 h 661035"/>
                    <a:gd name="connsiteX5" fmla="*/ 42862 w 4046219"/>
                    <a:gd name="connsiteY5" fmla="*/ 482917 h 661035"/>
                    <a:gd name="connsiteX6" fmla="*/ 4046220 w 4046219"/>
                    <a:gd name="connsiteY6" fmla="*/ 482917 h 661035"/>
                    <a:gd name="connsiteX7" fmla="*/ 4003358 w 4046219"/>
                    <a:gd name="connsiteY7" fmla="*/ 482917 h 661035"/>
                    <a:gd name="connsiteX8" fmla="*/ 0 w 4046219"/>
                    <a:gd name="connsiteY8" fmla="*/ 356235 h 661035"/>
                    <a:gd name="connsiteX9" fmla="*/ 42862 w 4046219"/>
                    <a:gd name="connsiteY9" fmla="*/ 356235 h 661035"/>
                    <a:gd name="connsiteX10" fmla="*/ 4046220 w 4046219"/>
                    <a:gd name="connsiteY10" fmla="*/ 356235 h 661035"/>
                    <a:gd name="connsiteX11" fmla="*/ 4003358 w 4046219"/>
                    <a:gd name="connsiteY11" fmla="*/ 356235 h 661035"/>
                    <a:gd name="connsiteX12" fmla="*/ 0 w 4046219"/>
                    <a:gd name="connsiteY12" fmla="*/ 258127 h 661035"/>
                    <a:gd name="connsiteX13" fmla="*/ 42862 w 4046219"/>
                    <a:gd name="connsiteY13" fmla="*/ 258127 h 661035"/>
                    <a:gd name="connsiteX14" fmla="*/ 4046220 w 4046219"/>
                    <a:gd name="connsiteY14" fmla="*/ 258127 h 661035"/>
                    <a:gd name="connsiteX15" fmla="*/ 4003358 w 4046219"/>
                    <a:gd name="connsiteY15" fmla="*/ 258127 h 661035"/>
                    <a:gd name="connsiteX16" fmla="*/ 0 w 4046219"/>
                    <a:gd name="connsiteY16" fmla="*/ 178117 h 661035"/>
                    <a:gd name="connsiteX17" fmla="*/ 42862 w 4046219"/>
                    <a:gd name="connsiteY17" fmla="*/ 178117 h 661035"/>
                    <a:gd name="connsiteX18" fmla="*/ 4046220 w 4046219"/>
                    <a:gd name="connsiteY18" fmla="*/ 178117 h 661035"/>
                    <a:gd name="connsiteX19" fmla="*/ 4003358 w 4046219"/>
                    <a:gd name="connsiteY19" fmla="*/ 178117 h 661035"/>
                    <a:gd name="connsiteX20" fmla="*/ 0 w 4046219"/>
                    <a:gd name="connsiteY20" fmla="*/ 110490 h 661035"/>
                    <a:gd name="connsiteX21" fmla="*/ 42862 w 4046219"/>
                    <a:gd name="connsiteY21" fmla="*/ 110490 h 661035"/>
                    <a:gd name="connsiteX22" fmla="*/ 4046220 w 4046219"/>
                    <a:gd name="connsiteY22" fmla="*/ 110490 h 661035"/>
                    <a:gd name="connsiteX23" fmla="*/ 4003358 w 4046219"/>
                    <a:gd name="connsiteY23" fmla="*/ 110490 h 661035"/>
                    <a:gd name="connsiteX24" fmla="*/ 0 w 4046219"/>
                    <a:gd name="connsiteY24" fmla="*/ 51435 h 661035"/>
                    <a:gd name="connsiteX25" fmla="*/ 42862 w 4046219"/>
                    <a:gd name="connsiteY25" fmla="*/ 51435 h 661035"/>
                    <a:gd name="connsiteX26" fmla="*/ 4046220 w 4046219"/>
                    <a:gd name="connsiteY26" fmla="*/ 51435 h 661035"/>
                    <a:gd name="connsiteX27" fmla="*/ 4003358 w 4046219"/>
                    <a:gd name="connsiteY27" fmla="*/ 51435 h 661035"/>
                    <a:gd name="connsiteX28" fmla="*/ 0 w 4046219"/>
                    <a:gd name="connsiteY28" fmla="*/ 0 h 661035"/>
                    <a:gd name="connsiteX29" fmla="*/ 42862 w 4046219"/>
                    <a:gd name="connsiteY29" fmla="*/ 0 h 661035"/>
                    <a:gd name="connsiteX30" fmla="*/ 4046220 w 4046219"/>
                    <a:gd name="connsiteY30" fmla="*/ 0 h 661035"/>
                    <a:gd name="connsiteX31" fmla="*/ 4003358 w 4046219"/>
                    <a:gd name="connsiteY31" fmla="*/ 0 h 661035"/>
                    <a:gd name="connsiteX32" fmla="*/ 4003453 w 4046219"/>
                    <a:gd name="connsiteY32" fmla="*/ 0 h 66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5">
                      <a:moveTo>
                        <a:pt x="0" y="661035"/>
                      </a:moveTo>
                      <a:lnTo>
                        <a:pt x="42862" y="661035"/>
                      </a:lnTo>
                      <a:moveTo>
                        <a:pt x="4046220" y="661035"/>
                      </a:moveTo>
                      <a:lnTo>
                        <a:pt x="4003358" y="661035"/>
                      </a:lnTo>
                      <a:moveTo>
                        <a:pt x="0" y="482917"/>
                      </a:moveTo>
                      <a:lnTo>
                        <a:pt x="42862" y="482917"/>
                      </a:lnTo>
                      <a:moveTo>
                        <a:pt x="4046220" y="482917"/>
                      </a:moveTo>
                      <a:lnTo>
                        <a:pt x="4003358" y="482917"/>
                      </a:lnTo>
                      <a:moveTo>
                        <a:pt x="0" y="356235"/>
                      </a:moveTo>
                      <a:lnTo>
                        <a:pt x="42862" y="356235"/>
                      </a:lnTo>
                      <a:moveTo>
                        <a:pt x="4046220" y="356235"/>
                      </a:moveTo>
                      <a:lnTo>
                        <a:pt x="4003358" y="356235"/>
                      </a:lnTo>
                      <a:moveTo>
                        <a:pt x="0" y="258127"/>
                      </a:moveTo>
                      <a:lnTo>
                        <a:pt x="42862" y="258127"/>
                      </a:lnTo>
                      <a:moveTo>
                        <a:pt x="4046220" y="258127"/>
                      </a:moveTo>
                      <a:lnTo>
                        <a:pt x="4003358" y="258127"/>
                      </a:lnTo>
                      <a:moveTo>
                        <a:pt x="0" y="178117"/>
                      </a:moveTo>
                      <a:lnTo>
                        <a:pt x="42862" y="178117"/>
                      </a:lnTo>
                      <a:moveTo>
                        <a:pt x="4046220" y="178117"/>
                      </a:moveTo>
                      <a:lnTo>
                        <a:pt x="4003358" y="178117"/>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9" name="Freeform: Shape 28">
                <a:extLst>
                  <a:ext uri="{FF2B5EF4-FFF2-40B4-BE49-F238E27FC236}">
                    <a16:creationId xmlns:a16="http://schemas.microsoft.com/office/drawing/2014/main" id="{9963F600-EF38-4278-BB10-BDC86DE7A922}"/>
                  </a:ext>
                </a:extLst>
              </p:cNvPr>
              <p:cNvSpPr/>
              <p:nvPr/>
            </p:nvSpPr>
            <p:spPr>
              <a:xfrm>
                <a:off x="3981365" y="799914"/>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62862CE-3860-4C0A-99BB-AE1BB232559C}"/>
                  </a:ext>
                </a:extLst>
              </p:cNvPr>
              <p:cNvSpPr/>
              <p:nvPr/>
            </p:nvSpPr>
            <p:spPr>
              <a:xfrm>
                <a:off x="3981365" y="799921"/>
                <a:ext cx="2627514" cy="22800"/>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9C51F94-5D96-4A08-9765-917C8B720E6D}"/>
                  </a:ext>
                </a:extLst>
              </p:cNvPr>
              <p:cNvSpPr/>
              <p:nvPr/>
            </p:nvSpPr>
            <p:spPr>
              <a:xfrm>
                <a:off x="4220118"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1C54B069-9CDC-41C0-8993-37DAC738EA2E}"/>
                  </a:ext>
                </a:extLst>
              </p:cNvPr>
              <p:cNvSpPr/>
              <p:nvPr/>
            </p:nvSpPr>
            <p:spPr>
              <a:xfrm>
                <a:off x="469824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A20FF80-7F7A-4B80-992E-B30F810E9A50}"/>
                  </a:ext>
                </a:extLst>
              </p:cNvPr>
              <p:cNvSpPr/>
              <p:nvPr/>
            </p:nvSpPr>
            <p:spPr>
              <a:xfrm>
                <a:off x="5175746"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19CDF37-AF09-4F92-BF4E-E587287DB786}"/>
                  </a:ext>
                </a:extLst>
              </p:cNvPr>
              <p:cNvSpPr/>
              <p:nvPr/>
            </p:nvSpPr>
            <p:spPr>
              <a:xfrm>
                <a:off x="5653251" y="-404290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C9BFDCA9-FF5A-4EBE-AEBF-145172C07FC6}"/>
                  </a:ext>
                </a:extLst>
              </p:cNvPr>
              <p:cNvSpPr/>
              <p:nvPr/>
            </p:nvSpPr>
            <p:spPr>
              <a:xfrm>
                <a:off x="565325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ECAC789-AF2D-40EF-A625-AE3B8DFC72A0}"/>
                  </a:ext>
                </a:extLst>
              </p:cNvPr>
              <p:cNvSpPr/>
              <p:nvPr/>
            </p:nvSpPr>
            <p:spPr>
              <a:xfrm>
                <a:off x="6131374"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DFB7FCC-06CC-426E-9B13-1A29FC122AEC}"/>
                  </a:ext>
                </a:extLst>
              </p:cNvPr>
              <p:cNvSpPr/>
              <p:nvPr/>
            </p:nvSpPr>
            <p:spPr>
              <a:xfrm>
                <a:off x="6608880"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BDDF4CF-A3D0-4A6A-83F3-B72C01A453B0}"/>
                  </a:ext>
                </a:extLst>
              </p:cNvPr>
              <p:cNvSpPr/>
              <p:nvPr/>
            </p:nvSpPr>
            <p:spPr>
              <a:xfrm>
                <a:off x="6608880"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511A4BB-4D8A-494A-816D-C8C43880875D}"/>
                  </a:ext>
                </a:extLst>
              </p:cNvPr>
              <p:cNvSpPr/>
              <p:nvPr/>
            </p:nvSpPr>
            <p:spPr>
              <a:xfrm>
                <a:off x="4246714" y="-3222089"/>
                <a:ext cx="2362226" cy="8867101"/>
              </a:xfrm>
              <a:custGeom>
                <a:avLst/>
                <a:gdLst>
                  <a:gd name="connsiteX0" fmla="*/ 3077528 w 3637692"/>
                  <a:gd name="connsiteY0" fmla="*/ 0 h 3704272"/>
                  <a:gd name="connsiteX1" fmla="*/ 3479483 w 3637692"/>
                  <a:gd name="connsiteY1" fmla="*/ 0 h 3704272"/>
                  <a:gd name="connsiteX2" fmla="*/ 0 w 3637692"/>
                  <a:gd name="connsiteY2" fmla="*/ 3704272 h 3704272"/>
                  <a:gd name="connsiteX3" fmla="*/ 0 w 3637692"/>
                  <a:gd name="connsiteY3" fmla="*/ 3657600 h 3704272"/>
                  <a:gd name="connsiteX4" fmla="*/ 40958 w 3637692"/>
                  <a:gd name="connsiteY4" fmla="*/ 3353753 h 3704272"/>
                  <a:gd name="connsiteX5" fmla="*/ 81915 w 3637692"/>
                  <a:gd name="connsiteY5" fmla="*/ 3175635 h 3704272"/>
                  <a:gd name="connsiteX6" fmla="*/ 122873 w 3637692"/>
                  <a:gd name="connsiteY6" fmla="*/ 3048953 h 3704272"/>
                  <a:gd name="connsiteX7" fmla="*/ 163830 w 3637692"/>
                  <a:gd name="connsiteY7" fmla="*/ 2950845 h 3704272"/>
                  <a:gd name="connsiteX8" fmla="*/ 204788 w 3637692"/>
                  <a:gd name="connsiteY8" fmla="*/ 2870835 h 3704272"/>
                  <a:gd name="connsiteX9" fmla="*/ 245745 w 3637692"/>
                  <a:gd name="connsiteY9" fmla="*/ 2803208 h 3704272"/>
                  <a:gd name="connsiteX10" fmla="*/ 285750 w 3637692"/>
                  <a:gd name="connsiteY10" fmla="*/ 2744153 h 3704272"/>
                  <a:gd name="connsiteX11" fmla="*/ 326707 w 3637692"/>
                  <a:gd name="connsiteY11" fmla="*/ 2692718 h 3704272"/>
                  <a:gd name="connsiteX12" fmla="*/ 367665 w 3637692"/>
                  <a:gd name="connsiteY12" fmla="*/ 2646045 h 3704272"/>
                  <a:gd name="connsiteX13" fmla="*/ 408623 w 3637692"/>
                  <a:gd name="connsiteY13" fmla="*/ 2604135 h 3704272"/>
                  <a:gd name="connsiteX14" fmla="*/ 449580 w 3637692"/>
                  <a:gd name="connsiteY14" fmla="*/ 2566035 h 3704272"/>
                  <a:gd name="connsiteX15" fmla="*/ 490538 w 3637692"/>
                  <a:gd name="connsiteY15" fmla="*/ 2530793 h 3704272"/>
                  <a:gd name="connsiteX16" fmla="*/ 531495 w 3637692"/>
                  <a:gd name="connsiteY16" fmla="*/ 2498408 h 3704272"/>
                  <a:gd name="connsiteX17" fmla="*/ 572453 w 3637692"/>
                  <a:gd name="connsiteY17" fmla="*/ 2467928 h 3704272"/>
                  <a:gd name="connsiteX18" fmla="*/ 613410 w 3637692"/>
                  <a:gd name="connsiteY18" fmla="*/ 2439353 h 3704272"/>
                  <a:gd name="connsiteX19" fmla="*/ 654368 w 3637692"/>
                  <a:gd name="connsiteY19" fmla="*/ 2412683 h 3704272"/>
                  <a:gd name="connsiteX20" fmla="*/ 695325 w 3637692"/>
                  <a:gd name="connsiteY20" fmla="*/ 2387918 h 3704272"/>
                  <a:gd name="connsiteX21" fmla="*/ 735330 w 3637692"/>
                  <a:gd name="connsiteY21" fmla="*/ 2364105 h 3704272"/>
                  <a:gd name="connsiteX22" fmla="*/ 776288 w 3637692"/>
                  <a:gd name="connsiteY22" fmla="*/ 2341245 h 3704272"/>
                  <a:gd name="connsiteX23" fmla="*/ 817245 w 3637692"/>
                  <a:gd name="connsiteY23" fmla="*/ 2320290 h 3704272"/>
                  <a:gd name="connsiteX24" fmla="*/ 858203 w 3637692"/>
                  <a:gd name="connsiteY24" fmla="*/ 2299335 h 3704272"/>
                  <a:gd name="connsiteX25" fmla="*/ 899160 w 3637692"/>
                  <a:gd name="connsiteY25" fmla="*/ 2280285 h 3704272"/>
                  <a:gd name="connsiteX26" fmla="*/ 940118 w 3637692"/>
                  <a:gd name="connsiteY26" fmla="*/ 2261235 h 3704272"/>
                  <a:gd name="connsiteX27" fmla="*/ 981075 w 3637692"/>
                  <a:gd name="connsiteY27" fmla="*/ 2243138 h 3704272"/>
                  <a:gd name="connsiteX28" fmla="*/ 1022032 w 3637692"/>
                  <a:gd name="connsiteY28" fmla="*/ 2225993 h 3704272"/>
                  <a:gd name="connsiteX29" fmla="*/ 1062990 w 3637692"/>
                  <a:gd name="connsiteY29" fmla="*/ 2209800 h 3704272"/>
                  <a:gd name="connsiteX30" fmla="*/ 1103948 w 3637692"/>
                  <a:gd name="connsiteY30" fmla="*/ 2193608 h 3704272"/>
                  <a:gd name="connsiteX31" fmla="*/ 1144905 w 3637692"/>
                  <a:gd name="connsiteY31" fmla="*/ 2178368 h 3704272"/>
                  <a:gd name="connsiteX32" fmla="*/ 1184910 w 3637692"/>
                  <a:gd name="connsiteY32" fmla="*/ 2163128 h 3704272"/>
                  <a:gd name="connsiteX33" fmla="*/ 1225868 w 3637692"/>
                  <a:gd name="connsiteY33" fmla="*/ 2148840 h 3704272"/>
                  <a:gd name="connsiteX34" fmla="*/ 1266825 w 3637692"/>
                  <a:gd name="connsiteY34" fmla="*/ 2135505 h 3704272"/>
                  <a:gd name="connsiteX35" fmla="*/ 1307783 w 3637692"/>
                  <a:gd name="connsiteY35" fmla="*/ 2121218 h 3704272"/>
                  <a:gd name="connsiteX36" fmla="*/ 1348740 w 3637692"/>
                  <a:gd name="connsiteY36" fmla="*/ 2108835 h 3704272"/>
                  <a:gd name="connsiteX37" fmla="*/ 1389698 w 3637692"/>
                  <a:gd name="connsiteY37" fmla="*/ 2095500 h 3704272"/>
                  <a:gd name="connsiteX38" fmla="*/ 1430655 w 3637692"/>
                  <a:gd name="connsiteY38" fmla="*/ 2083118 h 3704272"/>
                  <a:gd name="connsiteX39" fmla="*/ 1471613 w 3637692"/>
                  <a:gd name="connsiteY39" fmla="*/ 2071687 h 3704272"/>
                  <a:gd name="connsiteX40" fmla="*/ 1512570 w 3637692"/>
                  <a:gd name="connsiteY40" fmla="*/ 2059305 h 3704272"/>
                  <a:gd name="connsiteX41" fmla="*/ 1553528 w 3637692"/>
                  <a:gd name="connsiteY41" fmla="*/ 2047875 h 3704272"/>
                  <a:gd name="connsiteX42" fmla="*/ 1594485 w 3637692"/>
                  <a:gd name="connsiteY42" fmla="*/ 2037397 h 3704272"/>
                  <a:gd name="connsiteX43" fmla="*/ 1634490 w 3637692"/>
                  <a:gd name="connsiteY43" fmla="*/ 2025968 h 3704272"/>
                  <a:gd name="connsiteX44" fmla="*/ 1675448 w 3637692"/>
                  <a:gd name="connsiteY44" fmla="*/ 2015490 h 3704272"/>
                  <a:gd name="connsiteX45" fmla="*/ 1716405 w 3637692"/>
                  <a:gd name="connsiteY45" fmla="*/ 2005012 h 3704272"/>
                  <a:gd name="connsiteX46" fmla="*/ 1757363 w 3637692"/>
                  <a:gd name="connsiteY46" fmla="*/ 1995487 h 3704272"/>
                  <a:gd name="connsiteX47" fmla="*/ 1798320 w 3637692"/>
                  <a:gd name="connsiteY47" fmla="*/ 1985010 h 3704272"/>
                  <a:gd name="connsiteX48" fmla="*/ 1839278 w 3637692"/>
                  <a:gd name="connsiteY48" fmla="*/ 1975485 h 3704272"/>
                  <a:gd name="connsiteX49" fmla="*/ 1880235 w 3637692"/>
                  <a:gd name="connsiteY49" fmla="*/ 1965960 h 3704272"/>
                  <a:gd name="connsiteX50" fmla="*/ 1921192 w 3637692"/>
                  <a:gd name="connsiteY50" fmla="*/ 1956435 h 3704272"/>
                  <a:gd name="connsiteX51" fmla="*/ 1962150 w 3637692"/>
                  <a:gd name="connsiteY51" fmla="*/ 1947862 h 3704272"/>
                  <a:gd name="connsiteX52" fmla="*/ 2003108 w 3637692"/>
                  <a:gd name="connsiteY52" fmla="*/ 1939290 h 3704272"/>
                  <a:gd name="connsiteX53" fmla="*/ 2044065 w 3637692"/>
                  <a:gd name="connsiteY53" fmla="*/ 1930718 h 3704272"/>
                  <a:gd name="connsiteX54" fmla="*/ 2084070 w 3637692"/>
                  <a:gd name="connsiteY54" fmla="*/ 1922145 h 3704272"/>
                  <a:gd name="connsiteX55" fmla="*/ 2125028 w 3637692"/>
                  <a:gd name="connsiteY55" fmla="*/ 1913572 h 3704272"/>
                  <a:gd name="connsiteX56" fmla="*/ 2165985 w 3637692"/>
                  <a:gd name="connsiteY56" fmla="*/ 1905000 h 3704272"/>
                  <a:gd name="connsiteX57" fmla="*/ 2206943 w 3637692"/>
                  <a:gd name="connsiteY57" fmla="*/ 1897380 h 3704272"/>
                  <a:gd name="connsiteX58" fmla="*/ 2247900 w 3637692"/>
                  <a:gd name="connsiteY58" fmla="*/ 1888808 h 3704272"/>
                  <a:gd name="connsiteX59" fmla="*/ 2288858 w 3637692"/>
                  <a:gd name="connsiteY59" fmla="*/ 1881187 h 3704272"/>
                  <a:gd name="connsiteX60" fmla="*/ 2329815 w 3637692"/>
                  <a:gd name="connsiteY60" fmla="*/ 1873568 h 3704272"/>
                  <a:gd name="connsiteX61" fmla="*/ 2370773 w 3637692"/>
                  <a:gd name="connsiteY61" fmla="*/ 1865947 h 3704272"/>
                  <a:gd name="connsiteX62" fmla="*/ 2411730 w 3637692"/>
                  <a:gd name="connsiteY62" fmla="*/ 1859280 h 3704272"/>
                  <a:gd name="connsiteX63" fmla="*/ 2452688 w 3637692"/>
                  <a:gd name="connsiteY63" fmla="*/ 1851660 h 3704272"/>
                  <a:gd name="connsiteX64" fmla="*/ 2493645 w 3637692"/>
                  <a:gd name="connsiteY64" fmla="*/ 1844040 h 3704272"/>
                  <a:gd name="connsiteX65" fmla="*/ 2533650 w 3637692"/>
                  <a:gd name="connsiteY65" fmla="*/ 1837372 h 3704272"/>
                  <a:gd name="connsiteX66" fmla="*/ 2574608 w 3637692"/>
                  <a:gd name="connsiteY66" fmla="*/ 1830705 h 3704272"/>
                  <a:gd name="connsiteX67" fmla="*/ 2615565 w 3637692"/>
                  <a:gd name="connsiteY67" fmla="*/ 1824037 h 3704272"/>
                  <a:gd name="connsiteX68" fmla="*/ 2656523 w 3637692"/>
                  <a:gd name="connsiteY68" fmla="*/ 1817370 h 3704272"/>
                  <a:gd name="connsiteX69" fmla="*/ 2697480 w 3637692"/>
                  <a:gd name="connsiteY69" fmla="*/ 1810703 h 3704272"/>
                  <a:gd name="connsiteX70" fmla="*/ 2738438 w 3637692"/>
                  <a:gd name="connsiteY70" fmla="*/ 1804035 h 3704272"/>
                  <a:gd name="connsiteX71" fmla="*/ 2779395 w 3637692"/>
                  <a:gd name="connsiteY71" fmla="*/ 1797368 h 3704272"/>
                  <a:gd name="connsiteX72" fmla="*/ 2820353 w 3637692"/>
                  <a:gd name="connsiteY72" fmla="*/ 1790700 h 3704272"/>
                  <a:gd name="connsiteX73" fmla="*/ 2861310 w 3637692"/>
                  <a:gd name="connsiteY73" fmla="*/ 1784985 h 3704272"/>
                  <a:gd name="connsiteX74" fmla="*/ 2902268 w 3637692"/>
                  <a:gd name="connsiteY74" fmla="*/ 1778318 h 3704272"/>
                  <a:gd name="connsiteX75" fmla="*/ 2943225 w 3637692"/>
                  <a:gd name="connsiteY75" fmla="*/ 1772603 h 3704272"/>
                  <a:gd name="connsiteX76" fmla="*/ 2983230 w 3637692"/>
                  <a:gd name="connsiteY76" fmla="*/ 1766887 h 3704272"/>
                  <a:gd name="connsiteX77" fmla="*/ 3024188 w 3637692"/>
                  <a:gd name="connsiteY77" fmla="*/ 1761173 h 3704272"/>
                  <a:gd name="connsiteX78" fmla="*/ 3065145 w 3637692"/>
                  <a:gd name="connsiteY78" fmla="*/ 1754505 h 3704272"/>
                  <a:gd name="connsiteX79" fmla="*/ 3106103 w 3637692"/>
                  <a:gd name="connsiteY79" fmla="*/ 1748790 h 3704272"/>
                  <a:gd name="connsiteX80" fmla="*/ 3147060 w 3637692"/>
                  <a:gd name="connsiteY80" fmla="*/ 1744028 h 3704272"/>
                  <a:gd name="connsiteX81" fmla="*/ 3188018 w 3637692"/>
                  <a:gd name="connsiteY81" fmla="*/ 1738312 h 3704272"/>
                  <a:gd name="connsiteX82" fmla="*/ 3228975 w 3637692"/>
                  <a:gd name="connsiteY82" fmla="*/ 1732598 h 3704272"/>
                  <a:gd name="connsiteX83" fmla="*/ 3269933 w 3637692"/>
                  <a:gd name="connsiteY83" fmla="*/ 1726883 h 3704272"/>
                  <a:gd name="connsiteX84" fmla="*/ 3310890 w 3637692"/>
                  <a:gd name="connsiteY84" fmla="*/ 1721168 h 3704272"/>
                  <a:gd name="connsiteX85" fmla="*/ 3351848 w 3637692"/>
                  <a:gd name="connsiteY85" fmla="*/ 1716405 h 3704272"/>
                  <a:gd name="connsiteX86" fmla="*/ 3392805 w 3637692"/>
                  <a:gd name="connsiteY86" fmla="*/ 1710690 h 3704272"/>
                  <a:gd name="connsiteX87" fmla="*/ 3432810 w 3637692"/>
                  <a:gd name="connsiteY87" fmla="*/ 1705928 h 3704272"/>
                  <a:gd name="connsiteX88" fmla="*/ 3473768 w 3637692"/>
                  <a:gd name="connsiteY88" fmla="*/ 1700212 h 3704272"/>
                  <a:gd name="connsiteX89" fmla="*/ 3514725 w 3637692"/>
                  <a:gd name="connsiteY89" fmla="*/ 1695450 h 3704272"/>
                  <a:gd name="connsiteX90" fmla="*/ 3555683 w 3637692"/>
                  <a:gd name="connsiteY90" fmla="*/ 1690687 h 3704272"/>
                  <a:gd name="connsiteX91" fmla="*/ 3596640 w 3637692"/>
                  <a:gd name="connsiteY91" fmla="*/ 1685925 h 3704272"/>
                  <a:gd name="connsiteX92" fmla="*/ 3637598 w 3637692"/>
                  <a:gd name="connsiteY92" fmla="*/ 1680210 h 3704272"/>
                  <a:gd name="connsiteX93" fmla="*/ 3637693 w 3637692"/>
                  <a:gd name="connsiteY93" fmla="*/ 1680210 h 370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637692" h="3704272">
                    <a:moveTo>
                      <a:pt x="3077528" y="0"/>
                    </a:moveTo>
                    <a:lnTo>
                      <a:pt x="3479483" y="0"/>
                    </a:lnTo>
                    <a:moveTo>
                      <a:pt x="0" y="3704272"/>
                    </a:moveTo>
                    <a:lnTo>
                      <a:pt x="0" y="3657600"/>
                    </a:lnTo>
                    <a:lnTo>
                      <a:pt x="40958" y="3353753"/>
                    </a:lnTo>
                    <a:lnTo>
                      <a:pt x="81915" y="3175635"/>
                    </a:lnTo>
                    <a:lnTo>
                      <a:pt x="122873" y="3048953"/>
                    </a:lnTo>
                    <a:lnTo>
                      <a:pt x="163830" y="2950845"/>
                    </a:lnTo>
                    <a:lnTo>
                      <a:pt x="204788" y="2870835"/>
                    </a:lnTo>
                    <a:lnTo>
                      <a:pt x="245745" y="2803208"/>
                    </a:lnTo>
                    <a:lnTo>
                      <a:pt x="285750" y="2744153"/>
                    </a:lnTo>
                    <a:lnTo>
                      <a:pt x="326707" y="2692718"/>
                    </a:lnTo>
                    <a:lnTo>
                      <a:pt x="367665" y="2646045"/>
                    </a:lnTo>
                    <a:lnTo>
                      <a:pt x="408623" y="2604135"/>
                    </a:lnTo>
                    <a:lnTo>
                      <a:pt x="449580" y="2566035"/>
                    </a:lnTo>
                    <a:lnTo>
                      <a:pt x="490538" y="2530793"/>
                    </a:lnTo>
                    <a:lnTo>
                      <a:pt x="531495" y="2498408"/>
                    </a:lnTo>
                    <a:lnTo>
                      <a:pt x="572453" y="2467928"/>
                    </a:lnTo>
                    <a:lnTo>
                      <a:pt x="613410" y="2439353"/>
                    </a:lnTo>
                    <a:lnTo>
                      <a:pt x="654368" y="2412683"/>
                    </a:lnTo>
                    <a:lnTo>
                      <a:pt x="695325" y="2387918"/>
                    </a:lnTo>
                    <a:lnTo>
                      <a:pt x="735330" y="2364105"/>
                    </a:lnTo>
                    <a:lnTo>
                      <a:pt x="776288" y="2341245"/>
                    </a:lnTo>
                    <a:lnTo>
                      <a:pt x="817245" y="2320290"/>
                    </a:lnTo>
                    <a:lnTo>
                      <a:pt x="858203" y="2299335"/>
                    </a:lnTo>
                    <a:lnTo>
                      <a:pt x="899160" y="2280285"/>
                    </a:lnTo>
                    <a:lnTo>
                      <a:pt x="940118" y="2261235"/>
                    </a:lnTo>
                    <a:lnTo>
                      <a:pt x="981075" y="2243138"/>
                    </a:lnTo>
                    <a:lnTo>
                      <a:pt x="1022032" y="2225993"/>
                    </a:lnTo>
                    <a:lnTo>
                      <a:pt x="1062990" y="2209800"/>
                    </a:lnTo>
                    <a:lnTo>
                      <a:pt x="1103948" y="2193608"/>
                    </a:lnTo>
                    <a:lnTo>
                      <a:pt x="1144905" y="2178368"/>
                    </a:lnTo>
                    <a:lnTo>
                      <a:pt x="1184910" y="2163128"/>
                    </a:lnTo>
                    <a:lnTo>
                      <a:pt x="1225868" y="2148840"/>
                    </a:lnTo>
                    <a:lnTo>
                      <a:pt x="1266825" y="2135505"/>
                    </a:lnTo>
                    <a:lnTo>
                      <a:pt x="1307783" y="2121218"/>
                    </a:lnTo>
                    <a:lnTo>
                      <a:pt x="1348740" y="2108835"/>
                    </a:lnTo>
                    <a:lnTo>
                      <a:pt x="1389698" y="2095500"/>
                    </a:lnTo>
                    <a:lnTo>
                      <a:pt x="1430655" y="2083118"/>
                    </a:lnTo>
                    <a:lnTo>
                      <a:pt x="1471613" y="2071687"/>
                    </a:lnTo>
                    <a:lnTo>
                      <a:pt x="1512570" y="2059305"/>
                    </a:lnTo>
                    <a:lnTo>
                      <a:pt x="1553528" y="2047875"/>
                    </a:lnTo>
                    <a:lnTo>
                      <a:pt x="1594485" y="2037397"/>
                    </a:lnTo>
                    <a:lnTo>
                      <a:pt x="1634490" y="2025968"/>
                    </a:lnTo>
                    <a:lnTo>
                      <a:pt x="1675448" y="2015490"/>
                    </a:lnTo>
                    <a:lnTo>
                      <a:pt x="1716405" y="2005012"/>
                    </a:lnTo>
                    <a:lnTo>
                      <a:pt x="1757363" y="1995487"/>
                    </a:lnTo>
                    <a:lnTo>
                      <a:pt x="1798320" y="1985010"/>
                    </a:lnTo>
                    <a:lnTo>
                      <a:pt x="1839278" y="1975485"/>
                    </a:lnTo>
                    <a:lnTo>
                      <a:pt x="1880235" y="1965960"/>
                    </a:lnTo>
                    <a:lnTo>
                      <a:pt x="1921192" y="1956435"/>
                    </a:lnTo>
                    <a:lnTo>
                      <a:pt x="1962150" y="1947862"/>
                    </a:lnTo>
                    <a:lnTo>
                      <a:pt x="2003108" y="1939290"/>
                    </a:lnTo>
                    <a:lnTo>
                      <a:pt x="2044065" y="1930718"/>
                    </a:lnTo>
                    <a:lnTo>
                      <a:pt x="2084070" y="1922145"/>
                    </a:lnTo>
                    <a:lnTo>
                      <a:pt x="2125028" y="1913572"/>
                    </a:lnTo>
                    <a:lnTo>
                      <a:pt x="2165985" y="1905000"/>
                    </a:lnTo>
                    <a:lnTo>
                      <a:pt x="2206943" y="1897380"/>
                    </a:lnTo>
                    <a:lnTo>
                      <a:pt x="2247900" y="1888808"/>
                    </a:lnTo>
                    <a:lnTo>
                      <a:pt x="2288858" y="1881187"/>
                    </a:lnTo>
                    <a:lnTo>
                      <a:pt x="2329815" y="1873568"/>
                    </a:lnTo>
                    <a:lnTo>
                      <a:pt x="2370773" y="1865947"/>
                    </a:lnTo>
                    <a:lnTo>
                      <a:pt x="2411730" y="1859280"/>
                    </a:lnTo>
                    <a:lnTo>
                      <a:pt x="2452688" y="1851660"/>
                    </a:lnTo>
                    <a:lnTo>
                      <a:pt x="2493645" y="1844040"/>
                    </a:lnTo>
                    <a:lnTo>
                      <a:pt x="2533650" y="1837372"/>
                    </a:lnTo>
                    <a:lnTo>
                      <a:pt x="2574608" y="1830705"/>
                    </a:lnTo>
                    <a:lnTo>
                      <a:pt x="2615565" y="1824037"/>
                    </a:lnTo>
                    <a:lnTo>
                      <a:pt x="2656523" y="1817370"/>
                    </a:lnTo>
                    <a:lnTo>
                      <a:pt x="2697480" y="1810703"/>
                    </a:lnTo>
                    <a:lnTo>
                      <a:pt x="2738438" y="1804035"/>
                    </a:lnTo>
                    <a:lnTo>
                      <a:pt x="2779395" y="1797368"/>
                    </a:lnTo>
                    <a:lnTo>
                      <a:pt x="2820353" y="1790700"/>
                    </a:lnTo>
                    <a:lnTo>
                      <a:pt x="2861310" y="1784985"/>
                    </a:lnTo>
                    <a:lnTo>
                      <a:pt x="2902268" y="1778318"/>
                    </a:lnTo>
                    <a:lnTo>
                      <a:pt x="2943225" y="1772603"/>
                    </a:lnTo>
                    <a:lnTo>
                      <a:pt x="2983230" y="1766887"/>
                    </a:lnTo>
                    <a:lnTo>
                      <a:pt x="3024188" y="1761173"/>
                    </a:lnTo>
                    <a:lnTo>
                      <a:pt x="3065145" y="1754505"/>
                    </a:lnTo>
                    <a:lnTo>
                      <a:pt x="3106103" y="1748790"/>
                    </a:lnTo>
                    <a:lnTo>
                      <a:pt x="3147060" y="1744028"/>
                    </a:lnTo>
                    <a:lnTo>
                      <a:pt x="3188018" y="1738312"/>
                    </a:lnTo>
                    <a:lnTo>
                      <a:pt x="3228975" y="1732598"/>
                    </a:lnTo>
                    <a:lnTo>
                      <a:pt x="3269933" y="1726883"/>
                    </a:lnTo>
                    <a:lnTo>
                      <a:pt x="3310890" y="1721168"/>
                    </a:lnTo>
                    <a:lnTo>
                      <a:pt x="3351848" y="1716405"/>
                    </a:lnTo>
                    <a:lnTo>
                      <a:pt x="3392805" y="1710690"/>
                    </a:lnTo>
                    <a:lnTo>
                      <a:pt x="3432810" y="1705928"/>
                    </a:lnTo>
                    <a:lnTo>
                      <a:pt x="3473768" y="1700212"/>
                    </a:lnTo>
                    <a:lnTo>
                      <a:pt x="3514725" y="1695450"/>
                    </a:lnTo>
                    <a:lnTo>
                      <a:pt x="3555683" y="1690687"/>
                    </a:lnTo>
                    <a:lnTo>
                      <a:pt x="3596640" y="1685925"/>
                    </a:lnTo>
                    <a:lnTo>
                      <a:pt x="3637598" y="1680210"/>
                    </a:lnTo>
                    <a:lnTo>
                      <a:pt x="3637693" y="1680210"/>
                    </a:lnTo>
                  </a:path>
                </a:pathLst>
              </a:custGeom>
              <a:noFill/>
              <a:ln w="9525" cap="flat">
                <a:solidFill>
                  <a:srgbClr val="FF0000"/>
                </a:solid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EDD63904-A993-4383-9E74-6A5965E13655}"/>
                  </a:ext>
                </a:extLst>
              </p:cNvPr>
              <p:cNvSpPr/>
              <p:nvPr/>
            </p:nvSpPr>
            <p:spPr>
              <a:xfrm>
                <a:off x="4457911"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BB941E93-4C06-4EE2-B8E8-B2DBCEDF4929}"/>
                  </a:ext>
                </a:extLst>
              </p:cNvPr>
              <p:cNvSpPr/>
              <p:nvPr/>
            </p:nvSpPr>
            <p:spPr>
              <a:xfrm>
                <a:off x="4939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B76E4FC8-A0DB-4693-87FE-23E13A7C4B93}"/>
                  </a:ext>
                </a:extLst>
              </p:cNvPr>
              <p:cNvSpPr/>
              <p:nvPr/>
            </p:nvSpPr>
            <p:spPr>
              <a:xfrm>
                <a:off x="542776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1AD52CF-6739-4D79-AFD9-E2E347BAC8AF}"/>
                  </a:ext>
                </a:extLst>
              </p:cNvPr>
              <p:cNvSpPr/>
              <p:nvPr/>
            </p:nvSpPr>
            <p:spPr>
              <a:xfrm>
                <a:off x="5892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EC4C73-288C-4F80-9454-B43C1B4BA20D}"/>
                  </a:ext>
                </a:extLst>
              </p:cNvPr>
              <p:cNvSpPr/>
              <p:nvPr/>
            </p:nvSpPr>
            <p:spPr>
              <a:xfrm>
                <a:off x="6369879"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1AC15A7-0423-4C95-951B-F2931B4D0D6B}"/>
                  </a:ext>
                </a:extLst>
              </p:cNvPr>
              <p:cNvSpPr/>
              <p:nvPr/>
            </p:nvSpPr>
            <p:spPr>
              <a:xfrm>
                <a:off x="6608879"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6DED66B3-FD80-4492-9858-D16679F2EEB7}"/>
                  </a:ext>
                </a:extLst>
              </p:cNvPr>
              <p:cNvGrpSpPr/>
              <p:nvPr/>
            </p:nvGrpSpPr>
            <p:grpSpPr>
              <a:xfrm>
                <a:off x="4046284" y="5665004"/>
                <a:ext cx="2834177" cy="276999"/>
                <a:chOff x="4088983" y="5665004"/>
                <a:chExt cx="2788463" cy="276999"/>
              </a:xfrm>
            </p:grpSpPr>
            <p:sp>
              <p:nvSpPr>
                <p:cNvPr id="46" name="TextBox 45">
                  <a:extLst>
                    <a:ext uri="{FF2B5EF4-FFF2-40B4-BE49-F238E27FC236}">
                      <a16:creationId xmlns:a16="http://schemas.microsoft.com/office/drawing/2014/main" id="{D0AC8C7F-E9E0-4E6C-93B7-F733188DDCCC}"/>
                    </a:ext>
                  </a:extLst>
                </p:cNvPr>
                <p:cNvSpPr txBox="1"/>
                <p:nvPr/>
              </p:nvSpPr>
              <p:spPr>
                <a:xfrm>
                  <a:off x="4088983" y="5665004"/>
                  <a:ext cx="356188"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 0 </a:t>
                  </a:r>
                </a:p>
              </p:txBody>
            </p:sp>
            <p:sp>
              <p:nvSpPr>
                <p:cNvPr id="50" name="TextBox 49">
                  <a:extLst>
                    <a:ext uri="{FF2B5EF4-FFF2-40B4-BE49-F238E27FC236}">
                      <a16:creationId xmlns:a16="http://schemas.microsoft.com/office/drawing/2014/main" id="{3430D42A-61B2-4922-B122-27F17EE59BC4}"/>
                    </a:ext>
                  </a:extLst>
                </p:cNvPr>
                <p:cNvSpPr txBox="1"/>
                <p:nvPr/>
              </p:nvSpPr>
              <p:spPr>
                <a:xfrm>
                  <a:off x="4601677"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2</a:t>
                  </a:r>
                </a:p>
              </p:txBody>
            </p:sp>
            <p:sp>
              <p:nvSpPr>
                <p:cNvPr id="54" name="TextBox 53">
                  <a:extLst>
                    <a:ext uri="{FF2B5EF4-FFF2-40B4-BE49-F238E27FC236}">
                      <a16:creationId xmlns:a16="http://schemas.microsoft.com/office/drawing/2014/main" id="{890FB088-D910-4D40-AEAF-11983496915E}"/>
                    </a:ext>
                  </a:extLst>
                </p:cNvPr>
                <p:cNvSpPr txBox="1"/>
                <p:nvPr/>
              </p:nvSpPr>
              <p:spPr>
                <a:xfrm>
                  <a:off x="5073156"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4</a:t>
                  </a:r>
                </a:p>
              </p:txBody>
            </p:sp>
            <p:sp>
              <p:nvSpPr>
                <p:cNvPr id="58" name="TextBox 57">
                  <a:extLst>
                    <a:ext uri="{FF2B5EF4-FFF2-40B4-BE49-F238E27FC236}">
                      <a16:creationId xmlns:a16="http://schemas.microsoft.com/office/drawing/2014/main" id="{661A9915-DCDA-459D-9918-4B2FC9AAFA20}"/>
                    </a:ext>
                  </a:extLst>
                </p:cNvPr>
                <p:cNvSpPr txBox="1"/>
                <p:nvPr/>
              </p:nvSpPr>
              <p:spPr>
                <a:xfrm>
                  <a:off x="554463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6</a:t>
                  </a:r>
                </a:p>
              </p:txBody>
            </p:sp>
            <p:sp>
              <p:nvSpPr>
                <p:cNvPr id="66" name="TextBox 65">
                  <a:extLst>
                    <a:ext uri="{FF2B5EF4-FFF2-40B4-BE49-F238E27FC236}">
                      <a16:creationId xmlns:a16="http://schemas.microsoft.com/office/drawing/2014/main" id="{671EF409-FE52-4A7B-9815-7280BDCC7216}"/>
                    </a:ext>
                  </a:extLst>
                </p:cNvPr>
                <p:cNvSpPr txBox="1"/>
                <p:nvPr/>
              </p:nvSpPr>
              <p:spPr>
                <a:xfrm>
                  <a:off x="6463353" y="5665004"/>
                  <a:ext cx="414093" cy="276999"/>
                </a:xfrm>
                <a:prstGeom prst="rect">
                  <a:avLst/>
                </a:prstGeom>
                <a:noFill/>
              </p:spPr>
              <p:txBody>
                <a:bodyPr wrap="square" rtlCol="0" anchor="t">
                  <a:spAutoFit/>
                </a:bodyPr>
                <a:lstStyle/>
                <a:p>
                  <a:pPr algn="l"/>
                  <a:r>
                    <a:rPr lang="en-US" sz="1200" spc="0" baseline="0" dirty="0">
                      <a:solidFill>
                        <a:srgbClr val="000000"/>
                      </a:solidFill>
                      <a:latin typeface="Arial"/>
                      <a:cs typeface="Arial"/>
                      <a:sym typeface="Arial"/>
                      <a:rtl val="0"/>
                    </a:rPr>
                    <a:t>10</a:t>
                  </a:r>
                </a:p>
              </p:txBody>
            </p:sp>
            <p:sp>
              <p:nvSpPr>
                <p:cNvPr id="68" name="TextBox 67">
                  <a:extLst>
                    <a:ext uri="{FF2B5EF4-FFF2-40B4-BE49-F238E27FC236}">
                      <a16:creationId xmlns:a16="http://schemas.microsoft.com/office/drawing/2014/main" id="{CA73F305-4C2E-4996-B21E-3734C690AA0A}"/>
                    </a:ext>
                  </a:extLst>
                </p:cNvPr>
                <p:cNvSpPr txBox="1"/>
                <p:nvPr/>
              </p:nvSpPr>
              <p:spPr>
                <a:xfrm>
                  <a:off x="4365938"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1</a:t>
                  </a:r>
                  <a:endParaRPr lang="en-US" sz="1200" spc="0" baseline="0" dirty="0">
                    <a:solidFill>
                      <a:srgbClr val="000000"/>
                    </a:solidFill>
                    <a:latin typeface="Arial"/>
                    <a:cs typeface="Arial"/>
                    <a:sym typeface="Arial"/>
                    <a:rtl val="0"/>
                  </a:endParaRPr>
                </a:p>
              </p:txBody>
            </p:sp>
            <p:sp>
              <p:nvSpPr>
                <p:cNvPr id="69" name="TextBox 68">
                  <a:extLst>
                    <a:ext uri="{FF2B5EF4-FFF2-40B4-BE49-F238E27FC236}">
                      <a16:creationId xmlns:a16="http://schemas.microsoft.com/office/drawing/2014/main" id="{3A63925F-AE4F-488D-9A77-BD51B5AB226E}"/>
                    </a:ext>
                  </a:extLst>
                </p:cNvPr>
                <p:cNvSpPr txBox="1"/>
                <p:nvPr/>
              </p:nvSpPr>
              <p:spPr>
                <a:xfrm>
                  <a:off x="4837417"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3</a:t>
                  </a:r>
                  <a:endParaRPr lang="en-US" sz="1200" spc="0" baseline="0" dirty="0">
                    <a:solidFill>
                      <a:srgbClr val="000000"/>
                    </a:solidFill>
                    <a:latin typeface="Arial"/>
                    <a:cs typeface="Arial"/>
                    <a:sym typeface="Arial"/>
                    <a:rtl val="0"/>
                  </a:endParaRPr>
                </a:p>
              </p:txBody>
            </p:sp>
            <p:sp>
              <p:nvSpPr>
                <p:cNvPr id="70" name="TextBox 69">
                  <a:extLst>
                    <a:ext uri="{FF2B5EF4-FFF2-40B4-BE49-F238E27FC236}">
                      <a16:creationId xmlns:a16="http://schemas.microsoft.com/office/drawing/2014/main" id="{2D5F00DC-E6EE-4DDA-866D-00CB7A5CDF62}"/>
                    </a:ext>
                  </a:extLst>
                </p:cNvPr>
                <p:cNvSpPr txBox="1"/>
                <p:nvPr/>
              </p:nvSpPr>
              <p:spPr>
                <a:xfrm>
                  <a:off x="530889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5</a:t>
                  </a:r>
                </a:p>
              </p:txBody>
            </p:sp>
            <p:sp>
              <p:nvSpPr>
                <p:cNvPr id="76" name="TextBox 75">
                  <a:extLst>
                    <a:ext uri="{FF2B5EF4-FFF2-40B4-BE49-F238E27FC236}">
                      <a16:creationId xmlns:a16="http://schemas.microsoft.com/office/drawing/2014/main" id="{CB883F10-DE18-470A-822B-49BD9B2590AA}"/>
                    </a:ext>
                  </a:extLst>
                </p:cNvPr>
                <p:cNvSpPr txBox="1"/>
                <p:nvPr/>
              </p:nvSpPr>
              <p:spPr>
                <a:xfrm>
                  <a:off x="601611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8</a:t>
                  </a:r>
                </a:p>
              </p:txBody>
            </p:sp>
            <p:sp>
              <p:nvSpPr>
                <p:cNvPr id="85" name="TextBox 84">
                  <a:extLst>
                    <a:ext uri="{FF2B5EF4-FFF2-40B4-BE49-F238E27FC236}">
                      <a16:creationId xmlns:a16="http://schemas.microsoft.com/office/drawing/2014/main" id="{E88A2EB5-C41E-41CE-B8D3-4238F467EB51}"/>
                    </a:ext>
                  </a:extLst>
                </p:cNvPr>
                <p:cNvSpPr txBox="1"/>
                <p:nvPr/>
              </p:nvSpPr>
              <p:spPr>
                <a:xfrm>
                  <a:off x="578037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7</a:t>
                  </a:r>
                </a:p>
              </p:txBody>
            </p:sp>
            <p:sp>
              <p:nvSpPr>
                <p:cNvPr id="86" name="TextBox 85">
                  <a:extLst>
                    <a:ext uri="{FF2B5EF4-FFF2-40B4-BE49-F238E27FC236}">
                      <a16:creationId xmlns:a16="http://schemas.microsoft.com/office/drawing/2014/main" id="{CFB48C9E-F61E-46B1-85B4-BC3675BE3189}"/>
                    </a:ext>
                  </a:extLst>
                </p:cNvPr>
                <p:cNvSpPr txBox="1"/>
                <p:nvPr/>
              </p:nvSpPr>
              <p:spPr>
                <a:xfrm>
                  <a:off x="6251855"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9</a:t>
                  </a:r>
                  <a:endParaRPr lang="en-US" sz="1200" spc="0" baseline="0" dirty="0">
                    <a:solidFill>
                      <a:srgbClr val="000000"/>
                    </a:solidFill>
                    <a:latin typeface="Arial"/>
                    <a:cs typeface="Arial"/>
                    <a:sym typeface="Arial"/>
                    <a:rtl val="0"/>
                  </a:endParaRPr>
                </a:p>
              </p:txBody>
            </p:sp>
          </p:grpSp>
          <p:sp>
            <p:nvSpPr>
              <p:cNvPr id="87" name="Freeform: Shape 86">
                <a:extLst>
                  <a:ext uri="{FF2B5EF4-FFF2-40B4-BE49-F238E27FC236}">
                    <a16:creationId xmlns:a16="http://schemas.microsoft.com/office/drawing/2014/main" id="{6E1AFA57-9D3F-48F5-970D-38DEDE11E756}"/>
                  </a:ext>
                </a:extLst>
              </p:cNvPr>
              <p:cNvSpPr/>
              <p:nvPr/>
            </p:nvSpPr>
            <p:spPr>
              <a:xfrm>
                <a:off x="4698241"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040BDB7-2BF5-4F2F-A6F3-BB1633EFC5A6}"/>
                  </a:ext>
                </a:extLst>
              </p:cNvPr>
              <p:cNvSpPr/>
              <p:nvPr/>
            </p:nvSpPr>
            <p:spPr>
              <a:xfrm>
                <a:off x="517574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89" name="Graphic 15">
                <a:extLst>
                  <a:ext uri="{FF2B5EF4-FFF2-40B4-BE49-F238E27FC236}">
                    <a16:creationId xmlns:a16="http://schemas.microsoft.com/office/drawing/2014/main" id="{A9CAD346-7DCE-44DA-8B2D-536D73B526C5}"/>
                  </a:ext>
                </a:extLst>
              </p:cNvPr>
              <p:cNvGrpSpPr/>
              <p:nvPr/>
            </p:nvGrpSpPr>
            <p:grpSpPr>
              <a:xfrm>
                <a:off x="4220118" y="-4042905"/>
                <a:ext cx="2388823" cy="9687918"/>
                <a:chOff x="4617720" y="1313497"/>
                <a:chExt cx="3678650" cy="4047172"/>
              </a:xfrm>
            </p:grpSpPr>
            <p:sp>
              <p:nvSpPr>
                <p:cNvPr id="90" name="Freeform: Shape 89">
                  <a:extLst>
                    <a:ext uri="{FF2B5EF4-FFF2-40B4-BE49-F238E27FC236}">
                      <a16:creationId xmlns:a16="http://schemas.microsoft.com/office/drawing/2014/main" id="{6A68736A-636F-42E5-B342-7186E615A2EB}"/>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8D776AA-95B1-4ED4-93AD-053D17E7ADC6}"/>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grpSp>
          <p:sp>
            <p:nvSpPr>
              <p:cNvPr id="94" name="Freeform: Shape 93">
                <a:extLst>
                  <a:ext uri="{FF2B5EF4-FFF2-40B4-BE49-F238E27FC236}">
                    <a16:creationId xmlns:a16="http://schemas.microsoft.com/office/drawing/2014/main" id="{D6A4CD84-5537-494F-893C-788D23E033A9}"/>
                  </a:ext>
                </a:extLst>
              </p:cNvPr>
              <p:cNvSpPr/>
              <p:nvPr/>
            </p:nvSpPr>
            <p:spPr>
              <a:xfrm>
                <a:off x="6131044" y="-404404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DE8BCAD3-2391-4B13-AD63-15B1F3697399}"/>
                </a:ext>
              </a:extLst>
            </p:cNvPr>
            <p:cNvGrpSpPr/>
            <p:nvPr/>
          </p:nvGrpSpPr>
          <p:grpSpPr>
            <a:xfrm>
              <a:off x="3543799" y="677382"/>
              <a:ext cx="454209" cy="3403720"/>
              <a:chOff x="3543799" y="677382"/>
              <a:chExt cx="454209" cy="3403720"/>
            </a:xfrm>
          </p:grpSpPr>
          <p:sp>
            <p:nvSpPr>
              <p:cNvPr id="59" name="TextBox 58">
                <a:extLst>
                  <a:ext uri="{FF2B5EF4-FFF2-40B4-BE49-F238E27FC236}">
                    <a16:creationId xmlns:a16="http://schemas.microsoft.com/office/drawing/2014/main" id="{58FEB817-83D1-443D-904A-BF592AA114A1}"/>
                  </a:ext>
                </a:extLst>
              </p:cNvPr>
              <p:cNvSpPr txBox="1"/>
              <p:nvPr/>
            </p:nvSpPr>
            <p:spPr>
              <a:xfrm>
                <a:off x="3668294" y="3084107"/>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1</a:t>
                </a:r>
              </a:p>
            </p:txBody>
          </p:sp>
          <p:sp>
            <p:nvSpPr>
              <p:cNvPr id="60" name="TextBox 59">
                <a:extLst>
                  <a:ext uri="{FF2B5EF4-FFF2-40B4-BE49-F238E27FC236}">
                    <a16:creationId xmlns:a16="http://schemas.microsoft.com/office/drawing/2014/main" id="{C61362E2-A61A-42E5-930E-B2055AFB638C}"/>
                  </a:ext>
                </a:extLst>
              </p:cNvPr>
              <p:cNvSpPr txBox="1"/>
              <p:nvPr/>
            </p:nvSpPr>
            <p:spPr>
              <a:xfrm>
                <a:off x="3668294" y="2360838"/>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2</a:t>
                </a:r>
              </a:p>
            </p:txBody>
          </p:sp>
          <p:sp>
            <p:nvSpPr>
              <p:cNvPr id="62" name="TextBox 61">
                <a:extLst>
                  <a:ext uri="{FF2B5EF4-FFF2-40B4-BE49-F238E27FC236}">
                    <a16:creationId xmlns:a16="http://schemas.microsoft.com/office/drawing/2014/main" id="{7B26B4D0-CFC2-468F-88F2-9A8C974B6594}"/>
                  </a:ext>
                </a:extLst>
              </p:cNvPr>
              <p:cNvSpPr txBox="1"/>
              <p:nvPr/>
            </p:nvSpPr>
            <p:spPr>
              <a:xfrm>
                <a:off x="3668294" y="1949144"/>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3</a:t>
                </a:r>
              </a:p>
            </p:txBody>
          </p:sp>
          <p:sp>
            <p:nvSpPr>
              <p:cNvPr id="64" name="TextBox 63">
                <a:extLst>
                  <a:ext uri="{FF2B5EF4-FFF2-40B4-BE49-F238E27FC236}">
                    <a16:creationId xmlns:a16="http://schemas.microsoft.com/office/drawing/2014/main" id="{C70BE3F4-52FD-4E28-ADD0-75AA5043C0D4}"/>
                  </a:ext>
                </a:extLst>
              </p:cNvPr>
              <p:cNvSpPr txBox="1"/>
              <p:nvPr/>
            </p:nvSpPr>
            <p:spPr>
              <a:xfrm>
                <a:off x="3668294" y="1627054"/>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4</a:t>
                </a:r>
              </a:p>
            </p:txBody>
          </p:sp>
          <p:sp>
            <p:nvSpPr>
              <p:cNvPr id="67" name="TextBox 66">
                <a:extLst>
                  <a:ext uri="{FF2B5EF4-FFF2-40B4-BE49-F238E27FC236}">
                    <a16:creationId xmlns:a16="http://schemas.microsoft.com/office/drawing/2014/main" id="{C0AC3C51-FEF5-4BBB-BFC6-33072678B9D5}"/>
                  </a:ext>
                </a:extLst>
              </p:cNvPr>
              <p:cNvSpPr txBox="1"/>
              <p:nvPr/>
            </p:nvSpPr>
            <p:spPr>
              <a:xfrm>
                <a:off x="3668294" y="1403837"/>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5</a:t>
                </a:r>
              </a:p>
            </p:txBody>
          </p:sp>
          <p:sp>
            <p:nvSpPr>
              <p:cNvPr id="74" name="TextBox 73">
                <a:extLst>
                  <a:ext uri="{FF2B5EF4-FFF2-40B4-BE49-F238E27FC236}">
                    <a16:creationId xmlns:a16="http://schemas.microsoft.com/office/drawing/2014/main" id="{74214438-0F34-4EC4-8230-164164F8F0C8}"/>
                  </a:ext>
                </a:extLst>
              </p:cNvPr>
              <p:cNvSpPr txBox="1"/>
              <p:nvPr/>
            </p:nvSpPr>
            <p:spPr>
              <a:xfrm>
                <a:off x="3668294" y="1188176"/>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6</a:t>
                </a:r>
              </a:p>
            </p:txBody>
          </p:sp>
          <p:sp>
            <p:nvSpPr>
              <p:cNvPr id="75" name="TextBox 74">
                <a:extLst>
                  <a:ext uri="{FF2B5EF4-FFF2-40B4-BE49-F238E27FC236}">
                    <a16:creationId xmlns:a16="http://schemas.microsoft.com/office/drawing/2014/main" id="{78B2C0EC-5440-4BD4-B16F-16C7420744E0}"/>
                  </a:ext>
                </a:extLst>
              </p:cNvPr>
              <p:cNvSpPr txBox="1"/>
              <p:nvPr/>
            </p:nvSpPr>
            <p:spPr>
              <a:xfrm>
                <a:off x="3668294" y="1033416"/>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7</a:t>
                </a:r>
              </a:p>
            </p:txBody>
          </p:sp>
          <p:sp>
            <p:nvSpPr>
              <p:cNvPr id="83" name="TextBox 82">
                <a:extLst>
                  <a:ext uri="{FF2B5EF4-FFF2-40B4-BE49-F238E27FC236}">
                    <a16:creationId xmlns:a16="http://schemas.microsoft.com/office/drawing/2014/main" id="{F08C51FA-BFEA-47D2-8CF2-833DF4237B10}"/>
                  </a:ext>
                </a:extLst>
              </p:cNvPr>
              <p:cNvSpPr txBox="1"/>
              <p:nvPr/>
            </p:nvSpPr>
            <p:spPr>
              <a:xfrm>
                <a:off x="3668294" y="907546"/>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8</a:t>
                </a:r>
              </a:p>
            </p:txBody>
          </p:sp>
          <p:sp>
            <p:nvSpPr>
              <p:cNvPr id="84" name="TextBox 83">
                <a:extLst>
                  <a:ext uri="{FF2B5EF4-FFF2-40B4-BE49-F238E27FC236}">
                    <a16:creationId xmlns:a16="http://schemas.microsoft.com/office/drawing/2014/main" id="{38B535DF-5B86-42F2-A5CE-D1895EA6FBDB}"/>
                  </a:ext>
                </a:extLst>
              </p:cNvPr>
              <p:cNvSpPr txBox="1"/>
              <p:nvPr/>
            </p:nvSpPr>
            <p:spPr>
              <a:xfrm>
                <a:off x="3668294" y="779544"/>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9</a:t>
                </a:r>
              </a:p>
            </p:txBody>
          </p:sp>
          <p:sp>
            <p:nvSpPr>
              <p:cNvPr id="91" name="TextBox 90">
                <a:extLst>
                  <a:ext uri="{FF2B5EF4-FFF2-40B4-BE49-F238E27FC236}">
                    <a16:creationId xmlns:a16="http://schemas.microsoft.com/office/drawing/2014/main" id="{D12F981C-8EA0-4B82-AF1E-14185D33E6E2}"/>
                  </a:ext>
                </a:extLst>
              </p:cNvPr>
              <p:cNvSpPr txBox="1"/>
              <p:nvPr/>
            </p:nvSpPr>
            <p:spPr>
              <a:xfrm>
                <a:off x="3570268" y="677382"/>
                <a:ext cx="427740" cy="261610"/>
              </a:xfrm>
              <a:prstGeom prst="rect">
                <a:avLst/>
              </a:prstGeom>
              <a:noFill/>
            </p:spPr>
            <p:txBody>
              <a:bodyPr wrap="square" rtlCol="0">
                <a:spAutoFit/>
              </a:bodyPr>
              <a:lstStyle/>
              <a:p>
                <a:pPr algn="r"/>
                <a:r>
                  <a:rPr lang="en-US" sz="1100" dirty="0">
                    <a:latin typeface="Arial" panose="020B0604020202020204" pitchFamily="34" charset="0"/>
                    <a:cs typeface="Arial" panose="020B0604020202020204" pitchFamily="34" charset="0"/>
                  </a:rPr>
                  <a:t>10</a:t>
                </a:r>
              </a:p>
            </p:txBody>
          </p:sp>
          <p:sp>
            <p:nvSpPr>
              <p:cNvPr id="71" name="TextBox 70">
                <a:extLst>
                  <a:ext uri="{FF2B5EF4-FFF2-40B4-BE49-F238E27FC236}">
                    <a16:creationId xmlns:a16="http://schemas.microsoft.com/office/drawing/2014/main" id="{93DECCEB-AA90-424F-8211-6F2AE0B245A9}"/>
                  </a:ext>
                </a:extLst>
              </p:cNvPr>
              <p:cNvSpPr txBox="1"/>
              <p:nvPr/>
            </p:nvSpPr>
            <p:spPr>
              <a:xfrm>
                <a:off x="3543799" y="3819492"/>
                <a:ext cx="454209" cy="261610"/>
              </a:xfrm>
              <a:prstGeom prst="rect">
                <a:avLst/>
              </a:prstGeom>
              <a:noFill/>
            </p:spPr>
            <p:txBody>
              <a:bodyPr wrap="square" rtlCol="0">
                <a:spAutoFit/>
              </a:bodyPr>
              <a:lstStyle/>
              <a:p>
                <a:pPr algn="r"/>
                <a:r>
                  <a:rPr lang="en-US" sz="1100" dirty="0">
                    <a:latin typeface="Arial" panose="020B0604020202020204" pitchFamily="34" charset="0"/>
                    <a:cs typeface="Arial" panose="020B0604020202020204" pitchFamily="34" charset="0"/>
                  </a:rPr>
                  <a:t>0.5</a:t>
                </a:r>
              </a:p>
            </p:txBody>
          </p:sp>
        </p:grpSp>
      </p:grpSp>
      <p:pic>
        <p:nvPicPr>
          <p:cNvPr id="9" name="Picture 8">
            <a:extLst>
              <a:ext uri="{FF2B5EF4-FFF2-40B4-BE49-F238E27FC236}">
                <a16:creationId xmlns:a16="http://schemas.microsoft.com/office/drawing/2014/main" id="{021C4E3C-FC6F-400B-A9CD-08E795768C1B}"/>
              </a:ext>
            </a:extLst>
          </p:cNvPr>
          <p:cNvPicPr>
            <a:picLocks noChangeAspect="1"/>
          </p:cNvPicPr>
          <p:nvPr/>
        </p:nvPicPr>
        <p:blipFill rotWithShape="1">
          <a:blip r:embed="rId2"/>
          <a:srcRect t="47159"/>
          <a:stretch/>
        </p:blipFill>
        <p:spPr>
          <a:xfrm>
            <a:off x="7728963" y="779543"/>
            <a:ext cx="3305349" cy="6103451"/>
          </a:xfrm>
          <a:prstGeom prst="rect">
            <a:avLst/>
          </a:prstGeom>
        </p:spPr>
      </p:pic>
    </p:spTree>
    <p:extLst>
      <p:ext uri="{BB962C8B-B14F-4D97-AF65-F5344CB8AC3E}">
        <p14:creationId xmlns:p14="http://schemas.microsoft.com/office/powerpoint/2010/main" val="2630418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133-2704-48C2-8567-C5B0C3BAAD6F}"/>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05C4E775-EFBC-4F28-BC50-BF613CA7F11B}"/>
              </a:ext>
            </a:extLst>
          </p:cNvPr>
          <p:cNvSpPr>
            <a:spLocks noGrp="1"/>
          </p:cNvSpPr>
          <p:nvPr>
            <p:ph type="body" sz="half" idx="2"/>
          </p:nvPr>
        </p:nvSpPr>
        <p:spPr/>
        <p:txBody>
          <a:bodyPr/>
          <a:lstStyle/>
          <a:p>
            <a:endParaRPr lang="en-US" dirty="0"/>
          </a:p>
        </p:txBody>
      </p:sp>
      <p:grpSp>
        <p:nvGrpSpPr>
          <p:cNvPr id="8" name="Group 7">
            <a:extLst>
              <a:ext uri="{FF2B5EF4-FFF2-40B4-BE49-F238E27FC236}">
                <a16:creationId xmlns:a16="http://schemas.microsoft.com/office/drawing/2014/main" id="{A1A7227F-6A19-4B09-A1A3-5F08C1420FFD}"/>
              </a:ext>
            </a:extLst>
          </p:cNvPr>
          <p:cNvGrpSpPr/>
          <p:nvPr/>
        </p:nvGrpSpPr>
        <p:grpSpPr>
          <a:xfrm>
            <a:off x="3570268" y="-4815840"/>
            <a:ext cx="3310193" cy="11673840"/>
            <a:chOff x="3570268" y="-4815840"/>
            <a:chExt cx="3310193" cy="11673840"/>
          </a:xfrm>
        </p:grpSpPr>
        <p:grpSp>
          <p:nvGrpSpPr>
            <p:cNvPr id="6" name="Group 5">
              <a:extLst>
                <a:ext uri="{FF2B5EF4-FFF2-40B4-BE49-F238E27FC236}">
                  <a16:creationId xmlns:a16="http://schemas.microsoft.com/office/drawing/2014/main" id="{9CED5ED1-11F6-4A5E-AFE9-39C7FB1B3E8A}"/>
                </a:ext>
              </a:extLst>
            </p:cNvPr>
            <p:cNvGrpSpPr/>
            <p:nvPr/>
          </p:nvGrpSpPr>
          <p:grpSpPr>
            <a:xfrm>
              <a:off x="3596640" y="-4815840"/>
              <a:ext cx="3283821" cy="11673840"/>
              <a:chOff x="3596640" y="-4815840"/>
              <a:chExt cx="3283821" cy="11673840"/>
            </a:xfrm>
          </p:grpSpPr>
          <p:sp>
            <p:nvSpPr>
              <p:cNvPr id="18" name="Freeform: Shape 17">
                <a:extLst>
                  <a:ext uri="{FF2B5EF4-FFF2-40B4-BE49-F238E27FC236}">
                    <a16:creationId xmlns:a16="http://schemas.microsoft.com/office/drawing/2014/main" id="{FA222CC0-B427-48F3-95CF-786DF3C0CFC6}"/>
                  </a:ext>
                </a:extLst>
              </p:cNvPr>
              <p:cNvSpPr/>
              <p:nvPr/>
            </p:nvSpPr>
            <p:spPr>
              <a:xfrm>
                <a:off x="3596640" y="-4815840"/>
                <a:ext cx="3166872" cy="1167384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a:no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E7DE35E-428A-412D-A52C-F1258B85AD7F}"/>
                  </a:ext>
                </a:extLst>
              </p:cNvPr>
              <p:cNvSpPr/>
              <p:nvPr/>
            </p:nvSpPr>
            <p:spPr>
              <a:xfrm>
                <a:off x="3981365" y="5645013"/>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0" name="Graphic 15">
                <a:extLst>
                  <a:ext uri="{FF2B5EF4-FFF2-40B4-BE49-F238E27FC236}">
                    <a16:creationId xmlns:a16="http://schemas.microsoft.com/office/drawing/2014/main" id="{32B8A726-EC53-4719-AFA4-6132BCE0A363}"/>
                  </a:ext>
                </a:extLst>
              </p:cNvPr>
              <p:cNvGrpSpPr/>
              <p:nvPr/>
            </p:nvGrpSpPr>
            <p:grpSpPr>
              <a:xfrm>
                <a:off x="3658330" y="5497195"/>
                <a:ext cx="2950549" cy="277000"/>
                <a:chOff x="3752598" y="5298917"/>
                <a:chExt cx="4543676" cy="115718"/>
              </a:xfrm>
            </p:grpSpPr>
            <p:sp>
              <p:nvSpPr>
                <p:cNvPr id="21" name="Freeform: Shape 20">
                  <a:extLst>
                    <a:ext uri="{FF2B5EF4-FFF2-40B4-BE49-F238E27FC236}">
                      <a16:creationId xmlns:a16="http://schemas.microsoft.com/office/drawing/2014/main" id="{4EEBEAAD-14AF-4850-AB29-C8E42948EE76}"/>
                    </a:ext>
                  </a:extLst>
                </p:cNvPr>
                <p:cNvSpPr/>
                <p:nvPr/>
              </p:nvSpPr>
              <p:spPr>
                <a:xfrm>
                  <a:off x="4250055" y="5360669"/>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C2E7436-5FE6-4103-9D79-3B00D53B1E1B}"/>
                    </a:ext>
                  </a:extLst>
                </p:cNvPr>
                <p:cNvSpPr txBox="1"/>
                <p:nvPr/>
              </p:nvSpPr>
              <p:spPr>
                <a:xfrm>
                  <a:off x="3752598" y="5298917"/>
                  <a:ext cx="494201" cy="115718"/>
                </a:xfrm>
                <a:prstGeom prst="rect">
                  <a:avLst/>
                </a:prstGeom>
                <a:noFill/>
              </p:spPr>
              <p:txBody>
                <a:bodyPr wrap="none" rtlCol="0" anchor="ctr">
                  <a:spAutoFit/>
                </a:bodyPr>
                <a:lstStyle/>
                <a:p>
                  <a:pPr algn="l"/>
                  <a:r>
                    <a:rPr lang="en-US" sz="1200" dirty="0">
                      <a:solidFill>
                        <a:srgbClr val="000000"/>
                      </a:solidFill>
                      <a:latin typeface="Arial"/>
                      <a:cs typeface="Arial"/>
                      <a:sym typeface="Arial"/>
                      <a:rtl val="0"/>
                    </a:rPr>
                    <a:t>-</a:t>
                  </a:r>
                  <a:r>
                    <a:rPr lang="en-US" sz="1200" spc="0" baseline="0" dirty="0">
                      <a:solidFill>
                        <a:srgbClr val="000000"/>
                      </a:solidFill>
                      <a:latin typeface="Arial"/>
                      <a:cs typeface="Arial"/>
                      <a:sym typeface="Arial"/>
                      <a:rtl val="0"/>
                    </a:rPr>
                    <a:t>1</a:t>
                  </a:r>
                </a:p>
              </p:txBody>
            </p:sp>
          </p:grpSp>
          <p:sp>
            <p:nvSpPr>
              <p:cNvPr id="24" name="Freeform: Shape 23">
                <a:extLst>
                  <a:ext uri="{FF2B5EF4-FFF2-40B4-BE49-F238E27FC236}">
                    <a16:creationId xmlns:a16="http://schemas.microsoft.com/office/drawing/2014/main" id="{5AAF7367-9F3F-4F20-8560-E38EB8A1B914}"/>
                  </a:ext>
                </a:extLst>
              </p:cNvPr>
              <p:cNvSpPr/>
              <p:nvPr/>
            </p:nvSpPr>
            <p:spPr>
              <a:xfrm>
                <a:off x="3981365" y="3223605"/>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0FBB568-8592-4C39-A1C1-C20E8B41E523}"/>
                  </a:ext>
                </a:extLst>
              </p:cNvPr>
              <p:cNvSpPr/>
              <p:nvPr/>
            </p:nvSpPr>
            <p:spPr>
              <a:xfrm>
                <a:off x="3981366" y="3223606"/>
                <a:ext cx="2627513" cy="22800"/>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963F600-EF38-4278-BB10-BDC86DE7A922}"/>
                  </a:ext>
                </a:extLst>
              </p:cNvPr>
              <p:cNvSpPr/>
              <p:nvPr/>
            </p:nvSpPr>
            <p:spPr>
              <a:xfrm>
                <a:off x="3981365" y="799914"/>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62862CE-3860-4C0A-99BB-AE1BB232559C}"/>
                  </a:ext>
                </a:extLst>
              </p:cNvPr>
              <p:cNvSpPr/>
              <p:nvPr/>
            </p:nvSpPr>
            <p:spPr>
              <a:xfrm>
                <a:off x="3981365" y="799921"/>
                <a:ext cx="2627514" cy="22800"/>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9C51F94-5D96-4A08-9765-917C8B720E6D}"/>
                  </a:ext>
                </a:extLst>
              </p:cNvPr>
              <p:cNvSpPr/>
              <p:nvPr/>
            </p:nvSpPr>
            <p:spPr>
              <a:xfrm>
                <a:off x="4220118"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1C54B069-9CDC-41C0-8993-37DAC738EA2E}"/>
                  </a:ext>
                </a:extLst>
              </p:cNvPr>
              <p:cNvSpPr/>
              <p:nvPr/>
            </p:nvSpPr>
            <p:spPr>
              <a:xfrm>
                <a:off x="469824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A20FF80-7F7A-4B80-992E-B30F810E9A50}"/>
                  </a:ext>
                </a:extLst>
              </p:cNvPr>
              <p:cNvSpPr/>
              <p:nvPr/>
            </p:nvSpPr>
            <p:spPr>
              <a:xfrm>
                <a:off x="5175746"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19CDF37-AF09-4F92-BF4E-E587287DB786}"/>
                  </a:ext>
                </a:extLst>
              </p:cNvPr>
              <p:cNvSpPr/>
              <p:nvPr/>
            </p:nvSpPr>
            <p:spPr>
              <a:xfrm>
                <a:off x="5653251" y="-404290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C9BFDCA9-FF5A-4EBE-AEBF-145172C07FC6}"/>
                  </a:ext>
                </a:extLst>
              </p:cNvPr>
              <p:cNvSpPr/>
              <p:nvPr/>
            </p:nvSpPr>
            <p:spPr>
              <a:xfrm>
                <a:off x="565325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ECAC789-AF2D-40EF-A625-AE3B8DFC72A0}"/>
                  </a:ext>
                </a:extLst>
              </p:cNvPr>
              <p:cNvSpPr/>
              <p:nvPr/>
            </p:nvSpPr>
            <p:spPr>
              <a:xfrm>
                <a:off x="6131374"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DFB7FCC-06CC-426E-9B13-1A29FC122AEC}"/>
                  </a:ext>
                </a:extLst>
              </p:cNvPr>
              <p:cNvSpPr/>
              <p:nvPr/>
            </p:nvSpPr>
            <p:spPr>
              <a:xfrm>
                <a:off x="6608880"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BDDF4CF-A3D0-4A6A-83F3-B72C01A453B0}"/>
                  </a:ext>
                </a:extLst>
              </p:cNvPr>
              <p:cNvSpPr/>
              <p:nvPr/>
            </p:nvSpPr>
            <p:spPr>
              <a:xfrm>
                <a:off x="6608880"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511A4BB-4D8A-494A-816D-C8C43880875D}"/>
                  </a:ext>
                </a:extLst>
              </p:cNvPr>
              <p:cNvSpPr/>
              <p:nvPr/>
            </p:nvSpPr>
            <p:spPr>
              <a:xfrm>
                <a:off x="4246714" y="-3222089"/>
                <a:ext cx="2362226" cy="8867101"/>
              </a:xfrm>
              <a:custGeom>
                <a:avLst/>
                <a:gdLst>
                  <a:gd name="connsiteX0" fmla="*/ 3077528 w 3637692"/>
                  <a:gd name="connsiteY0" fmla="*/ 0 h 3704272"/>
                  <a:gd name="connsiteX1" fmla="*/ 3479483 w 3637692"/>
                  <a:gd name="connsiteY1" fmla="*/ 0 h 3704272"/>
                  <a:gd name="connsiteX2" fmla="*/ 0 w 3637692"/>
                  <a:gd name="connsiteY2" fmla="*/ 3704272 h 3704272"/>
                  <a:gd name="connsiteX3" fmla="*/ 0 w 3637692"/>
                  <a:gd name="connsiteY3" fmla="*/ 3657600 h 3704272"/>
                  <a:gd name="connsiteX4" fmla="*/ 40958 w 3637692"/>
                  <a:gd name="connsiteY4" fmla="*/ 3353753 h 3704272"/>
                  <a:gd name="connsiteX5" fmla="*/ 81915 w 3637692"/>
                  <a:gd name="connsiteY5" fmla="*/ 3175635 h 3704272"/>
                  <a:gd name="connsiteX6" fmla="*/ 122873 w 3637692"/>
                  <a:gd name="connsiteY6" fmla="*/ 3048953 h 3704272"/>
                  <a:gd name="connsiteX7" fmla="*/ 163830 w 3637692"/>
                  <a:gd name="connsiteY7" fmla="*/ 2950845 h 3704272"/>
                  <a:gd name="connsiteX8" fmla="*/ 204788 w 3637692"/>
                  <a:gd name="connsiteY8" fmla="*/ 2870835 h 3704272"/>
                  <a:gd name="connsiteX9" fmla="*/ 245745 w 3637692"/>
                  <a:gd name="connsiteY9" fmla="*/ 2803208 h 3704272"/>
                  <a:gd name="connsiteX10" fmla="*/ 285750 w 3637692"/>
                  <a:gd name="connsiteY10" fmla="*/ 2744153 h 3704272"/>
                  <a:gd name="connsiteX11" fmla="*/ 326707 w 3637692"/>
                  <a:gd name="connsiteY11" fmla="*/ 2692718 h 3704272"/>
                  <a:gd name="connsiteX12" fmla="*/ 367665 w 3637692"/>
                  <a:gd name="connsiteY12" fmla="*/ 2646045 h 3704272"/>
                  <a:gd name="connsiteX13" fmla="*/ 408623 w 3637692"/>
                  <a:gd name="connsiteY13" fmla="*/ 2604135 h 3704272"/>
                  <a:gd name="connsiteX14" fmla="*/ 449580 w 3637692"/>
                  <a:gd name="connsiteY14" fmla="*/ 2566035 h 3704272"/>
                  <a:gd name="connsiteX15" fmla="*/ 490538 w 3637692"/>
                  <a:gd name="connsiteY15" fmla="*/ 2530793 h 3704272"/>
                  <a:gd name="connsiteX16" fmla="*/ 531495 w 3637692"/>
                  <a:gd name="connsiteY16" fmla="*/ 2498408 h 3704272"/>
                  <a:gd name="connsiteX17" fmla="*/ 572453 w 3637692"/>
                  <a:gd name="connsiteY17" fmla="*/ 2467928 h 3704272"/>
                  <a:gd name="connsiteX18" fmla="*/ 613410 w 3637692"/>
                  <a:gd name="connsiteY18" fmla="*/ 2439353 h 3704272"/>
                  <a:gd name="connsiteX19" fmla="*/ 654368 w 3637692"/>
                  <a:gd name="connsiteY19" fmla="*/ 2412683 h 3704272"/>
                  <a:gd name="connsiteX20" fmla="*/ 695325 w 3637692"/>
                  <a:gd name="connsiteY20" fmla="*/ 2387918 h 3704272"/>
                  <a:gd name="connsiteX21" fmla="*/ 735330 w 3637692"/>
                  <a:gd name="connsiteY21" fmla="*/ 2364105 h 3704272"/>
                  <a:gd name="connsiteX22" fmla="*/ 776288 w 3637692"/>
                  <a:gd name="connsiteY22" fmla="*/ 2341245 h 3704272"/>
                  <a:gd name="connsiteX23" fmla="*/ 817245 w 3637692"/>
                  <a:gd name="connsiteY23" fmla="*/ 2320290 h 3704272"/>
                  <a:gd name="connsiteX24" fmla="*/ 858203 w 3637692"/>
                  <a:gd name="connsiteY24" fmla="*/ 2299335 h 3704272"/>
                  <a:gd name="connsiteX25" fmla="*/ 899160 w 3637692"/>
                  <a:gd name="connsiteY25" fmla="*/ 2280285 h 3704272"/>
                  <a:gd name="connsiteX26" fmla="*/ 940118 w 3637692"/>
                  <a:gd name="connsiteY26" fmla="*/ 2261235 h 3704272"/>
                  <a:gd name="connsiteX27" fmla="*/ 981075 w 3637692"/>
                  <a:gd name="connsiteY27" fmla="*/ 2243138 h 3704272"/>
                  <a:gd name="connsiteX28" fmla="*/ 1022032 w 3637692"/>
                  <a:gd name="connsiteY28" fmla="*/ 2225993 h 3704272"/>
                  <a:gd name="connsiteX29" fmla="*/ 1062990 w 3637692"/>
                  <a:gd name="connsiteY29" fmla="*/ 2209800 h 3704272"/>
                  <a:gd name="connsiteX30" fmla="*/ 1103948 w 3637692"/>
                  <a:gd name="connsiteY30" fmla="*/ 2193608 h 3704272"/>
                  <a:gd name="connsiteX31" fmla="*/ 1144905 w 3637692"/>
                  <a:gd name="connsiteY31" fmla="*/ 2178368 h 3704272"/>
                  <a:gd name="connsiteX32" fmla="*/ 1184910 w 3637692"/>
                  <a:gd name="connsiteY32" fmla="*/ 2163128 h 3704272"/>
                  <a:gd name="connsiteX33" fmla="*/ 1225868 w 3637692"/>
                  <a:gd name="connsiteY33" fmla="*/ 2148840 h 3704272"/>
                  <a:gd name="connsiteX34" fmla="*/ 1266825 w 3637692"/>
                  <a:gd name="connsiteY34" fmla="*/ 2135505 h 3704272"/>
                  <a:gd name="connsiteX35" fmla="*/ 1307783 w 3637692"/>
                  <a:gd name="connsiteY35" fmla="*/ 2121218 h 3704272"/>
                  <a:gd name="connsiteX36" fmla="*/ 1348740 w 3637692"/>
                  <a:gd name="connsiteY36" fmla="*/ 2108835 h 3704272"/>
                  <a:gd name="connsiteX37" fmla="*/ 1389698 w 3637692"/>
                  <a:gd name="connsiteY37" fmla="*/ 2095500 h 3704272"/>
                  <a:gd name="connsiteX38" fmla="*/ 1430655 w 3637692"/>
                  <a:gd name="connsiteY38" fmla="*/ 2083118 h 3704272"/>
                  <a:gd name="connsiteX39" fmla="*/ 1471613 w 3637692"/>
                  <a:gd name="connsiteY39" fmla="*/ 2071687 h 3704272"/>
                  <a:gd name="connsiteX40" fmla="*/ 1512570 w 3637692"/>
                  <a:gd name="connsiteY40" fmla="*/ 2059305 h 3704272"/>
                  <a:gd name="connsiteX41" fmla="*/ 1553528 w 3637692"/>
                  <a:gd name="connsiteY41" fmla="*/ 2047875 h 3704272"/>
                  <a:gd name="connsiteX42" fmla="*/ 1594485 w 3637692"/>
                  <a:gd name="connsiteY42" fmla="*/ 2037397 h 3704272"/>
                  <a:gd name="connsiteX43" fmla="*/ 1634490 w 3637692"/>
                  <a:gd name="connsiteY43" fmla="*/ 2025968 h 3704272"/>
                  <a:gd name="connsiteX44" fmla="*/ 1675448 w 3637692"/>
                  <a:gd name="connsiteY44" fmla="*/ 2015490 h 3704272"/>
                  <a:gd name="connsiteX45" fmla="*/ 1716405 w 3637692"/>
                  <a:gd name="connsiteY45" fmla="*/ 2005012 h 3704272"/>
                  <a:gd name="connsiteX46" fmla="*/ 1757363 w 3637692"/>
                  <a:gd name="connsiteY46" fmla="*/ 1995487 h 3704272"/>
                  <a:gd name="connsiteX47" fmla="*/ 1798320 w 3637692"/>
                  <a:gd name="connsiteY47" fmla="*/ 1985010 h 3704272"/>
                  <a:gd name="connsiteX48" fmla="*/ 1839278 w 3637692"/>
                  <a:gd name="connsiteY48" fmla="*/ 1975485 h 3704272"/>
                  <a:gd name="connsiteX49" fmla="*/ 1880235 w 3637692"/>
                  <a:gd name="connsiteY49" fmla="*/ 1965960 h 3704272"/>
                  <a:gd name="connsiteX50" fmla="*/ 1921192 w 3637692"/>
                  <a:gd name="connsiteY50" fmla="*/ 1956435 h 3704272"/>
                  <a:gd name="connsiteX51" fmla="*/ 1962150 w 3637692"/>
                  <a:gd name="connsiteY51" fmla="*/ 1947862 h 3704272"/>
                  <a:gd name="connsiteX52" fmla="*/ 2003108 w 3637692"/>
                  <a:gd name="connsiteY52" fmla="*/ 1939290 h 3704272"/>
                  <a:gd name="connsiteX53" fmla="*/ 2044065 w 3637692"/>
                  <a:gd name="connsiteY53" fmla="*/ 1930718 h 3704272"/>
                  <a:gd name="connsiteX54" fmla="*/ 2084070 w 3637692"/>
                  <a:gd name="connsiteY54" fmla="*/ 1922145 h 3704272"/>
                  <a:gd name="connsiteX55" fmla="*/ 2125028 w 3637692"/>
                  <a:gd name="connsiteY55" fmla="*/ 1913572 h 3704272"/>
                  <a:gd name="connsiteX56" fmla="*/ 2165985 w 3637692"/>
                  <a:gd name="connsiteY56" fmla="*/ 1905000 h 3704272"/>
                  <a:gd name="connsiteX57" fmla="*/ 2206943 w 3637692"/>
                  <a:gd name="connsiteY57" fmla="*/ 1897380 h 3704272"/>
                  <a:gd name="connsiteX58" fmla="*/ 2247900 w 3637692"/>
                  <a:gd name="connsiteY58" fmla="*/ 1888808 h 3704272"/>
                  <a:gd name="connsiteX59" fmla="*/ 2288858 w 3637692"/>
                  <a:gd name="connsiteY59" fmla="*/ 1881187 h 3704272"/>
                  <a:gd name="connsiteX60" fmla="*/ 2329815 w 3637692"/>
                  <a:gd name="connsiteY60" fmla="*/ 1873568 h 3704272"/>
                  <a:gd name="connsiteX61" fmla="*/ 2370773 w 3637692"/>
                  <a:gd name="connsiteY61" fmla="*/ 1865947 h 3704272"/>
                  <a:gd name="connsiteX62" fmla="*/ 2411730 w 3637692"/>
                  <a:gd name="connsiteY62" fmla="*/ 1859280 h 3704272"/>
                  <a:gd name="connsiteX63" fmla="*/ 2452688 w 3637692"/>
                  <a:gd name="connsiteY63" fmla="*/ 1851660 h 3704272"/>
                  <a:gd name="connsiteX64" fmla="*/ 2493645 w 3637692"/>
                  <a:gd name="connsiteY64" fmla="*/ 1844040 h 3704272"/>
                  <a:gd name="connsiteX65" fmla="*/ 2533650 w 3637692"/>
                  <a:gd name="connsiteY65" fmla="*/ 1837372 h 3704272"/>
                  <a:gd name="connsiteX66" fmla="*/ 2574608 w 3637692"/>
                  <a:gd name="connsiteY66" fmla="*/ 1830705 h 3704272"/>
                  <a:gd name="connsiteX67" fmla="*/ 2615565 w 3637692"/>
                  <a:gd name="connsiteY67" fmla="*/ 1824037 h 3704272"/>
                  <a:gd name="connsiteX68" fmla="*/ 2656523 w 3637692"/>
                  <a:gd name="connsiteY68" fmla="*/ 1817370 h 3704272"/>
                  <a:gd name="connsiteX69" fmla="*/ 2697480 w 3637692"/>
                  <a:gd name="connsiteY69" fmla="*/ 1810703 h 3704272"/>
                  <a:gd name="connsiteX70" fmla="*/ 2738438 w 3637692"/>
                  <a:gd name="connsiteY70" fmla="*/ 1804035 h 3704272"/>
                  <a:gd name="connsiteX71" fmla="*/ 2779395 w 3637692"/>
                  <a:gd name="connsiteY71" fmla="*/ 1797368 h 3704272"/>
                  <a:gd name="connsiteX72" fmla="*/ 2820353 w 3637692"/>
                  <a:gd name="connsiteY72" fmla="*/ 1790700 h 3704272"/>
                  <a:gd name="connsiteX73" fmla="*/ 2861310 w 3637692"/>
                  <a:gd name="connsiteY73" fmla="*/ 1784985 h 3704272"/>
                  <a:gd name="connsiteX74" fmla="*/ 2902268 w 3637692"/>
                  <a:gd name="connsiteY74" fmla="*/ 1778318 h 3704272"/>
                  <a:gd name="connsiteX75" fmla="*/ 2943225 w 3637692"/>
                  <a:gd name="connsiteY75" fmla="*/ 1772603 h 3704272"/>
                  <a:gd name="connsiteX76" fmla="*/ 2983230 w 3637692"/>
                  <a:gd name="connsiteY76" fmla="*/ 1766887 h 3704272"/>
                  <a:gd name="connsiteX77" fmla="*/ 3024188 w 3637692"/>
                  <a:gd name="connsiteY77" fmla="*/ 1761173 h 3704272"/>
                  <a:gd name="connsiteX78" fmla="*/ 3065145 w 3637692"/>
                  <a:gd name="connsiteY78" fmla="*/ 1754505 h 3704272"/>
                  <a:gd name="connsiteX79" fmla="*/ 3106103 w 3637692"/>
                  <a:gd name="connsiteY79" fmla="*/ 1748790 h 3704272"/>
                  <a:gd name="connsiteX80" fmla="*/ 3147060 w 3637692"/>
                  <a:gd name="connsiteY80" fmla="*/ 1744028 h 3704272"/>
                  <a:gd name="connsiteX81" fmla="*/ 3188018 w 3637692"/>
                  <a:gd name="connsiteY81" fmla="*/ 1738312 h 3704272"/>
                  <a:gd name="connsiteX82" fmla="*/ 3228975 w 3637692"/>
                  <a:gd name="connsiteY82" fmla="*/ 1732598 h 3704272"/>
                  <a:gd name="connsiteX83" fmla="*/ 3269933 w 3637692"/>
                  <a:gd name="connsiteY83" fmla="*/ 1726883 h 3704272"/>
                  <a:gd name="connsiteX84" fmla="*/ 3310890 w 3637692"/>
                  <a:gd name="connsiteY84" fmla="*/ 1721168 h 3704272"/>
                  <a:gd name="connsiteX85" fmla="*/ 3351848 w 3637692"/>
                  <a:gd name="connsiteY85" fmla="*/ 1716405 h 3704272"/>
                  <a:gd name="connsiteX86" fmla="*/ 3392805 w 3637692"/>
                  <a:gd name="connsiteY86" fmla="*/ 1710690 h 3704272"/>
                  <a:gd name="connsiteX87" fmla="*/ 3432810 w 3637692"/>
                  <a:gd name="connsiteY87" fmla="*/ 1705928 h 3704272"/>
                  <a:gd name="connsiteX88" fmla="*/ 3473768 w 3637692"/>
                  <a:gd name="connsiteY88" fmla="*/ 1700212 h 3704272"/>
                  <a:gd name="connsiteX89" fmla="*/ 3514725 w 3637692"/>
                  <a:gd name="connsiteY89" fmla="*/ 1695450 h 3704272"/>
                  <a:gd name="connsiteX90" fmla="*/ 3555683 w 3637692"/>
                  <a:gd name="connsiteY90" fmla="*/ 1690687 h 3704272"/>
                  <a:gd name="connsiteX91" fmla="*/ 3596640 w 3637692"/>
                  <a:gd name="connsiteY91" fmla="*/ 1685925 h 3704272"/>
                  <a:gd name="connsiteX92" fmla="*/ 3637598 w 3637692"/>
                  <a:gd name="connsiteY92" fmla="*/ 1680210 h 3704272"/>
                  <a:gd name="connsiteX93" fmla="*/ 3637693 w 3637692"/>
                  <a:gd name="connsiteY93" fmla="*/ 1680210 h 370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637692" h="3704272">
                    <a:moveTo>
                      <a:pt x="3077528" y="0"/>
                    </a:moveTo>
                    <a:lnTo>
                      <a:pt x="3479483" y="0"/>
                    </a:lnTo>
                    <a:moveTo>
                      <a:pt x="0" y="3704272"/>
                    </a:moveTo>
                    <a:lnTo>
                      <a:pt x="0" y="3657600"/>
                    </a:lnTo>
                    <a:lnTo>
                      <a:pt x="40958" y="3353753"/>
                    </a:lnTo>
                    <a:lnTo>
                      <a:pt x="81915" y="3175635"/>
                    </a:lnTo>
                    <a:lnTo>
                      <a:pt x="122873" y="3048953"/>
                    </a:lnTo>
                    <a:lnTo>
                      <a:pt x="163830" y="2950845"/>
                    </a:lnTo>
                    <a:lnTo>
                      <a:pt x="204788" y="2870835"/>
                    </a:lnTo>
                    <a:lnTo>
                      <a:pt x="245745" y="2803208"/>
                    </a:lnTo>
                    <a:lnTo>
                      <a:pt x="285750" y="2744153"/>
                    </a:lnTo>
                    <a:lnTo>
                      <a:pt x="326707" y="2692718"/>
                    </a:lnTo>
                    <a:lnTo>
                      <a:pt x="367665" y="2646045"/>
                    </a:lnTo>
                    <a:lnTo>
                      <a:pt x="408623" y="2604135"/>
                    </a:lnTo>
                    <a:lnTo>
                      <a:pt x="449580" y="2566035"/>
                    </a:lnTo>
                    <a:lnTo>
                      <a:pt x="490538" y="2530793"/>
                    </a:lnTo>
                    <a:lnTo>
                      <a:pt x="531495" y="2498408"/>
                    </a:lnTo>
                    <a:lnTo>
                      <a:pt x="572453" y="2467928"/>
                    </a:lnTo>
                    <a:lnTo>
                      <a:pt x="613410" y="2439353"/>
                    </a:lnTo>
                    <a:lnTo>
                      <a:pt x="654368" y="2412683"/>
                    </a:lnTo>
                    <a:lnTo>
                      <a:pt x="695325" y="2387918"/>
                    </a:lnTo>
                    <a:lnTo>
                      <a:pt x="735330" y="2364105"/>
                    </a:lnTo>
                    <a:lnTo>
                      <a:pt x="776288" y="2341245"/>
                    </a:lnTo>
                    <a:lnTo>
                      <a:pt x="817245" y="2320290"/>
                    </a:lnTo>
                    <a:lnTo>
                      <a:pt x="858203" y="2299335"/>
                    </a:lnTo>
                    <a:lnTo>
                      <a:pt x="899160" y="2280285"/>
                    </a:lnTo>
                    <a:lnTo>
                      <a:pt x="940118" y="2261235"/>
                    </a:lnTo>
                    <a:lnTo>
                      <a:pt x="981075" y="2243138"/>
                    </a:lnTo>
                    <a:lnTo>
                      <a:pt x="1022032" y="2225993"/>
                    </a:lnTo>
                    <a:lnTo>
                      <a:pt x="1062990" y="2209800"/>
                    </a:lnTo>
                    <a:lnTo>
                      <a:pt x="1103948" y="2193608"/>
                    </a:lnTo>
                    <a:lnTo>
                      <a:pt x="1144905" y="2178368"/>
                    </a:lnTo>
                    <a:lnTo>
                      <a:pt x="1184910" y="2163128"/>
                    </a:lnTo>
                    <a:lnTo>
                      <a:pt x="1225868" y="2148840"/>
                    </a:lnTo>
                    <a:lnTo>
                      <a:pt x="1266825" y="2135505"/>
                    </a:lnTo>
                    <a:lnTo>
                      <a:pt x="1307783" y="2121218"/>
                    </a:lnTo>
                    <a:lnTo>
                      <a:pt x="1348740" y="2108835"/>
                    </a:lnTo>
                    <a:lnTo>
                      <a:pt x="1389698" y="2095500"/>
                    </a:lnTo>
                    <a:lnTo>
                      <a:pt x="1430655" y="2083118"/>
                    </a:lnTo>
                    <a:lnTo>
                      <a:pt x="1471613" y="2071687"/>
                    </a:lnTo>
                    <a:lnTo>
                      <a:pt x="1512570" y="2059305"/>
                    </a:lnTo>
                    <a:lnTo>
                      <a:pt x="1553528" y="2047875"/>
                    </a:lnTo>
                    <a:lnTo>
                      <a:pt x="1594485" y="2037397"/>
                    </a:lnTo>
                    <a:lnTo>
                      <a:pt x="1634490" y="2025968"/>
                    </a:lnTo>
                    <a:lnTo>
                      <a:pt x="1675448" y="2015490"/>
                    </a:lnTo>
                    <a:lnTo>
                      <a:pt x="1716405" y="2005012"/>
                    </a:lnTo>
                    <a:lnTo>
                      <a:pt x="1757363" y="1995487"/>
                    </a:lnTo>
                    <a:lnTo>
                      <a:pt x="1798320" y="1985010"/>
                    </a:lnTo>
                    <a:lnTo>
                      <a:pt x="1839278" y="1975485"/>
                    </a:lnTo>
                    <a:lnTo>
                      <a:pt x="1880235" y="1965960"/>
                    </a:lnTo>
                    <a:lnTo>
                      <a:pt x="1921192" y="1956435"/>
                    </a:lnTo>
                    <a:lnTo>
                      <a:pt x="1962150" y="1947862"/>
                    </a:lnTo>
                    <a:lnTo>
                      <a:pt x="2003108" y="1939290"/>
                    </a:lnTo>
                    <a:lnTo>
                      <a:pt x="2044065" y="1930718"/>
                    </a:lnTo>
                    <a:lnTo>
                      <a:pt x="2084070" y="1922145"/>
                    </a:lnTo>
                    <a:lnTo>
                      <a:pt x="2125028" y="1913572"/>
                    </a:lnTo>
                    <a:lnTo>
                      <a:pt x="2165985" y="1905000"/>
                    </a:lnTo>
                    <a:lnTo>
                      <a:pt x="2206943" y="1897380"/>
                    </a:lnTo>
                    <a:lnTo>
                      <a:pt x="2247900" y="1888808"/>
                    </a:lnTo>
                    <a:lnTo>
                      <a:pt x="2288858" y="1881187"/>
                    </a:lnTo>
                    <a:lnTo>
                      <a:pt x="2329815" y="1873568"/>
                    </a:lnTo>
                    <a:lnTo>
                      <a:pt x="2370773" y="1865947"/>
                    </a:lnTo>
                    <a:lnTo>
                      <a:pt x="2411730" y="1859280"/>
                    </a:lnTo>
                    <a:lnTo>
                      <a:pt x="2452688" y="1851660"/>
                    </a:lnTo>
                    <a:lnTo>
                      <a:pt x="2493645" y="1844040"/>
                    </a:lnTo>
                    <a:lnTo>
                      <a:pt x="2533650" y="1837372"/>
                    </a:lnTo>
                    <a:lnTo>
                      <a:pt x="2574608" y="1830705"/>
                    </a:lnTo>
                    <a:lnTo>
                      <a:pt x="2615565" y="1824037"/>
                    </a:lnTo>
                    <a:lnTo>
                      <a:pt x="2656523" y="1817370"/>
                    </a:lnTo>
                    <a:lnTo>
                      <a:pt x="2697480" y="1810703"/>
                    </a:lnTo>
                    <a:lnTo>
                      <a:pt x="2738438" y="1804035"/>
                    </a:lnTo>
                    <a:lnTo>
                      <a:pt x="2779395" y="1797368"/>
                    </a:lnTo>
                    <a:lnTo>
                      <a:pt x="2820353" y="1790700"/>
                    </a:lnTo>
                    <a:lnTo>
                      <a:pt x="2861310" y="1784985"/>
                    </a:lnTo>
                    <a:lnTo>
                      <a:pt x="2902268" y="1778318"/>
                    </a:lnTo>
                    <a:lnTo>
                      <a:pt x="2943225" y="1772603"/>
                    </a:lnTo>
                    <a:lnTo>
                      <a:pt x="2983230" y="1766887"/>
                    </a:lnTo>
                    <a:lnTo>
                      <a:pt x="3024188" y="1761173"/>
                    </a:lnTo>
                    <a:lnTo>
                      <a:pt x="3065145" y="1754505"/>
                    </a:lnTo>
                    <a:lnTo>
                      <a:pt x="3106103" y="1748790"/>
                    </a:lnTo>
                    <a:lnTo>
                      <a:pt x="3147060" y="1744028"/>
                    </a:lnTo>
                    <a:lnTo>
                      <a:pt x="3188018" y="1738312"/>
                    </a:lnTo>
                    <a:lnTo>
                      <a:pt x="3228975" y="1732598"/>
                    </a:lnTo>
                    <a:lnTo>
                      <a:pt x="3269933" y="1726883"/>
                    </a:lnTo>
                    <a:lnTo>
                      <a:pt x="3310890" y="1721168"/>
                    </a:lnTo>
                    <a:lnTo>
                      <a:pt x="3351848" y="1716405"/>
                    </a:lnTo>
                    <a:lnTo>
                      <a:pt x="3392805" y="1710690"/>
                    </a:lnTo>
                    <a:lnTo>
                      <a:pt x="3432810" y="1705928"/>
                    </a:lnTo>
                    <a:lnTo>
                      <a:pt x="3473768" y="1700212"/>
                    </a:lnTo>
                    <a:lnTo>
                      <a:pt x="3514725" y="1695450"/>
                    </a:lnTo>
                    <a:lnTo>
                      <a:pt x="3555683" y="1690687"/>
                    </a:lnTo>
                    <a:lnTo>
                      <a:pt x="3596640" y="1685925"/>
                    </a:lnTo>
                    <a:lnTo>
                      <a:pt x="3637598" y="1680210"/>
                    </a:lnTo>
                    <a:lnTo>
                      <a:pt x="3637693" y="1680210"/>
                    </a:lnTo>
                  </a:path>
                </a:pathLst>
              </a:custGeom>
              <a:noFill/>
              <a:ln w="9525" cap="flat">
                <a:solidFill>
                  <a:srgbClr val="FF0000"/>
                </a:solid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EDD63904-A993-4383-9E74-6A5965E13655}"/>
                  </a:ext>
                </a:extLst>
              </p:cNvPr>
              <p:cNvSpPr/>
              <p:nvPr/>
            </p:nvSpPr>
            <p:spPr>
              <a:xfrm>
                <a:off x="4457911"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BB941E93-4C06-4EE2-B8E8-B2DBCEDF4929}"/>
                  </a:ext>
                </a:extLst>
              </p:cNvPr>
              <p:cNvSpPr/>
              <p:nvPr/>
            </p:nvSpPr>
            <p:spPr>
              <a:xfrm>
                <a:off x="4939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B76E4FC8-A0DB-4693-87FE-23E13A7C4B93}"/>
                  </a:ext>
                </a:extLst>
              </p:cNvPr>
              <p:cNvSpPr/>
              <p:nvPr/>
            </p:nvSpPr>
            <p:spPr>
              <a:xfrm>
                <a:off x="542776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1AD52CF-6739-4D79-AFD9-E2E347BAC8AF}"/>
                  </a:ext>
                </a:extLst>
              </p:cNvPr>
              <p:cNvSpPr/>
              <p:nvPr/>
            </p:nvSpPr>
            <p:spPr>
              <a:xfrm>
                <a:off x="5892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EC4C73-288C-4F80-9454-B43C1B4BA20D}"/>
                  </a:ext>
                </a:extLst>
              </p:cNvPr>
              <p:cNvSpPr/>
              <p:nvPr/>
            </p:nvSpPr>
            <p:spPr>
              <a:xfrm>
                <a:off x="6369879"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1AC15A7-0423-4C95-951B-F2931B4D0D6B}"/>
                  </a:ext>
                </a:extLst>
              </p:cNvPr>
              <p:cNvSpPr/>
              <p:nvPr/>
            </p:nvSpPr>
            <p:spPr>
              <a:xfrm>
                <a:off x="6608879"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6DED66B3-FD80-4492-9858-D16679F2EEB7}"/>
                  </a:ext>
                </a:extLst>
              </p:cNvPr>
              <p:cNvGrpSpPr/>
              <p:nvPr/>
            </p:nvGrpSpPr>
            <p:grpSpPr>
              <a:xfrm>
                <a:off x="4046284" y="5665004"/>
                <a:ext cx="2834177" cy="276999"/>
                <a:chOff x="4088983" y="5665004"/>
                <a:chExt cx="2788463" cy="276999"/>
              </a:xfrm>
            </p:grpSpPr>
            <p:sp>
              <p:nvSpPr>
                <p:cNvPr id="46" name="TextBox 45">
                  <a:extLst>
                    <a:ext uri="{FF2B5EF4-FFF2-40B4-BE49-F238E27FC236}">
                      <a16:creationId xmlns:a16="http://schemas.microsoft.com/office/drawing/2014/main" id="{D0AC8C7F-E9E0-4E6C-93B7-F733188DDCCC}"/>
                    </a:ext>
                  </a:extLst>
                </p:cNvPr>
                <p:cNvSpPr txBox="1"/>
                <p:nvPr/>
              </p:nvSpPr>
              <p:spPr>
                <a:xfrm>
                  <a:off x="4088983" y="5665004"/>
                  <a:ext cx="356188"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 0 </a:t>
                  </a:r>
                </a:p>
              </p:txBody>
            </p:sp>
            <p:sp>
              <p:nvSpPr>
                <p:cNvPr id="50" name="TextBox 49">
                  <a:extLst>
                    <a:ext uri="{FF2B5EF4-FFF2-40B4-BE49-F238E27FC236}">
                      <a16:creationId xmlns:a16="http://schemas.microsoft.com/office/drawing/2014/main" id="{3430D42A-61B2-4922-B122-27F17EE59BC4}"/>
                    </a:ext>
                  </a:extLst>
                </p:cNvPr>
                <p:cNvSpPr txBox="1"/>
                <p:nvPr/>
              </p:nvSpPr>
              <p:spPr>
                <a:xfrm>
                  <a:off x="4601677"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2</a:t>
                  </a:r>
                </a:p>
              </p:txBody>
            </p:sp>
            <p:sp>
              <p:nvSpPr>
                <p:cNvPr id="54" name="TextBox 53">
                  <a:extLst>
                    <a:ext uri="{FF2B5EF4-FFF2-40B4-BE49-F238E27FC236}">
                      <a16:creationId xmlns:a16="http://schemas.microsoft.com/office/drawing/2014/main" id="{890FB088-D910-4D40-AEAF-11983496915E}"/>
                    </a:ext>
                  </a:extLst>
                </p:cNvPr>
                <p:cNvSpPr txBox="1"/>
                <p:nvPr/>
              </p:nvSpPr>
              <p:spPr>
                <a:xfrm>
                  <a:off x="5073156"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4</a:t>
                  </a:r>
                </a:p>
              </p:txBody>
            </p:sp>
            <p:sp>
              <p:nvSpPr>
                <p:cNvPr id="58" name="TextBox 57">
                  <a:extLst>
                    <a:ext uri="{FF2B5EF4-FFF2-40B4-BE49-F238E27FC236}">
                      <a16:creationId xmlns:a16="http://schemas.microsoft.com/office/drawing/2014/main" id="{661A9915-DCDA-459D-9918-4B2FC9AAFA20}"/>
                    </a:ext>
                  </a:extLst>
                </p:cNvPr>
                <p:cNvSpPr txBox="1"/>
                <p:nvPr/>
              </p:nvSpPr>
              <p:spPr>
                <a:xfrm>
                  <a:off x="554463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6</a:t>
                  </a:r>
                </a:p>
              </p:txBody>
            </p:sp>
            <p:sp>
              <p:nvSpPr>
                <p:cNvPr id="66" name="TextBox 65">
                  <a:extLst>
                    <a:ext uri="{FF2B5EF4-FFF2-40B4-BE49-F238E27FC236}">
                      <a16:creationId xmlns:a16="http://schemas.microsoft.com/office/drawing/2014/main" id="{671EF409-FE52-4A7B-9815-7280BDCC7216}"/>
                    </a:ext>
                  </a:extLst>
                </p:cNvPr>
                <p:cNvSpPr txBox="1"/>
                <p:nvPr/>
              </p:nvSpPr>
              <p:spPr>
                <a:xfrm>
                  <a:off x="6463353" y="5665004"/>
                  <a:ext cx="414093" cy="276999"/>
                </a:xfrm>
                <a:prstGeom prst="rect">
                  <a:avLst/>
                </a:prstGeom>
                <a:noFill/>
              </p:spPr>
              <p:txBody>
                <a:bodyPr wrap="square" rtlCol="0" anchor="t">
                  <a:spAutoFit/>
                </a:bodyPr>
                <a:lstStyle/>
                <a:p>
                  <a:pPr algn="l"/>
                  <a:r>
                    <a:rPr lang="en-US" sz="1200" spc="0" baseline="0" dirty="0">
                      <a:solidFill>
                        <a:srgbClr val="000000"/>
                      </a:solidFill>
                      <a:latin typeface="Arial"/>
                      <a:cs typeface="Arial"/>
                      <a:sym typeface="Arial"/>
                      <a:rtl val="0"/>
                    </a:rPr>
                    <a:t>10</a:t>
                  </a:r>
                </a:p>
              </p:txBody>
            </p:sp>
            <p:sp>
              <p:nvSpPr>
                <p:cNvPr id="68" name="TextBox 67">
                  <a:extLst>
                    <a:ext uri="{FF2B5EF4-FFF2-40B4-BE49-F238E27FC236}">
                      <a16:creationId xmlns:a16="http://schemas.microsoft.com/office/drawing/2014/main" id="{CA73F305-4C2E-4996-B21E-3734C690AA0A}"/>
                    </a:ext>
                  </a:extLst>
                </p:cNvPr>
                <p:cNvSpPr txBox="1"/>
                <p:nvPr/>
              </p:nvSpPr>
              <p:spPr>
                <a:xfrm>
                  <a:off x="4365938"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1</a:t>
                  </a:r>
                  <a:endParaRPr lang="en-US" sz="1200" spc="0" baseline="0" dirty="0">
                    <a:solidFill>
                      <a:srgbClr val="000000"/>
                    </a:solidFill>
                    <a:latin typeface="Arial"/>
                    <a:cs typeface="Arial"/>
                    <a:sym typeface="Arial"/>
                    <a:rtl val="0"/>
                  </a:endParaRPr>
                </a:p>
              </p:txBody>
            </p:sp>
            <p:sp>
              <p:nvSpPr>
                <p:cNvPr id="69" name="TextBox 68">
                  <a:extLst>
                    <a:ext uri="{FF2B5EF4-FFF2-40B4-BE49-F238E27FC236}">
                      <a16:creationId xmlns:a16="http://schemas.microsoft.com/office/drawing/2014/main" id="{3A63925F-AE4F-488D-9A77-BD51B5AB226E}"/>
                    </a:ext>
                  </a:extLst>
                </p:cNvPr>
                <p:cNvSpPr txBox="1"/>
                <p:nvPr/>
              </p:nvSpPr>
              <p:spPr>
                <a:xfrm>
                  <a:off x="4837417"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3</a:t>
                  </a:r>
                  <a:endParaRPr lang="en-US" sz="1200" spc="0" baseline="0" dirty="0">
                    <a:solidFill>
                      <a:srgbClr val="000000"/>
                    </a:solidFill>
                    <a:latin typeface="Arial"/>
                    <a:cs typeface="Arial"/>
                    <a:sym typeface="Arial"/>
                    <a:rtl val="0"/>
                  </a:endParaRPr>
                </a:p>
              </p:txBody>
            </p:sp>
            <p:sp>
              <p:nvSpPr>
                <p:cNvPr id="70" name="TextBox 69">
                  <a:extLst>
                    <a:ext uri="{FF2B5EF4-FFF2-40B4-BE49-F238E27FC236}">
                      <a16:creationId xmlns:a16="http://schemas.microsoft.com/office/drawing/2014/main" id="{2D5F00DC-E6EE-4DDA-866D-00CB7A5CDF62}"/>
                    </a:ext>
                  </a:extLst>
                </p:cNvPr>
                <p:cNvSpPr txBox="1"/>
                <p:nvPr/>
              </p:nvSpPr>
              <p:spPr>
                <a:xfrm>
                  <a:off x="530889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5</a:t>
                  </a:r>
                </a:p>
              </p:txBody>
            </p:sp>
            <p:sp>
              <p:nvSpPr>
                <p:cNvPr id="76" name="TextBox 75">
                  <a:extLst>
                    <a:ext uri="{FF2B5EF4-FFF2-40B4-BE49-F238E27FC236}">
                      <a16:creationId xmlns:a16="http://schemas.microsoft.com/office/drawing/2014/main" id="{CB883F10-DE18-470A-822B-49BD9B2590AA}"/>
                    </a:ext>
                  </a:extLst>
                </p:cNvPr>
                <p:cNvSpPr txBox="1"/>
                <p:nvPr/>
              </p:nvSpPr>
              <p:spPr>
                <a:xfrm>
                  <a:off x="601611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8</a:t>
                  </a:r>
                </a:p>
              </p:txBody>
            </p:sp>
            <p:sp>
              <p:nvSpPr>
                <p:cNvPr id="85" name="TextBox 84">
                  <a:extLst>
                    <a:ext uri="{FF2B5EF4-FFF2-40B4-BE49-F238E27FC236}">
                      <a16:creationId xmlns:a16="http://schemas.microsoft.com/office/drawing/2014/main" id="{E88A2EB5-C41E-41CE-B8D3-4238F467EB51}"/>
                    </a:ext>
                  </a:extLst>
                </p:cNvPr>
                <p:cNvSpPr txBox="1"/>
                <p:nvPr/>
              </p:nvSpPr>
              <p:spPr>
                <a:xfrm>
                  <a:off x="578037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7</a:t>
                  </a:r>
                </a:p>
              </p:txBody>
            </p:sp>
            <p:sp>
              <p:nvSpPr>
                <p:cNvPr id="86" name="TextBox 85">
                  <a:extLst>
                    <a:ext uri="{FF2B5EF4-FFF2-40B4-BE49-F238E27FC236}">
                      <a16:creationId xmlns:a16="http://schemas.microsoft.com/office/drawing/2014/main" id="{CFB48C9E-F61E-46B1-85B4-BC3675BE3189}"/>
                    </a:ext>
                  </a:extLst>
                </p:cNvPr>
                <p:cNvSpPr txBox="1"/>
                <p:nvPr/>
              </p:nvSpPr>
              <p:spPr>
                <a:xfrm>
                  <a:off x="6251855"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9</a:t>
                  </a:r>
                  <a:endParaRPr lang="en-US" sz="1200" spc="0" baseline="0" dirty="0">
                    <a:solidFill>
                      <a:srgbClr val="000000"/>
                    </a:solidFill>
                    <a:latin typeface="Arial"/>
                    <a:cs typeface="Arial"/>
                    <a:sym typeface="Arial"/>
                    <a:rtl val="0"/>
                  </a:endParaRPr>
                </a:p>
              </p:txBody>
            </p:sp>
          </p:grpSp>
          <p:sp>
            <p:nvSpPr>
              <p:cNvPr id="87" name="Freeform: Shape 86">
                <a:extLst>
                  <a:ext uri="{FF2B5EF4-FFF2-40B4-BE49-F238E27FC236}">
                    <a16:creationId xmlns:a16="http://schemas.microsoft.com/office/drawing/2014/main" id="{6E1AFA57-9D3F-48F5-970D-38DEDE11E756}"/>
                  </a:ext>
                </a:extLst>
              </p:cNvPr>
              <p:cNvSpPr/>
              <p:nvPr/>
            </p:nvSpPr>
            <p:spPr>
              <a:xfrm>
                <a:off x="4698241"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040BDB7-2BF5-4F2F-A6F3-BB1633EFC5A6}"/>
                  </a:ext>
                </a:extLst>
              </p:cNvPr>
              <p:cNvSpPr/>
              <p:nvPr/>
            </p:nvSpPr>
            <p:spPr>
              <a:xfrm>
                <a:off x="517574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89" name="Graphic 15">
                <a:extLst>
                  <a:ext uri="{FF2B5EF4-FFF2-40B4-BE49-F238E27FC236}">
                    <a16:creationId xmlns:a16="http://schemas.microsoft.com/office/drawing/2014/main" id="{A9CAD346-7DCE-44DA-8B2D-536D73B526C5}"/>
                  </a:ext>
                </a:extLst>
              </p:cNvPr>
              <p:cNvGrpSpPr/>
              <p:nvPr/>
            </p:nvGrpSpPr>
            <p:grpSpPr>
              <a:xfrm>
                <a:off x="4220118" y="-4042905"/>
                <a:ext cx="2388823" cy="9687918"/>
                <a:chOff x="4617720" y="1313497"/>
                <a:chExt cx="3678650" cy="4047172"/>
              </a:xfrm>
            </p:grpSpPr>
            <p:sp>
              <p:nvSpPr>
                <p:cNvPr id="90" name="Freeform: Shape 89">
                  <a:extLst>
                    <a:ext uri="{FF2B5EF4-FFF2-40B4-BE49-F238E27FC236}">
                      <a16:creationId xmlns:a16="http://schemas.microsoft.com/office/drawing/2014/main" id="{6A68736A-636F-42E5-B342-7186E615A2EB}"/>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8D776AA-95B1-4ED4-93AD-053D17E7ADC6}"/>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grpSp>
          <p:sp>
            <p:nvSpPr>
              <p:cNvPr id="94" name="Freeform: Shape 93">
                <a:extLst>
                  <a:ext uri="{FF2B5EF4-FFF2-40B4-BE49-F238E27FC236}">
                    <a16:creationId xmlns:a16="http://schemas.microsoft.com/office/drawing/2014/main" id="{D6A4CD84-5537-494F-893C-788D23E033A9}"/>
                  </a:ext>
                </a:extLst>
              </p:cNvPr>
              <p:cNvSpPr/>
              <p:nvPr/>
            </p:nvSpPr>
            <p:spPr>
              <a:xfrm>
                <a:off x="6131044" y="-404404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DE8BCAD3-2391-4B13-AD63-15B1F3697399}"/>
                </a:ext>
              </a:extLst>
            </p:cNvPr>
            <p:cNvGrpSpPr/>
            <p:nvPr/>
          </p:nvGrpSpPr>
          <p:grpSpPr>
            <a:xfrm>
              <a:off x="3570268" y="677382"/>
              <a:ext cx="427740" cy="2683724"/>
              <a:chOff x="3570268" y="677382"/>
              <a:chExt cx="427740" cy="2683724"/>
            </a:xfrm>
          </p:grpSpPr>
          <p:sp>
            <p:nvSpPr>
              <p:cNvPr id="59" name="TextBox 58">
                <a:extLst>
                  <a:ext uri="{FF2B5EF4-FFF2-40B4-BE49-F238E27FC236}">
                    <a16:creationId xmlns:a16="http://schemas.microsoft.com/office/drawing/2014/main" id="{58FEB817-83D1-443D-904A-BF592AA114A1}"/>
                  </a:ext>
                </a:extLst>
              </p:cNvPr>
              <p:cNvSpPr txBox="1"/>
              <p:nvPr/>
            </p:nvSpPr>
            <p:spPr>
              <a:xfrm>
                <a:off x="3668294" y="3084107"/>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0</a:t>
                </a:r>
              </a:p>
            </p:txBody>
          </p:sp>
          <p:sp>
            <p:nvSpPr>
              <p:cNvPr id="91" name="TextBox 90">
                <a:extLst>
                  <a:ext uri="{FF2B5EF4-FFF2-40B4-BE49-F238E27FC236}">
                    <a16:creationId xmlns:a16="http://schemas.microsoft.com/office/drawing/2014/main" id="{D12F981C-8EA0-4B82-AF1E-14185D33E6E2}"/>
                  </a:ext>
                </a:extLst>
              </p:cNvPr>
              <p:cNvSpPr txBox="1"/>
              <p:nvPr/>
            </p:nvSpPr>
            <p:spPr>
              <a:xfrm>
                <a:off x="3570268" y="677382"/>
                <a:ext cx="427740" cy="261610"/>
              </a:xfrm>
              <a:prstGeom prst="rect">
                <a:avLst/>
              </a:prstGeom>
              <a:noFill/>
            </p:spPr>
            <p:txBody>
              <a:bodyPr wrap="square" rtlCol="0">
                <a:spAutoFit/>
              </a:bodyPr>
              <a:lstStyle/>
              <a:p>
                <a:pPr algn="r"/>
                <a:r>
                  <a:rPr lang="en-US" sz="1100" dirty="0">
                    <a:latin typeface="Arial" panose="020B0604020202020204" pitchFamily="34" charset="0"/>
                    <a:cs typeface="Arial" panose="020B0604020202020204" pitchFamily="34" charset="0"/>
                  </a:rPr>
                  <a:t>1</a:t>
                </a:r>
              </a:p>
            </p:txBody>
          </p:sp>
        </p:grpSp>
      </p:grpSp>
      <p:pic>
        <p:nvPicPr>
          <p:cNvPr id="7" name="Picture 6">
            <a:extLst>
              <a:ext uri="{FF2B5EF4-FFF2-40B4-BE49-F238E27FC236}">
                <a16:creationId xmlns:a16="http://schemas.microsoft.com/office/drawing/2014/main" id="{542A9338-75E5-4614-91BB-8B092CFCAE7D}"/>
              </a:ext>
            </a:extLst>
          </p:cNvPr>
          <p:cNvPicPr>
            <a:picLocks noChangeAspect="1"/>
          </p:cNvPicPr>
          <p:nvPr/>
        </p:nvPicPr>
        <p:blipFill rotWithShape="1">
          <a:blip r:embed="rId2"/>
          <a:srcRect t="46803"/>
          <a:stretch/>
        </p:blipFill>
        <p:spPr>
          <a:xfrm>
            <a:off x="7716450" y="677382"/>
            <a:ext cx="3302649" cy="6196089"/>
          </a:xfrm>
          <a:prstGeom prst="rect">
            <a:avLst/>
          </a:prstGeom>
        </p:spPr>
      </p:pic>
    </p:spTree>
    <p:extLst>
      <p:ext uri="{BB962C8B-B14F-4D97-AF65-F5344CB8AC3E}">
        <p14:creationId xmlns:p14="http://schemas.microsoft.com/office/powerpoint/2010/main" val="2411026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133-2704-48C2-8567-C5B0C3BAAD6F}"/>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05C4E775-EFBC-4F28-BC50-BF613CA7F11B}"/>
              </a:ext>
            </a:extLst>
          </p:cNvPr>
          <p:cNvSpPr>
            <a:spLocks noGrp="1"/>
          </p:cNvSpPr>
          <p:nvPr>
            <p:ph type="body" sz="half" idx="2"/>
          </p:nvPr>
        </p:nvSpPr>
        <p:spPr/>
        <p:txBody>
          <a:bodyPr/>
          <a:lstStyle/>
          <a:p>
            <a:endParaRPr lang="en-US" dirty="0"/>
          </a:p>
        </p:txBody>
      </p:sp>
      <p:grpSp>
        <p:nvGrpSpPr>
          <p:cNvPr id="8" name="Group 7">
            <a:extLst>
              <a:ext uri="{FF2B5EF4-FFF2-40B4-BE49-F238E27FC236}">
                <a16:creationId xmlns:a16="http://schemas.microsoft.com/office/drawing/2014/main" id="{A1A7227F-6A19-4B09-A1A3-5F08C1420FFD}"/>
              </a:ext>
            </a:extLst>
          </p:cNvPr>
          <p:cNvGrpSpPr/>
          <p:nvPr/>
        </p:nvGrpSpPr>
        <p:grpSpPr>
          <a:xfrm>
            <a:off x="3543799" y="-4815840"/>
            <a:ext cx="3336662" cy="11673840"/>
            <a:chOff x="3543799" y="-4815840"/>
            <a:chExt cx="3336662" cy="11673840"/>
          </a:xfrm>
        </p:grpSpPr>
        <p:grpSp>
          <p:nvGrpSpPr>
            <p:cNvPr id="6" name="Group 5">
              <a:extLst>
                <a:ext uri="{FF2B5EF4-FFF2-40B4-BE49-F238E27FC236}">
                  <a16:creationId xmlns:a16="http://schemas.microsoft.com/office/drawing/2014/main" id="{9CED5ED1-11F6-4A5E-AFE9-39C7FB1B3E8A}"/>
                </a:ext>
              </a:extLst>
            </p:cNvPr>
            <p:cNvGrpSpPr/>
            <p:nvPr/>
          </p:nvGrpSpPr>
          <p:grpSpPr>
            <a:xfrm>
              <a:off x="3596640" y="-4815840"/>
              <a:ext cx="3283821" cy="11673840"/>
              <a:chOff x="3596640" y="-4815840"/>
              <a:chExt cx="3283821" cy="11673840"/>
            </a:xfrm>
          </p:grpSpPr>
          <p:sp>
            <p:nvSpPr>
              <p:cNvPr id="18" name="Freeform: Shape 17">
                <a:extLst>
                  <a:ext uri="{FF2B5EF4-FFF2-40B4-BE49-F238E27FC236}">
                    <a16:creationId xmlns:a16="http://schemas.microsoft.com/office/drawing/2014/main" id="{FA222CC0-B427-48F3-95CF-786DF3C0CFC6}"/>
                  </a:ext>
                </a:extLst>
              </p:cNvPr>
              <p:cNvSpPr/>
              <p:nvPr/>
            </p:nvSpPr>
            <p:spPr>
              <a:xfrm>
                <a:off x="3596640" y="-4815840"/>
                <a:ext cx="3166872" cy="1167384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a:no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E7DE35E-428A-412D-A52C-F1258B85AD7F}"/>
                  </a:ext>
                </a:extLst>
              </p:cNvPr>
              <p:cNvSpPr/>
              <p:nvPr/>
            </p:nvSpPr>
            <p:spPr>
              <a:xfrm>
                <a:off x="3981365" y="5645013"/>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0" name="Graphic 15">
                <a:extLst>
                  <a:ext uri="{FF2B5EF4-FFF2-40B4-BE49-F238E27FC236}">
                    <a16:creationId xmlns:a16="http://schemas.microsoft.com/office/drawing/2014/main" id="{32B8A726-EC53-4719-AFA4-6132BCE0A363}"/>
                  </a:ext>
                </a:extLst>
              </p:cNvPr>
              <p:cNvGrpSpPr/>
              <p:nvPr/>
            </p:nvGrpSpPr>
            <p:grpSpPr>
              <a:xfrm>
                <a:off x="3658330" y="3333046"/>
                <a:ext cx="2950549" cy="2441149"/>
                <a:chOff x="3752598" y="4394834"/>
                <a:chExt cx="4543676" cy="1019801"/>
              </a:xfrm>
            </p:grpSpPr>
            <p:sp>
              <p:nvSpPr>
                <p:cNvPr id="21" name="Freeform: Shape 20">
                  <a:extLst>
                    <a:ext uri="{FF2B5EF4-FFF2-40B4-BE49-F238E27FC236}">
                      <a16:creationId xmlns:a16="http://schemas.microsoft.com/office/drawing/2014/main" id="{4EEBEAAD-14AF-4850-AB29-C8E42948EE76}"/>
                    </a:ext>
                  </a:extLst>
                </p:cNvPr>
                <p:cNvSpPr/>
                <p:nvPr/>
              </p:nvSpPr>
              <p:spPr>
                <a:xfrm>
                  <a:off x="4250055" y="5360669"/>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C2E7436-5FE6-4103-9D79-3B00D53B1E1B}"/>
                    </a:ext>
                  </a:extLst>
                </p:cNvPr>
                <p:cNvSpPr txBox="1"/>
                <p:nvPr/>
              </p:nvSpPr>
              <p:spPr>
                <a:xfrm>
                  <a:off x="3752598" y="5298917"/>
                  <a:ext cx="612691" cy="115718"/>
                </a:xfrm>
                <a:prstGeom prst="rect">
                  <a:avLst/>
                </a:prstGeom>
                <a:noFill/>
              </p:spPr>
              <p:txBody>
                <a:bodyPr wrap="none" rtlCol="0" anchor="ctr">
                  <a:spAutoFit/>
                </a:bodyPr>
                <a:lstStyle/>
                <a:p>
                  <a:pPr algn="l"/>
                  <a:r>
                    <a:rPr lang="en-US" sz="1200" spc="0" baseline="0" dirty="0">
                      <a:solidFill>
                        <a:srgbClr val="000000"/>
                      </a:solidFill>
                      <a:latin typeface="Arial"/>
                      <a:cs typeface="Arial"/>
                      <a:sym typeface="Arial"/>
                      <a:rtl val="0"/>
                    </a:rPr>
                    <a:t>0.1</a:t>
                  </a:r>
                </a:p>
              </p:txBody>
            </p:sp>
            <p:sp>
              <p:nvSpPr>
                <p:cNvPr id="23" name="Freeform: Shape 22">
                  <a:extLst>
                    <a:ext uri="{FF2B5EF4-FFF2-40B4-BE49-F238E27FC236}">
                      <a16:creationId xmlns:a16="http://schemas.microsoft.com/office/drawing/2014/main" id="{FA245347-3C14-432E-AF32-541DCE0FF56F}"/>
                    </a:ext>
                  </a:extLst>
                </p:cNvPr>
                <p:cNvSpPr/>
                <p:nvPr/>
              </p:nvSpPr>
              <p:spPr>
                <a:xfrm>
                  <a:off x="4250055" y="4394834"/>
                  <a:ext cx="4046219" cy="661034"/>
                </a:xfrm>
                <a:custGeom>
                  <a:avLst/>
                  <a:gdLst>
                    <a:gd name="connsiteX0" fmla="*/ 0 w 4046219"/>
                    <a:gd name="connsiteY0" fmla="*/ 661035 h 661034"/>
                    <a:gd name="connsiteX1" fmla="*/ 42862 w 4046219"/>
                    <a:gd name="connsiteY1" fmla="*/ 661035 h 661034"/>
                    <a:gd name="connsiteX2" fmla="*/ 4046220 w 4046219"/>
                    <a:gd name="connsiteY2" fmla="*/ 661035 h 661034"/>
                    <a:gd name="connsiteX3" fmla="*/ 4003358 w 4046219"/>
                    <a:gd name="connsiteY3" fmla="*/ 661035 h 661034"/>
                    <a:gd name="connsiteX4" fmla="*/ 0 w 4046219"/>
                    <a:gd name="connsiteY4" fmla="*/ 482918 h 661034"/>
                    <a:gd name="connsiteX5" fmla="*/ 42862 w 4046219"/>
                    <a:gd name="connsiteY5" fmla="*/ 482918 h 661034"/>
                    <a:gd name="connsiteX6" fmla="*/ 4046220 w 4046219"/>
                    <a:gd name="connsiteY6" fmla="*/ 482918 h 661034"/>
                    <a:gd name="connsiteX7" fmla="*/ 4003358 w 4046219"/>
                    <a:gd name="connsiteY7" fmla="*/ 482918 h 661034"/>
                    <a:gd name="connsiteX8" fmla="*/ 0 w 4046219"/>
                    <a:gd name="connsiteY8" fmla="*/ 356235 h 661034"/>
                    <a:gd name="connsiteX9" fmla="*/ 42862 w 4046219"/>
                    <a:gd name="connsiteY9" fmla="*/ 356235 h 661034"/>
                    <a:gd name="connsiteX10" fmla="*/ 4046220 w 4046219"/>
                    <a:gd name="connsiteY10" fmla="*/ 356235 h 661034"/>
                    <a:gd name="connsiteX11" fmla="*/ 4003358 w 4046219"/>
                    <a:gd name="connsiteY11" fmla="*/ 356235 h 661034"/>
                    <a:gd name="connsiteX12" fmla="*/ 0 w 4046219"/>
                    <a:gd name="connsiteY12" fmla="*/ 259080 h 661034"/>
                    <a:gd name="connsiteX13" fmla="*/ 42862 w 4046219"/>
                    <a:gd name="connsiteY13" fmla="*/ 259080 h 661034"/>
                    <a:gd name="connsiteX14" fmla="*/ 4046220 w 4046219"/>
                    <a:gd name="connsiteY14" fmla="*/ 259080 h 661034"/>
                    <a:gd name="connsiteX15" fmla="*/ 4003358 w 4046219"/>
                    <a:gd name="connsiteY15" fmla="*/ 259080 h 661034"/>
                    <a:gd name="connsiteX16" fmla="*/ 0 w 4046219"/>
                    <a:gd name="connsiteY16" fmla="*/ 178118 h 661034"/>
                    <a:gd name="connsiteX17" fmla="*/ 42862 w 4046219"/>
                    <a:gd name="connsiteY17" fmla="*/ 178118 h 661034"/>
                    <a:gd name="connsiteX18" fmla="*/ 4046220 w 4046219"/>
                    <a:gd name="connsiteY18" fmla="*/ 178118 h 661034"/>
                    <a:gd name="connsiteX19" fmla="*/ 4003358 w 4046219"/>
                    <a:gd name="connsiteY19" fmla="*/ 178118 h 661034"/>
                    <a:gd name="connsiteX20" fmla="*/ 0 w 4046219"/>
                    <a:gd name="connsiteY20" fmla="*/ 110490 h 661034"/>
                    <a:gd name="connsiteX21" fmla="*/ 42862 w 4046219"/>
                    <a:gd name="connsiteY21" fmla="*/ 110490 h 661034"/>
                    <a:gd name="connsiteX22" fmla="*/ 4046220 w 4046219"/>
                    <a:gd name="connsiteY22" fmla="*/ 110490 h 661034"/>
                    <a:gd name="connsiteX23" fmla="*/ 4003358 w 4046219"/>
                    <a:gd name="connsiteY23" fmla="*/ 110490 h 661034"/>
                    <a:gd name="connsiteX24" fmla="*/ 0 w 4046219"/>
                    <a:gd name="connsiteY24" fmla="*/ 52388 h 661034"/>
                    <a:gd name="connsiteX25" fmla="*/ 42862 w 4046219"/>
                    <a:gd name="connsiteY25" fmla="*/ 52388 h 661034"/>
                    <a:gd name="connsiteX26" fmla="*/ 4046220 w 4046219"/>
                    <a:gd name="connsiteY26" fmla="*/ 52388 h 661034"/>
                    <a:gd name="connsiteX27" fmla="*/ 4003358 w 4046219"/>
                    <a:gd name="connsiteY27" fmla="*/ 52388 h 661034"/>
                    <a:gd name="connsiteX28" fmla="*/ 0 w 4046219"/>
                    <a:gd name="connsiteY28" fmla="*/ 0 h 661034"/>
                    <a:gd name="connsiteX29" fmla="*/ 42862 w 4046219"/>
                    <a:gd name="connsiteY29" fmla="*/ 0 h 661034"/>
                    <a:gd name="connsiteX30" fmla="*/ 4046220 w 4046219"/>
                    <a:gd name="connsiteY30" fmla="*/ 0 h 661034"/>
                    <a:gd name="connsiteX31" fmla="*/ 4003358 w 4046219"/>
                    <a:gd name="connsiteY31" fmla="*/ 0 h 661034"/>
                    <a:gd name="connsiteX32" fmla="*/ 4003453 w 4046219"/>
                    <a:gd name="connsiteY32" fmla="*/ 0 h 66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4">
                      <a:moveTo>
                        <a:pt x="0" y="661035"/>
                      </a:moveTo>
                      <a:lnTo>
                        <a:pt x="42862" y="661035"/>
                      </a:lnTo>
                      <a:moveTo>
                        <a:pt x="4046220" y="661035"/>
                      </a:moveTo>
                      <a:lnTo>
                        <a:pt x="4003358" y="661035"/>
                      </a:lnTo>
                      <a:moveTo>
                        <a:pt x="0" y="482918"/>
                      </a:moveTo>
                      <a:lnTo>
                        <a:pt x="42862" y="482918"/>
                      </a:lnTo>
                      <a:moveTo>
                        <a:pt x="4046220" y="482918"/>
                      </a:moveTo>
                      <a:lnTo>
                        <a:pt x="4003358" y="482918"/>
                      </a:lnTo>
                      <a:moveTo>
                        <a:pt x="0" y="356235"/>
                      </a:moveTo>
                      <a:lnTo>
                        <a:pt x="42862" y="356235"/>
                      </a:lnTo>
                      <a:moveTo>
                        <a:pt x="4046220" y="356235"/>
                      </a:moveTo>
                      <a:lnTo>
                        <a:pt x="4003358" y="356235"/>
                      </a:lnTo>
                      <a:moveTo>
                        <a:pt x="0" y="259080"/>
                      </a:moveTo>
                      <a:lnTo>
                        <a:pt x="42862" y="259080"/>
                      </a:lnTo>
                      <a:moveTo>
                        <a:pt x="4046220" y="259080"/>
                      </a:moveTo>
                      <a:lnTo>
                        <a:pt x="4003358" y="259080"/>
                      </a:lnTo>
                      <a:moveTo>
                        <a:pt x="0" y="178118"/>
                      </a:moveTo>
                      <a:lnTo>
                        <a:pt x="42862" y="178118"/>
                      </a:lnTo>
                      <a:moveTo>
                        <a:pt x="4046220" y="178118"/>
                      </a:moveTo>
                      <a:lnTo>
                        <a:pt x="4003358" y="178118"/>
                      </a:lnTo>
                      <a:moveTo>
                        <a:pt x="0" y="110490"/>
                      </a:moveTo>
                      <a:lnTo>
                        <a:pt x="42862" y="110490"/>
                      </a:lnTo>
                      <a:moveTo>
                        <a:pt x="4046220" y="110490"/>
                      </a:moveTo>
                      <a:lnTo>
                        <a:pt x="4003358" y="110490"/>
                      </a:lnTo>
                      <a:moveTo>
                        <a:pt x="0" y="52388"/>
                      </a:moveTo>
                      <a:lnTo>
                        <a:pt x="42862" y="52388"/>
                      </a:lnTo>
                      <a:moveTo>
                        <a:pt x="4046220" y="52388"/>
                      </a:moveTo>
                      <a:lnTo>
                        <a:pt x="4003358" y="52388"/>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5AAF7367-9F3F-4F20-8560-E38EB8A1B914}"/>
                  </a:ext>
                </a:extLst>
              </p:cNvPr>
              <p:cNvSpPr/>
              <p:nvPr/>
            </p:nvSpPr>
            <p:spPr>
              <a:xfrm>
                <a:off x="3981365" y="3223605"/>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5" name="Graphic 15">
                <a:extLst>
                  <a:ext uri="{FF2B5EF4-FFF2-40B4-BE49-F238E27FC236}">
                    <a16:creationId xmlns:a16="http://schemas.microsoft.com/office/drawing/2014/main" id="{BFFA31A5-8E7C-48A6-97F1-ACC0A19F18D6}"/>
                  </a:ext>
                </a:extLst>
              </p:cNvPr>
              <p:cNvGrpSpPr/>
              <p:nvPr/>
            </p:nvGrpSpPr>
            <p:grpSpPr>
              <a:xfrm>
                <a:off x="3981366" y="911635"/>
                <a:ext cx="2627513" cy="2334771"/>
                <a:chOff x="4250055" y="3383279"/>
                <a:chExt cx="4046219" cy="975361"/>
              </a:xfrm>
            </p:grpSpPr>
            <p:sp>
              <p:nvSpPr>
                <p:cNvPr id="26" name="Freeform: Shape 25">
                  <a:extLst>
                    <a:ext uri="{FF2B5EF4-FFF2-40B4-BE49-F238E27FC236}">
                      <a16:creationId xmlns:a16="http://schemas.microsoft.com/office/drawing/2014/main" id="{40FBB568-8592-4C39-A1C1-C20E8B41E523}"/>
                    </a:ext>
                  </a:extLst>
                </p:cNvPr>
                <p:cNvSpPr/>
                <p:nvPr/>
              </p:nvSpPr>
              <p:spPr>
                <a:xfrm>
                  <a:off x="4250055" y="4349115"/>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86387C2-AEB3-42A0-BBE2-16B02FDAD797}"/>
                    </a:ext>
                  </a:extLst>
                </p:cNvPr>
                <p:cNvSpPr/>
                <p:nvPr/>
              </p:nvSpPr>
              <p:spPr>
                <a:xfrm>
                  <a:off x="4250055" y="3383279"/>
                  <a:ext cx="4046219" cy="661035"/>
                </a:xfrm>
                <a:custGeom>
                  <a:avLst/>
                  <a:gdLst>
                    <a:gd name="connsiteX0" fmla="*/ 0 w 4046219"/>
                    <a:gd name="connsiteY0" fmla="*/ 661035 h 661035"/>
                    <a:gd name="connsiteX1" fmla="*/ 42862 w 4046219"/>
                    <a:gd name="connsiteY1" fmla="*/ 661035 h 661035"/>
                    <a:gd name="connsiteX2" fmla="*/ 4046220 w 4046219"/>
                    <a:gd name="connsiteY2" fmla="*/ 661035 h 661035"/>
                    <a:gd name="connsiteX3" fmla="*/ 4003358 w 4046219"/>
                    <a:gd name="connsiteY3" fmla="*/ 661035 h 661035"/>
                    <a:gd name="connsiteX4" fmla="*/ 0 w 4046219"/>
                    <a:gd name="connsiteY4" fmla="*/ 482917 h 661035"/>
                    <a:gd name="connsiteX5" fmla="*/ 42862 w 4046219"/>
                    <a:gd name="connsiteY5" fmla="*/ 482917 h 661035"/>
                    <a:gd name="connsiteX6" fmla="*/ 4046220 w 4046219"/>
                    <a:gd name="connsiteY6" fmla="*/ 482917 h 661035"/>
                    <a:gd name="connsiteX7" fmla="*/ 4003358 w 4046219"/>
                    <a:gd name="connsiteY7" fmla="*/ 482917 h 661035"/>
                    <a:gd name="connsiteX8" fmla="*/ 0 w 4046219"/>
                    <a:gd name="connsiteY8" fmla="*/ 356235 h 661035"/>
                    <a:gd name="connsiteX9" fmla="*/ 42862 w 4046219"/>
                    <a:gd name="connsiteY9" fmla="*/ 356235 h 661035"/>
                    <a:gd name="connsiteX10" fmla="*/ 4046220 w 4046219"/>
                    <a:gd name="connsiteY10" fmla="*/ 356235 h 661035"/>
                    <a:gd name="connsiteX11" fmla="*/ 4003358 w 4046219"/>
                    <a:gd name="connsiteY11" fmla="*/ 356235 h 661035"/>
                    <a:gd name="connsiteX12" fmla="*/ 0 w 4046219"/>
                    <a:gd name="connsiteY12" fmla="*/ 258127 h 661035"/>
                    <a:gd name="connsiteX13" fmla="*/ 42862 w 4046219"/>
                    <a:gd name="connsiteY13" fmla="*/ 258127 h 661035"/>
                    <a:gd name="connsiteX14" fmla="*/ 4046220 w 4046219"/>
                    <a:gd name="connsiteY14" fmla="*/ 258127 h 661035"/>
                    <a:gd name="connsiteX15" fmla="*/ 4003358 w 4046219"/>
                    <a:gd name="connsiteY15" fmla="*/ 258127 h 661035"/>
                    <a:gd name="connsiteX16" fmla="*/ 0 w 4046219"/>
                    <a:gd name="connsiteY16" fmla="*/ 178117 h 661035"/>
                    <a:gd name="connsiteX17" fmla="*/ 42862 w 4046219"/>
                    <a:gd name="connsiteY17" fmla="*/ 178117 h 661035"/>
                    <a:gd name="connsiteX18" fmla="*/ 4046220 w 4046219"/>
                    <a:gd name="connsiteY18" fmla="*/ 178117 h 661035"/>
                    <a:gd name="connsiteX19" fmla="*/ 4003358 w 4046219"/>
                    <a:gd name="connsiteY19" fmla="*/ 178117 h 661035"/>
                    <a:gd name="connsiteX20" fmla="*/ 0 w 4046219"/>
                    <a:gd name="connsiteY20" fmla="*/ 110490 h 661035"/>
                    <a:gd name="connsiteX21" fmla="*/ 42862 w 4046219"/>
                    <a:gd name="connsiteY21" fmla="*/ 110490 h 661035"/>
                    <a:gd name="connsiteX22" fmla="*/ 4046220 w 4046219"/>
                    <a:gd name="connsiteY22" fmla="*/ 110490 h 661035"/>
                    <a:gd name="connsiteX23" fmla="*/ 4003358 w 4046219"/>
                    <a:gd name="connsiteY23" fmla="*/ 110490 h 661035"/>
                    <a:gd name="connsiteX24" fmla="*/ 0 w 4046219"/>
                    <a:gd name="connsiteY24" fmla="*/ 51435 h 661035"/>
                    <a:gd name="connsiteX25" fmla="*/ 42862 w 4046219"/>
                    <a:gd name="connsiteY25" fmla="*/ 51435 h 661035"/>
                    <a:gd name="connsiteX26" fmla="*/ 4046220 w 4046219"/>
                    <a:gd name="connsiteY26" fmla="*/ 51435 h 661035"/>
                    <a:gd name="connsiteX27" fmla="*/ 4003358 w 4046219"/>
                    <a:gd name="connsiteY27" fmla="*/ 51435 h 661035"/>
                    <a:gd name="connsiteX28" fmla="*/ 0 w 4046219"/>
                    <a:gd name="connsiteY28" fmla="*/ 0 h 661035"/>
                    <a:gd name="connsiteX29" fmla="*/ 42862 w 4046219"/>
                    <a:gd name="connsiteY29" fmla="*/ 0 h 661035"/>
                    <a:gd name="connsiteX30" fmla="*/ 4046220 w 4046219"/>
                    <a:gd name="connsiteY30" fmla="*/ 0 h 661035"/>
                    <a:gd name="connsiteX31" fmla="*/ 4003358 w 4046219"/>
                    <a:gd name="connsiteY31" fmla="*/ 0 h 661035"/>
                    <a:gd name="connsiteX32" fmla="*/ 4003453 w 4046219"/>
                    <a:gd name="connsiteY32" fmla="*/ 0 h 66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5">
                      <a:moveTo>
                        <a:pt x="0" y="661035"/>
                      </a:moveTo>
                      <a:lnTo>
                        <a:pt x="42862" y="661035"/>
                      </a:lnTo>
                      <a:moveTo>
                        <a:pt x="4046220" y="661035"/>
                      </a:moveTo>
                      <a:lnTo>
                        <a:pt x="4003358" y="661035"/>
                      </a:lnTo>
                      <a:moveTo>
                        <a:pt x="0" y="482917"/>
                      </a:moveTo>
                      <a:lnTo>
                        <a:pt x="42862" y="482917"/>
                      </a:lnTo>
                      <a:moveTo>
                        <a:pt x="4046220" y="482917"/>
                      </a:moveTo>
                      <a:lnTo>
                        <a:pt x="4003358" y="482917"/>
                      </a:lnTo>
                      <a:moveTo>
                        <a:pt x="0" y="356235"/>
                      </a:moveTo>
                      <a:lnTo>
                        <a:pt x="42862" y="356235"/>
                      </a:lnTo>
                      <a:moveTo>
                        <a:pt x="4046220" y="356235"/>
                      </a:moveTo>
                      <a:lnTo>
                        <a:pt x="4003358" y="356235"/>
                      </a:lnTo>
                      <a:moveTo>
                        <a:pt x="0" y="258127"/>
                      </a:moveTo>
                      <a:lnTo>
                        <a:pt x="42862" y="258127"/>
                      </a:lnTo>
                      <a:moveTo>
                        <a:pt x="4046220" y="258127"/>
                      </a:moveTo>
                      <a:lnTo>
                        <a:pt x="4003358" y="258127"/>
                      </a:lnTo>
                      <a:moveTo>
                        <a:pt x="0" y="178117"/>
                      </a:moveTo>
                      <a:lnTo>
                        <a:pt x="42862" y="178117"/>
                      </a:lnTo>
                      <a:moveTo>
                        <a:pt x="4046220" y="178117"/>
                      </a:moveTo>
                      <a:lnTo>
                        <a:pt x="4003358" y="178117"/>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9" name="Freeform: Shape 28">
                <a:extLst>
                  <a:ext uri="{FF2B5EF4-FFF2-40B4-BE49-F238E27FC236}">
                    <a16:creationId xmlns:a16="http://schemas.microsoft.com/office/drawing/2014/main" id="{9963F600-EF38-4278-BB10-BDC86DE7A922}"/>
                  </a:ext>
                </a:extLst>
              </p:cNvPr>
              <p:cNvSpPr/>
              <p:nvPr/>
            </p:nvSpPr>
            <p:spPr>
              <a:xfrm>
                <a:off x="3981365" y="799914"/>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62862CE-3860-4C0A-99BB-AE1BB232559C}"/>
                  </a:ext>
                </a:extLst>
              </p:cNvPr>
              <p:cNvSpPr/>
              <p:nvPr/>
            </p:nvSpPr>
            <p:spPr>
              <a:xfrm>
                <a:off x="3981365" y="799921"/>
                <a:ext cx="2627514" cy="22800"/>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9C51F94-5D96-4A08-9765-917C8B720E6D}"/>
                  </a:ext>
                </a:extLst>
              </p:cNvPr>
              <p:cNvSpPr/>
              <p:nvPr/>
            </p:nvSpPr>
            <p:spPr>
              <a:xfrm>
                <a:off x="4220118"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1C54B069-9CDC-41C0-8993-37DAC738EA2E}"/>
                  </a:ext>
                </a:extLst>
              </p:cNvPr>
              <p:cNvSpPr/>
              <p:nvPr/>
            </p:nvSpPr>
            <p:spPr>
              <a:xfrm>
                <a:off x="469824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A20FF80-7F7A-4B80-992E-B30F810E9A50}"/>
                  </a:ext>
                </a:extLst>
              </p:cNvPr>
              <p:cNvSpPr/>
              <p:nvPr/>
            </p:nvSpPr>
            <p:spPr>
              <a:xfrm>
                <a:off x="5175746"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19CDF37-AF09-4F92-BF4E-E587287DB786}"/>
                  </a:ext>
                </a:extLst>
              </p:cNvPr>
              <p:cNvSpPr/>
              <p:nvPr/>
            </p:nvSpPr>
            <p:spPr>
              <a:xfrm>
                <a:off x="5653251" y="-404290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C9BFDCA9-FF5A-4EBE-AEBF-145172C07FC6}"/>
                  </a:ext>
                </a:extLst>
              </p:cNvPr>
              <p:cNvSpPr/>
              <p:nvPr/>
            </p:nvSpPr>
            <p:spPr>
              <a:xfrm>
                <a:off x="565325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ECAC789-AF2D-40EF-A625-AE3B8DFC72A0}"/>
                  </a:ext>
                </a:extLst>
              </p:cNvPr>
              <p:cNvSpPr/>
              <p:nvPr/>
            </p:nvSpPr>
            <p:spPr>
              <a:xfrm>
                <a:off x="6131374"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DFB7FCC-06CC-426E-9B13-1A29FC122AEC}"/>
                  </a:ext>
                </a:extLst>
              </p:cNvPr>
              <p:cNvSpPr/>
              <p:nvPr/>
            </p:nvSpPr>
            <p:spPr>
              <a:xfrm>
                <a:off x="6608880"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BDDF4CF-A3D0-4A6A-83F3-B72C01A453B0}"/>
                  </a:ext>
                </a:extLst>
              </p:cNvPr>
              <p:cNvSpPr/>
              <p:nvPr/>
            </p:nvSpPr>
            <p:spPr>
              <a:xfrm>
                <a:off x="6608880"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511A4BB-4D8A-494A-816D-C8C43880875D}"/>
                  </a:ext>
                </a:extLst>
              </p:cNvPr>
              <p:cNvSpPr/>
              <p:nvPr/>
            </p:nvSpPr>
            <p:spPr>
              <a:xfrm>
                <a:off x="4246714" y="-3222089"/>
                <a:ext cx="2362226" cy="8867101"/>
              </a:xfrm>
              <a:custGeom>
                <a:avLst/>
                <a:gdLst>
                  <a:gd name="connsiteX0" fmla="*/ 3077528 w 3637692"/>
                  <a:gd name="connsiteY0" fmla="*/ 0 h 3704272"/>
                  <a:gd name="connsiteX1" fmla="*/ 3479483 w 3637692"/>
                  <a:gd name="connsiteY1" fmla="*/ 0 h 3704272"/>
                  <a:gd name="connsiteX2" fmla="*/ 0 w 3637692"/>
                  <a:gd name="connsiteY2" fmla="*/ 3704272 h 3704272"/>
                  <a:gd name="connsiteX3" fmla="*/ 0 w 3637692"/>
                  <a:gd name="connsiteY3" fmla="*/ 3657600 h 3704272"/>
                  <a:gd name="connsiteX4" fmla="*/ 40958 w 3637692"/>
                  <a:gd name="connsiteY4" fmla="*/ 3353753 h 3704272"/>
                  <a:gd name="connsiteX5" fmla="*/ 81915 w 3637692"/>
                  <a:gd name="connsiteY5" fmla="*/ 3175635 h 3704272"/>
                  <a:gd name="connsiteX6" fmla="*/ 122873 w 3637692"/>
                  <a:gd name="connsiteY6" fmla="*/ 3048953 h 3704272"/>
                  <a:gd name="connsiteX7" fmla="*/ 163830 w 3637692"/>
                  <a:gd name="connsiteY7" fmla="*/ 2950845 h 3704272"/>
                  <a:gd name="connsiteX8" fmla="*/ 204788 w 3637692"/>
                  <a:gd name="connsiteY8" fmla="*/ 2870835 h 3704272"/>
                  <a:gd name="connsiteX9" fmla="*/ 245745 w 3637692"/>
                  <a:gd name="connsiteY9" fmla="*/ 2803208 h 3704272"/>
                  <a:gd name="connsiteX10" fmla="*/ 285750 w 3637692"/>
                  <a:gd name="connsiteY10" fmla="*/ 2744153 h 3704272"/>
                  <a:gd name="connsiteX11" fmla="*/ 326707 w 3637692"/>
                  <a:gd name="connsiteY11" fmla="*/ 2692718 h 3704272"/>
                  <a:gd name="connsiteX12" fmla="*/ 367665 w 3637692"/>
                  <a:gd name="connsiteY12" fmla="*/ 2646045 h 3704272"/>
                  <a:gd name="connsiteX13" fmla="*/ 408623 w 3637692"/>
                  <a:gd name="connsiteY13" fmla="*/ 2604135 h 3704272"/>
                  <a:gd name="connsiteX14" fmla="*/ 449580 w 3637692"/>
                  <a:gd name="connsiteY14" fmla="*/ 2566035 h 3704272"/>
                  <a:gd name="connsiteX15" fmla="*/ 490538 w 3637692"/>
                  <a:gd name="connsiteY15" fmla="*/ 2530793 h 3704272"/>
                  <a:gd name="connsiteX16" fmla="*/ 531495 w 3637692"/>
                  <a:gd name="connsiteY16" fmla="*/ 2498408 h 3704272"/>
                  <a:gd name="connsiteX17" fmla="*/ 572453 w 3637692"/>
                  <a:gd name="connsiteY17" fmla="*/ 2467928 h 3704272"/>
                  <a:gd name="connsiteX18" fmla="*/ 613410 w 3637692"/>
                  <a:gd name="connsiteY18" fmla="*/ 2439353 h 3704272"/>
                  <a:gd name="connsiteX19" fmla="*/ 654368 w 3637692"/>
                  <a:gd name="connsiteY19" fmla="*/ 2412683 h 3704272"/>
                  <a:gd name="connsiteX20" fmla="*/ 695325 w 3637692"/>
                  <a:gd name="connsiteY20" fmla="*/ 2387918 h 3704272"/>
                  <a:gd name="connsiteX21" fmla="*/ 735330 w 3637692"/>
                  <a:gd name="connsiteY21" fmla="*/ 2364105 h 3704272"/>
                  <a:gd name="connsiteX22" fmla="*/ 776288 w 3637692"/>
                  <a:gd name="connsiteY22" fmla="*/ 2341245 h 3704272"/>
                  <a:gd name="connsiteX23" fmla="*/ 817245 w 3637692"/>
                  <a:gd name="connsiteY23" fmla="*/ 2320290 h 3704272"/>
                  <a:gd name="connsiteX24" fmla="*/ 858203 w 3637692"/>
                  <a:gd name="connsiteY24" fmla="*/ 2299335 h 3704272"/>
                  <a:gd name="connsiteX25" fmla="*/ 899160 w 3637692"/>
                  <a:gd name="connsiteY25" fmla="*/ 2280285 h 3704272"/>
                  <a:gd name="connsiteX26" fmla="*/ 940118 w 3637692"/>
                  <a:gd name="connsiteY26" fmla="*/ 2261235 h 3704272"/>
                  <a:gd name="connsiteX27" fmla="*/ 981075 w 3637692"/>
                  <a:gd name="connsiteY27" fmla="*/ 2243138 h 3704272"/>
                  <a:gd name="connsiteX28" fmla="*/ 1022032 w 3637692"/>
                  <a:gd name="connsiteY28" fmla="*/ 2225993 h 3704272"/>
                  <a:gd name="connsiteX29" fmla="*/ 1062990 w 3637692"/>
                  <a:gd name="connsiteY29" fmla="*/ 2209800 h 3704272"/>
                  <a:gd name="connsiteX30" fmla="*/ 1103948 w 3637692"/>
                  <a:gd name="connsiteY30" fmla="*/ 2193608 h 3704272"/>
                  <a:gd name="connsiteX31" fmla="*/ 1144905 w 3637692"/>
                  <a:gd name="connsiteY31" fmla="*/ 2178368 h 3704272"/>
                  <a:gd name="connsiteX32" fmla="*/ 1184910 w 3637692"/>
                  <a:gd name="connsiteY32" fmla="*/ 2163128 h 3704272"/>
                  <a:gd name="connsiteX33" fmla="*/ 1225868 w 3637692"/>
                  <a:gd name="connsiteY33" fmla="*/ 2148840 h 3704272"/>
                  <a:gd name="connsiteX34" fmla="*/ 1266825 w 3637692"/>
                  <a:gd name="connsiteY34" fmla="*/ 2135505 h 3704272"/>
                  <a:gd name="connsiteX35" fmla="*/ 1307783 w 3637692"/>
                  <a:gd name="connsiteY35" fmla="*/ 2121218 h 3704272"/>
                  <a:gd name="connsiteX36" fmla="*/ 1348740 w 3637692"/>
                  <a:gd name="connsiteY36" fmla="*/ 2108835 h 3704272"/>
                  <a:gd name="connsiteX37" fmla="*/ 1389698 w 3637692"/>
                  <a:gd name="connsiteY37" fmla="*/ 2095500 h 3704272"/>
                  <a:gd name="connsiteX38" fmla="*/ 1430655 w 3637692"/>
                  <a:gd name="connsiteY38" fmla="*/ 2083118 h 3704272"/>
                  <a:gd name="connsiteX39" fmla="*/ 1471613 w 3637692"/>
                  <a:gd name="connsiteY39" fmla="*/ 2071687 h 3704272"/>
                  <a:gd name="connsiteX40" fmla="*/ 1512570 w 3637692"/>
                  <a:gd name="connsiteY40" fmla="*/ 2059305 h 3704272"/>
                  <a:gd name="connsiteX41" fmla="*/ 1553528 w 3637692"/>
                  <a:gd name="connsiteY41" fmla="*/ 2047875 h 3704272"/>
                  <a:gd name="connsiteX42" fmla="*/ 1594485 w 3637692"/>
                  <a:gd name="connsiteY42" fmla="*/ 2037397 h 3704272"/>
                  <a:gd name="connsiteX43" fmla="*/ 1634490 w 3637692"/>
                  <a:gd name="connsiteY43" fmla="*/ 2025968 h 3704272"/>
                  <a:gd name="connsiteX44" fmla="*/ 1675448 w 3637692"/>
                  <a:gd name="connsiteY44" fmla="*/ 2015490 h 3704272"/>
                  <a:gd name="connsiteX45" fmla="*/ 1716405 w 3637692"/>
                  <a:gd name="connsiteY45" fmla="*/ 2005012 h 3704272"/>
                  <a:gd name="connsiteX46" fmla="*/ 1757363 w 3637692"/>
                  <a:gd name="connsiteY46" fmla="*/ 1995487 h 3704272"/>
                  <a:gd name="connsiteX47" fmla="*/ 1798320 w 3637692"/>
                  <a:gd name="connsiteY47" fmla="*/ 1985010 h 3704272"/>
                  <a:gd name="connsiteX48" fmla="*/ 1839278 w 3637692"/>
                  <a:gd name="connsiteY48" fmla="*/ 1975485 h 3704272"/>
                  <a:gd name="connsiteX49" fmla="*/ 1880235 w 3637692"/>
                  <a:gd name="connsiteY49" fmla="*/ 1965960 h 3704272"/>
                  <a:gd name="connsiteX50" fmla="*/ 1921192 w 3637692"/>
                  <a:gd name="connsiteY50" fmla="*/ 1956435 h 3704272"/>
                  <a:gd name="connsiteX51" fmla="*/ 1962150 w 3637692"/>
                  <a:gd name="connsiteY51" fmla="*/ 1947862 h 3704272"/>
                  <a:gd name="connsiteX52" fmla="*/ 2003108 w 3637692"/>
                  <a:gd name="connsiteY52" fmla="*/ 1939290 h 3704272"/>
                  <a:gd name="connsiteX53" fmla="*/ 2044065 w 3637692"/>
                  <a:gd name="connsiteY53" fmla="*/ 1930718 h 3704272"/>
                  <a:gd name="connsiteX54" fmla="*/ 2084070 w 3637692"/>
                  <a:gd name="connsiteY54" fmla="*/ 1922145 h 3704272"/>
                  <a:gd name="connsiteX55" fmla="*/ 2125028 w 3637692"/>
                  <a:gd name="connsiteY55" fmla="*/ 1913572 h 3704272"/>
                  <a:gd name="connsiteX56" fmla="*/ 2165985 w 3637692"/>
                  <a:gd name="connsiteY56" fmla="*/ 1905000 h 3704272"/>
                  <a:gd name="connsiteX57" fmla="*/ 2206943 w 3637692"/>
                  <a:gd name="connsiteY57" fmla="*/ 1897380 h 3704272"/>
                  <a:gd name="connsiteX58" fmla="*/ 2247900 w 3637692"/>
                  <a:gd name="connsiteY58" fmla="*/ 1888808 h 3704272"/>
                  <a:gd name="connsiteX59" fmla="*/ 2288858 w 3637692"/>
                  <a:gd name="connsiteY59" fmla="*/ 1881187 h 3704272"/>
                  <a:gd name="connsiteX60" fmla="*/ 2329815 w 3637692"/>
                  <a:gd name="connsiteY60" fmla="*/ 1873568 h 3704272"/>
                  <a:gd name="connsiteX61" fmla="*/ 2370773 w 3637692"/>
                  <a:gd name="connsiteY61" fmla="*/ 1865947 h 3704272"/>
                  <a:gd name="connsiteX62" fmla="*/ 2411730 w 3637692"/>
                  <a:gd name="connsiteY62" fmla="*/ 1859280 h 3704272"/>
                  <a:gd name="connsiteX63" fmla="*/ 2452688 w 3637692"/>
                  <a:gd name="connsiteY63" fmla="*/ 1851660 h 3704272"/>
                  <a:gd name="connsiteX64" fmla="*/ 2493645 w 3637692"/>
                  <a:gd name="connsiteY64" fmla="*/ 1844040 h 3704272"/>
                  <a:gd name="connsiteX65" fmla="*/ 2533650 w 3637692"/>
                  <a:gd name="connsiteY65" fmla="*/ 1837372 h 3704272"/>
                  <a:gd name="connsiteX66" fmla="*/ 2574608 w 3637692"/>
                  <a:gd name="connsiteY66" fmla="*/ 1830705 h 3704272"/>
                  <a:gd name="connsiteX67" fmla="*/ 2615565 w 3637692"/>
                  <a:gd name="connsiteY67" fmla="*/ 1824037 h 3704272"/>
                  <a:gd name="connsiteX68" fmla="*/ 2656523 w 3637692"/>
                  <a:gd name="connsiteY68" fmla="*/ 1817370 h 3704272"/>
                  <a:gd name="connsiteX69" fmla="*/ 2697480 w 3637692"/>
                  <a:gd name="connsiteY69" fmla="*/ 1810703 h 3704272"/>
                  <a:gd name="connsiteX70" fmla="*/ 2738438 w 3637692"/>
                  <a:gd name="connsiteY70" fmla="*/ 1804035 h 3704272"/>
                  <a:gd name="connsiteX71" fmla="*/ 2779395 w 3637692"/>
                  <a:gd name="connsiteY71" fmla="*/ 1797368 h 3704272"/>
                  <a:gd name="connsiteX72" fmla="*/ 2820353 w 3637692"/>
                  <a:gd name="connsiteY72" fmla="*/ 1790700 h 3704272"/>
                  <a:gd name="connsiteX73" fmla="*/ 2861310 w 3637692"/>
                  <a:gd name="connsiteY73" fmla="*/ 1784985 h 3704272"/>
                  <a:gd name="connsiteX74" fmla="*/ 2902268 w 3637692"/>
                  <a:gd name="connsiteY74" fmla="*/ 1778318 h 3704272"/>
                  <a:gd name="connsiteX75" fmla="*/ 2943225 w 3637692"/>
                  <a:gd name="connsiteY75" fmla="*/ 1772603 h 3704272"/>
                  <a:gd name="connsiteX76" fmla="*/ 2983230 w 3637692"/>
                  <a:gd name="connsiteY76" fmla="*/ 1766887 h 3704272"/>
                  <a:gd name="connsiteX77" fmla="*/ 3024188 w 3637692"/>
                  <a:gd name="connsiteY77" fmla="*/ 1761173 h 3704272"/>
                  <a:gd name="connsiteX78" fmla="*/ 3065145 w 3637692"/>
                  <a:gd name="connsiteY78" fmla="*/ 1754505 h 3704272"/>
                  <a:gd name="connsiteX79" fmla="*/ 3106103 w 3637692"/>
                  <a:gd name="connsiteY79" fmla="*/ 1748790 h 3704272"/>
                  <a:gd name="connsiteX80" fmla="*/ 3147060 w 3637692"/>
                  <a:gd name="connsiteY80" fmla="*/ 1744028 h 3704272"/>
                  <a:gd name="connsiteX81" fmla="*/ 3188018 w 3637692"/>
                  <a:gd name="connsiteY81" fmla="*/ 1738312 h 3704272"/>
                  <a:gd name="connsiteX82" fmla="*/ 3228975 w 3637692"/>
                  <a:gd name="connsiteY82" fmla="*/ 1732598 h 3704272"/>
                  <a:gd name="connsiteX83" fmla="*/ 3269933 w 3637692"/>
                  <a:gd name="connsiteY83" fmla="*/ 1726883 h 3704272"/>
                  <a:gd name="connsiteX84" fmla="*/ 3310890 w 3637692"/>
                  <a:gd name="connsiteY84" fmla="*/ 1721168 h 3704272"/>
                  <a:gd name="connsiteX85" fmla="*/ 3351848 w 3637692"/>
                  <a:gd name="connsiteY85" fmla="*/ 1716405 h 3704272"/>
                  <a:gd name="connsiteX86" fmla="*/ 3392805 w 3637692"/>
                  <a:gd name="connsiteY86" fmla="*/ 1710690 h 3704272"/>
                  <a:gd name="connsiteX87" fmla="*/ 3432810 w 3637692"/>
                  <a:gd name="connsiteY87" fmla="*/ 1705928 h 3704272"/>
                  <a:gd name="connsiteX88" fmla="*/ 3473768 w 3637692"/>
                  <a:gd name="connsiteY88" fmla="*/ 1700212 h 3704272"/>
                  <a:gd name="connsiteX89" fmla="*/ 3514725 w 3637692"/>
                  <a:gd name="connsiteY89" fmla="*/ 1695450 h 3704272"/>
                  <a:gd name="connsiteX90" fmla="*/ 3555683 w 3637692"/>
                  <a:gd name="connsiteY90" fmla="*/ 1690687 h 3704272"/>
                  <a:gd name="connsiteX91" fmla="*/ 3596640 w 3637692"/>
                  <a:gd name="connsiteY91" fmla="*/ 1685925 h 3704272"/>
                  <a:gd name="connsiteX92" fmla="*/ 3637598 w 3637692"/>
                  <a:gd name="connsiteY92" fmla="*/ 1680210 h 3704272"/>
                  <a:gd name="connsiteX93" fmla="*/ 3637693 w 3637692"/>
                  <a:gd name="connsiteY93" fmla="*/ 1680210 h 370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637692" h="3704272">
                    <a:moveTo>
                      <a:pt x="3077528" y="0"/>
                    </a:moveTo>
                    <a:lnTo>
                      <a:pt x="3479483" y="0"/>
                    </a:lnTo>
                    <a:moveTo>
                      <a:pt x="0" y="3704272"/>
                    </a:moveTo>
                    <a:lnTo>
                      <a:pt x="0" y="3657600"/>
                    </a:lnTo>
                    <a:lnTo>
                      <a:pt x="40958" y="3353753"/>
                    </a:lnTo>
                    <a:lnTo>
                      <a:pt x="81915" y="3175635"/>
                    </a:lnTo>
                    <a:lnTo>
                      <a:pt x="122873" y="3048953"/>
                    </a:lnTo>
                    <a:lnTo>
                      <a:pt x="163830" y="2950845"/>
                    </a:lnTo>
                    <a:lnTo>
                      <a:pt x="204788" y="2870835"/>
                    </a:lnTo>
                    <a:lnTo>
                      <a:pt x="245745" y="2803208"/>
                    </a:lnTo>
                    <a:lnTo>
                      <a:pt x="285750" y="2744153"/>
                    </a:lnTo>
                    <a:lnTo>
                      <a:pt x="326707" y="2692718"/>
                    </a:lnTo>
                    <a:lnTo>
                      <a:pt x="367665" y="2646045"/>
                    </a:lnTo>
                    <a:lnTo>
                      <a:pt x="408623" y="2604135"/>
                    </a:lnTo>
                    <a:lnTo>
                      <a:pt x="449580" y="2566035"/>
                    </a:lnTo>
                    <a:lnTo>
                      <a:pt x="490538" y="2530793"/>
                    </a:lnTo>
                    <a:lnTo>
                      <a:pt x="531495" y="2498408"/>
                    </a:lnTo>
                    <a:lnTo>
                      <a:pt x="572453" y="2467928"/>
                    </a:lnTo>
                    <a:lnTo>
                      <a:pt x="613410" y="2439353"/>
                    </a:lnTo>
                    <a:lnTo>
                      <a:pt x="654368" y="2412683"/>
                    </a:lnTo>
                    <a:lnTo>
                      <a:pt x="695325" y="2387918"/>
                    </a:lnTo>
                    <a:lnTo>
                      <a:pt x="735330" y="2364105"/>
                    </a:lnTo>
                    <a:lnTo>
                      <a:pt x="776288" y="2341245"/>
                    </a:lnTo>
                    <a:lnTo>
                      <a:pt x="817245" y="2320290"/>
                    </a:lnTo>
                    <a:lnTo>
                      <a:pt x="858203" y="2299335"/>
                    </a:lnTo>
                    <a:lnTo>
                      <a:pt x="899160" y="2280285"/>
                    </a:lnTo>
                    <a:lnTo>
                      <a:pt x="940118" y="2261235"/>
                    </a:lnTo>
                    <a:lnTo>
                      <a:pt x="981075" y="2243138"/>
                    </a:lnTo>
                    <a:lnTo>
                      <a:pt x="1022032" y="2225993"/>
                    </a:lnTo>
                    <a:lnTo>
                      <a:pt x="1062990" y="2209800"/>
                    </a:lnTo>
                    <a:lnTo>
                      <a:pt x="1103948" y="2193608"/>
                    </a:lnTo>
                    <a:lnTo>
                      <a:pt x="1144905" y="2178368"/>
                    </a:lnTo>
                    <a:lnTo>
                      <a:pt x="1184910" y="2163128"/>
                    </a:lnTo>
                    <a:lnTo>
                      <a:pt x="1225868" y="2148840"/>
                    </a:lnTo>
                    <a:lnTo>
                      <a:pt x="1266825" y="2135505"/>
                    </a:lnTo>
                    <a:lnTo>
                      <a:pt x="1307783" y="2121218"/>
                    </a:lnTo>
                    <a:lnTo>
                      <a:pt x="1348740" y="2108835"/>
                    </a:lnTo>
                    <a:lnTo>
                      <a:pt x="1389698" y="2095500"/>
                    </a:lnTo>
                    <a:lnTo>
                      <a:pt x="1430655" y="2083118"/>
                    </a:lnTo>
                    <a:lnTo>
                      <a:pt x="1471613" y="2071687"/>
                    </a:lnTo>
                    <a:lnTo>
                      <a:pt x="1512570" y="2059305"/>
                    </a:lnTo>
                    <a:lnTo>
                      <a:pt x="1553528" y="2047875"/>
                    </a:lnTo>
                    <a:lnTo>
                      <a:pt x="1594485" y="2037397"/>
                    </a:lnTo>
                    <a:lnTo>
                      <a:pt x="1634490" y="2025968"/>
                    </a:lnTo>
                    <a:lnTo>
                      <a:pt x="1675448" y="2015490"/>
                    </a:lnTo>
                    <a:lnTo>
                      <a:pt x="1716405" y="2005012"/>
                    </a:lnTo>
                    <a:lnTo>
                      <a:pt x="1757363" y="1995487"/>
                    </a:lnTo>
                    <a:lnTo>
                      <a:pt x="1798320" y="1985010"/>
                    </a:lnTo>
                    <a:lnTo>
                      <a:pt x="1839278" y="1975485"/>
                    </a:lnTo>
                    <a:lnTo>
                      <a:pt x="1880235" y="1965960"/>
                    </a:lnTo>
                    <a:lnTo>
                      <a:pt x="1921192" y="1956435"/>
                    </a:lnTo>
                    <a:lnTo>
                      <a:pt x="1962150" y="1947862"/>
                    </a:lnTo>
                    <a:lnTo>
                      <a:pt x="2003108" y="1939290"/>
                    </a:lnTo>
                    <a:lnTo>
                      <a:pt x="2044065" y="1930718"/>
                    </a:lnTo>
                    <a:lnTo>
                      <a:pt x="2084070" y="1922145"/>
                    </a:lnTo>
                    <a:lnTo>
                      <a:pt x="2125028" y="1913572"/>
                    </a:lnTo>
                    <a:lnTo>
                      <a:pt x="2165985" y="1905000"/>
                    </a:lnTo>
                    <a:lnTo>
                      <a:pt x="2206943" y="1897380"/>
                    </a:lnTo>
                    <a:lnTo>
                      <a:pt x="2247900" y="1888808"/>
                    </a:lnTo>
                    <a:lnTo>
                      <a:pt x="2288858" y="1881187"/>
                    </a:lnTo>
                    <a:lnTo>
                      <a:pt x="2329815" y="1873568"/>
                    </a:lnTo>
                    <a:lnTo>
                      <a:pt x="2370773" y="1865947"/>
                    </a:lnTo>
                    <a:lnTo>
                      <a:pt x="2411730" y="1859280"/>
                    </a:lnTo>
                    <a:lnTo>
                      <a:pt x="2452688" y="1851660"/>
                    </a:lnTo>
                    <a:lnTo>
                      <a:pt x="2493645" y="1844040"/>
                    </a:lnTo>
                    <a:lnTo>
                      <a:pt x="2533650" y="1837372"/>
                    </a:lnTo>
                    <a:lnTo>
                      <a:pt x="2574608" y="1830705"/>
                    </a:lnTo>
                    <a:lnTo>
                      <a:pt x="2615565" y="1824037"/>
                    </a:lnTo>
                    <a:lnTo>
                      <a:pt x="2656523" y="1817370"/>
                    </a:lnTo>
                    <a:lnTo>
                      <a:pt x="2697480" y="1810703"/>
                    </a:lnTo>
                    <a:lnTo>
                      <a:pt x="2738438" y="1804035"/>
                    </a:lnTo>
                    <a:lnTo>
                      <a:pt x="2779395" y="1797368"/>
                    </a:lnTo>
                    <a:lnTo>
                      <a:pt x="2820353" y="1790700"/>
                    </a:lnTo>
                    <a:lnTo>
                      <a:pt x="2861310" y="1784985"/>
                    </a:lnTo>
                    <a:lnTo>
                      <a:pt x="2902268" y="1778318"/>
                    </a:lnTo>
                    <a:lnTo>
                      <a:pt x="2943225" y="1772603"/>
                    </a:lnTo>
                    <a:lnTo>
                      <a:pt x="2983230" y="1766887"/>
                    </a:lnTo>
                    <a:lnTo>
                      <a:pt x="3024188" y="1761173"/>
                    </a:lnTo>
                    <a:lnTo>
                      <a:pt x="3065145" y="1754505"/>
                    </a:lnTo>
                    <a:lnTo>
                      <a:pt x="3106103" y="1748790"/>
                    </a:lnTo>
                    <a:lnTo>
                      <a:pt x="3147060" y="1744028"/>
                    </a:lnTo>
                    <a:lnTo>
                      <a:pt x="3188018" y="1738312"/>
                    </a:lnTo>
                    <a:lnTo>
                      <a:pt x="3228975" y="1732598"/>
                    </a:lnTo>
                    <a:lnTo>
                      <a:pt x="3269933" y="1726883"/>
                    </a:lnTo>
                    <a:lnTo>
                      <a:pt x="3310890" y="1721168"/>
                    </a:lnTo>
                    <a:lnTo>
                      <a:pt x="3351848" y="1716405"/>
                    </a:lnTo>
                    <a:lnTo>
                      <a:pt x="3392805" y="1710690"/>
                    </a:lnTo>
                    <a:lnTo>
                      <a:pt x="3432810" y="1705928"/>
                    </a:lnTo>
                    <a:lnTo>
                      <a:pt x="3473768" y="1700212"/>
                    </a:lnTo>
                    <a:lnTo>
                      <a:pt x="3514725" y="1695450"/>
                    </a:lnTo>
                    <a:lnTo>
                      <a:pt x="3555683" y="1690687"/>
                    </a:lnTo>
                    <a:lnTo>
                      <a:pt x="3596640" y="1685925"/>
                    </a:lnTo>
                    <a:lnTo>
                      <a:pt x="3637598" y="1680210"/>
                    </a:lnTo>
                    <a:lnTo>
                      <a:pt x="3637693" y="1680210"/>
                    </a:lnTo>
                  </a:path>
                </a:pathLst>
              </a:custGeom>
              <a:noFill/>
              <a:ln w="9525" cap="flat">
                <a:solidFill>
                  <a:schemeClr val="tx1"/>
                </a:solid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EDD63904-A993-4383-9E74-6A5965E13655}"/>
                  </a:ext>
                </a:extLst>
              </p:cNvPr>
              <p:cNvSpPr/>
              <p:nvPr/>
            </p:nvSpPr>
            <p:spPr>
              <a:xfrm>
                <a:off x="4457911"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BB941E93-4C06-4EE2-B8E8-B2DBCEDF4929}"/>
                  </a:ext>
                </a:extLst>
              </p:cNvPr>
              <p:cNvSpPr/>
              <p:nvPr/>
            </p:nvSpPr>
            <p:spPr>
              <a:xfrm>
                <a:off x="4939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B76E4FC8-A0DB-4693-87FE-23E13A7C4B93}"/>
                  </a:ext>
                </a:extLst>
              </p:cNvPr>
              <p:cNvSpPr/>
              <p:nvPr/>
            </p:nvSpPr>
            <p:spPr>
              <a:xfrm>
                <a:off x="542776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1AD52CF-6739-4D79-AFD9-E2E347BAC8AF}"/>
                  </a:ext>
                </a:extLst>
              </p:cNvPr>
              <p:cNvSpPr/>
              <p:nvPr/>
            </p:nvSpPr>
            <p:spPr>
              <a:xfrm>
                <a:off x="5892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EC4C73-288C-4F80-9454-B43C1B4BA20D}"/>
                  </a:ext>
                </a:extLst>
              </p:cNvPr>
              <p:cNvSpPr/>
              <p:nvPr/>
            </p:nvSpPr>
            <p:spPr>
              <a:xfrm>
                <a:off x="6369879"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1AC15A7-0423-4C95-951B-F2931B4D0D6B}"/>
                  </a:ext>
                </a:extLst>
              </p:cNvPr>
              <p:cNvSpPr/>
              <p:nvPr/>
            </p:nvSpPr>
            <p:spPr>
              <a:xfrm>
                <a:off x="6608879"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6DED66B3-FD80-4492-9858-D16679F2EEB7}"/>
                  </a:ext>
                </a:extLst>
              </p:cNvPr>
              <p:cNvGrpSpPr/>
              <p:nvPr/>
            </p:nvGrpSpPr>
            <p:grpSpPr>
              <a:xfrm>
                <a:off x="4046284" y="5665004"/>
                <a:ext cx="2834177" cy="276999"/>
                <a:chOff x="4088983" y="5665004"/>
                <a:chExt cx="2788463" cy="276999"/>
              </a:xfrm>
            </p:grpSpPr>
            <p:sp>
              <p:nvSpPr>
                <p:cNvPr id="46" name="TextBox 45">
                  <a:extLst>
                    <a:ext uri="{FF2B5EF4-FFF2-40B4-BE49-F238E27FC236}">
                      <a16:creationId xmlns:a16="http://schemas.microsoft.com/office/drawing/2014/main" id="{D0AC8C7F-E9E0-4E6C-93B7-F733188DDCCC}"/>
                    </a:ext>
                  </a:extLst>
                </p:cNvPr>
                <p:cNvSpPr txBox="1"/>
                <p:nvPr/>
              </p:nvSpPr>
              <p:spPr>
                <a:xfrm>
                  <a:off x="4088983" y="5665004"/>
                  <a:ext cx="356188"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 0 </a:t>
                  </a:r>
                </a:p>
              </p:txBody>
            </p:sp>
            <p:sp>
              <p:nvSpPr>
                <p:cNvPr id="50" name="TextBox 49">
                  <a:extLst>
                    <a:ext uri="{FF2B5EF4-FFF2-40B4-BE49-F238E27FC236}">
                      <a16:creationId xmlns:a16="http://schemas.microsoft.com/office/drawing/2014/main" id="{3430D42A-61B2-4922-B122-27F17EE59BC4}"/>
                    </a:ext>
                  </a:extLst>
                </p:cNvPr>
                <p:cNvSpPr txBox="1"/>
                <p:nvPr/>
              </p:nvSpPr>
              <p:spPr>
                <a:xfrm>
                  <a:off x="4601677"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2</a:t>
                  </a:r>
                </a:p>
              </p:txBody>
            </p:sp>
            <p:sp>
              <p:nvSpPr>
                <p:cNvPr id="54" name="TextBox 53">
                  <a:extLst>
                    <a:ext uri="{FF2B5EF4-FFF2-40B4-BE49-F238E27FC236}">
                      <a16:creationId xmlns:a16="http://schemas.microsoft.com/office/drawing/2014/main" id="{890FB088-D910-4D40-AEAF-11983496915E}"/>
                    </a:ext>
                  </a:extLst>
                </p:cNvPr>
                <p:cNvSpPr txBox="1"/>
                <p:nvPr/>
              </p:nvSpPr>
              <p:spPr>
                <a:xfrm>
                  <a:off x="5073156"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4</a:t>
                  </a:r>
                </a:p>
              </p:txBody>
            </p:sp>
            <p:sp>
              <p:nvSpPr>
                <p:cNvPr id="58" name="TextBox 57">
                  <a:extLst>
                    <a:ext uri="{FF2B5EF4-FFF2-40B4-BE49-F238E27FC236}">
                      <a16:creationId xmlns:a16="http://schemas.microsoft.com/office/drawing/2014/main" id="{661A9915-DCDA-459D-9918-4B2FC9AAFA20}"/>
                    </a:ext>
                  </a:extLst>
                </p:cNvPr>
                <p:cNvSpPr txBox="1"/>
                <p:nvPr/>
              </p:nvSpPr>
              <p:spPr>
                <a:xfrm>
                  <a:off x="554463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6</a:t>
                  </a:r>
                </a:p>
              </p:txBody>
            </p:sp>
            <p:sp>
              <p:nvSpPr>
                <p:cNvPr id="66" name="TextBox 65">
                  <a:extLst>
                    <a:ext uri="{FF2B5EF4-FFF2-40B4-BE49-F238E27FC236}">
                      <a16:creationId xmlns:a16="http://schemas.microsoft.com/office/drawing/2014/main" id="{671EF409-FE52-4A7B-9815-7280BDCC7216}"/>
                    </a:ext>
                  </a:extLst>
                </p:cNvPr>
                <p:cNvSpPr txBox="1"/>
                <p:nvPr/>
              </p:nvSpPr>
              <p:spPr>
                <a:xfrm>
                  <a:off x="6463353" y="5665004"/>
                  <a:ext cx="414093" cy="276999"/>
                </a:xfrm>
                <a:prstGeom prst="rect">
                  <a:avLst/>
                </a:prstGeom>
                <a:noFill/>
              </p:spPr>
              <p:txBody>
                <a:bodyPr wrap="square" rtlCol="0" anchor="t">
                  <a:spAutoFit/>
                </a:bodyPr>
                <a:lstStyle/>
                <a:p>
                  <a:pPr algn="l"/>
                  <a:r>
                    <a:rPr lang="en-US" sz="1200" spc="0" baseline="0" dirty="0">
                      <a:solidFill>
                        <a:srgbClr val="000000"/>
                      </a:solidFill>
                      <a:latin typeface="Arial"/>
                      <a:cs typeface="Arial"/>
                      <a:sym typeface="Arial"/>
                      <a:rtl val="0"/>
                    </a:rPr>
                    <a:t>10</a:t>
                  </a:r>
                </a:p>
              </p:txBody>
            </p:sp>
            <p:sp>
              <p:nvSpPr>
                <p:cNvPr id="68" name="TextBox 67">
                  <a:extLst>
                    <a:ext uri="{FF2B5EF4-FFF2-40B4-BE49-F238E27FC236}">
                      <a16:creationId xmlns:a16="http://schemas.microsoft.com/office/drawing/2014/main" id="{CA73F305-4C2E-4996-B21E-3734C690AA0A}"/>
                    </a:ext>
                  </a:extLst>
                </p:cNvPr>
                <p:cNvSpPr txBox="1"/>
                <p:nvPr/>
              </p:nvSpPr>
              <p:spPr>
                <a:xfrm>
                  <a:off x="4365938"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1</a:t>
                  </a:r>
                  <a:endParaRPr lang="en-US" sz="1200" spc="0" baseline="0" dirty="0">
                    <a:solidFill>
                      <a:srgbClr val="000000"/>
                    </a:solidFill>
                    <a:latin typeface="Arial"/>
                    <a:cs typeface="Arial"/>
                    <a:sym typeface="Arial"/>
                    <a:rtl val="0"/>
                  </a:endParaRPr>
                </a:p>
              </p:txBody>
            </p:sp>
            <p:sp>
              <p:nvSpPr>
                <p:cNvPr id="69" name="TextBox 68">
                  <a:extLst>
                    <a:ext uri="{FF2B5EF4-FFF2-40B4-BE49-F238E27FC236}">
                      <a16:creationId xmlns:a16="http://schemas.microsoft.com/office/drawing/2014/main" id="{3A63925F-AE4F-488D-9A77-BD51B5AB226E}"/>
                    </a:ext>
                  </a:extLst>
                </p:cNvPr>
                <p:cNvSpPr txBox="1"/>
                <p:nvPr/>
              </p:nvSpPr>
              <p:spPr>
                <a:xfrm>
                  <a:off x="4837417"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3</a:t>
                  </a:r>
                  <a:endParaRPr lang="en-US" sz="1200" spc="0" baseline="0" dirty="0">
                    <a:solidFill>
                      <a:srgbClr val="000000"/>
                    </a:solidFill>
                    <a:latin typeface="Arial"/>
                    <a:cs typeface="Arial"/>
                    <a:sym typeface="Arial"/>
                    <a:rtl val="0"/>
                  </a:endParaRPr>
                </a:p>
              </p:txBody>
            </p:sp>
            <p:sp>
              <p:nvSpPr>
                <p:cNvPr id="70" name="TextBox 69">
                  <a:extLst>
                    <a:ext uri="{FF2B5EF4-FFF2-40B4-BE49-F238E27FC236}">
                      <a16:creationId xmlns:a16="http://schemas.microsoft.com/office/drawing/2014/main" id="{2D5F00DC-E6EE-4DDA-866D-00CB7A5CDF62}"/>
                    </a:ext>
                  </a:extLst>
                </p:cNvPr>
                <p:cNvSpPr txBox="1"/>
                <p:nvPr/>
              </p:nvSpPr>
              <p:spPr>
                <a:xfrm>
                  <a:off x="530889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5</a:t>
                  </a:r>
                </a:p>
              </p:txBody>
            </p:sp>
            <p:sp>
              <p:nvSpPr>
                <p:cNvPr id="76" name="TextBox 75">
                  <a:extLst>
                    <a:ext uri="{FF2B5EF4-FFF2-40B4-BE49-F238E27FC236}">
                      <a16:creationId xmlns:a16="http://schemas.microsoft.com/office/drawing/2014/main" id="{CB883F10-DE18-470A-822B-49BD9B2590AA}"/>
                    </a:ext>
                  </a:extLst>
                </p:cNvPr>
                <p:cNvSpPr txBox="1"/>
                <p:nvPr/>
              </p:nvSpPr>
              <p:spPr>
                <a:xfrm>
                  <a:off x="601611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8</a:t>
                  </a:r>
                </a:p>
              </p:txBody>
            </p:sp>
            <p:sp>
              <p:nvSpPr>
                <p:cNvPr id="85" name="TextBox 84">
                  <a:extLst>
                    <a:ext uri="{FF2B5EF4-FFF2-40B4-BE49-F238E27FC236}">
                      <a16:creationId xmlns:a16="http://schemas.microsoft.com/office/drawing/2014/main" id="{E88A2EB5-C41E-41CE-B8D3-4238F467EB51}"/>
                    </a:ext>
                  </a:extLst>
                </p:cNvPr>
                <p:cNvSpPr txBox="1"/>
                <p:nvPr/>
              </p:nvSpPr>
              <p:spPr>
                <a:xfrm>
                  <a:off x="578037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7</a:t>
                  </a:r>
                </a:p>
              </p:txBody>
            </p:sp>
            <p:sp>
              <p:nvSpPr>
                <p:cNvPr id="86" name="TextBox 85">
                  <a:extLst>
                    <a:ext uri="{FF2B5EF4-FFF2-40B4-BE49-F238E27FC236}">
                      <a16:creationId xmlns:a16="http://schemas.microsoft.com/office/drawing/2014/main" id="{CFB48C9E-F61E-46B1-85B4-BC3675BE3189}"/>
                    </a:ext>
                  </a:extLst>
                </p:cNvPr>
                <p:cNvSpPr txBox="1"/>
                <p:nvPr/>
              </p:nvSpPr>
              <p:spPr>
                <a:xfrm>
                  <a:off x="6251855"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9</a:t>
                  </a:r>
                  <a:endParaRPr lang="en-US" sz="1200" spc="0" baseline="0" dirty="0">
                    <a:solidFill>
                      <a:srgbClr val="000000"/>
                    </a:solidFill>
                    <a:latin typeface="Arial"/>
                    <a:cs typeface="Arial"/>
                    <a:sym typeface="Arial"/>
                    <a:rtl val="0"/>
                  </a:endParaRPr>
                </a:p>
              </p:txBody>
            </p:sp>
          </p:grpSp>
          <p:sp>
            <p:nvSpPr>
              <p:cNvPr id="87" name="Freeform: Shape 86">
                <a:extLst>
                  <a:ext uri="{FF2B5EF4-FFF2-40B4-BE49-F238E27FC236}">
                    <a16:creationId xmlns:a16="http://schemas.microsoft.com/office/drawing/2014/main" id="{6E1AFA57-9D3F-48F5-970D-38DEDE11E756}"/>
                  </a:ext>
                </a:extLst>
              </p:cNvPr>
              <p:cNvSpPr/>
              <p:nvPr/>
            </p:nvSpPr>
            <p:spPr>
              <a:xfrm>
                <a:off x="4698241"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040BDB7-2BF5-4F2F-A6F3-BB1633EFC5A6}"/>
                  </a:ext>
                </a:extLst>
              </p:cNvPr>
              <p:cNvSpPr/>
              <p:nvPr/>
            </p:nvSpPr>
            <p:spPr>
              <a:xfrm>
                <a:off x="517574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89" name="Graphic 15">
                <a:extLst>
                  <a:ext uri="{FF2B5EF4-FFF2-40B4-BE49-F238E27FC236}">
                    <a16:creationId xmlns:a16="http://schemas.microsoft.com/office/drawing/2014/main" id="{A9CAD346-7DCE-44DA-8B2D-536D73B526C5}"/>
                  </a:ext>
                </a:extLst>
              </p:cNvPr>
              <p:cNvGrpSpPr/>
              <p:nvPr/>
            </p:nvGrpSpPr>
            <p:grpSpPr>
              <a:xfrm>
                <a:off x="4220118" y="-4042905"/>
                <a:ext cx="2388823" cy="9687918"/>
                <a:chOff x="4617720" y="1313497"/>
                <a:chExt cx="3678650" cy="4047172"/>
              </a:xfrm>
            </p:grpSpPr>
            <p:sp>
              <p:nvSpPr>
                <p:cNvPr id="90" name="Freeform: Shape 89">
                  <a:extLst>
                    <a:ext uri="{FF2B5EF4-FFF2-40B4-BE49-F238E27FC236}">
                      <a16:creationId xmlns:a16="http://schemas.microsoft.com/office/drawing/2014/main" id="{6A68736A-636F-42E5-B342-7186E615A2EB}"/>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8D776AA-95B1-4ED4-93AD-053D17E7ADC6}"/>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grpSp>
          <p:sp>
            <p:nvSpPr>
              <p:cNvPr id="94" name="Freeform: Shape 93">
                <a:extLst>
                  <a:ext uri="{FF2B5EF4-FFF2-40B4-BE49-F238E27FC236}">
                    <a16:creationId xmlns:a16="http://schemas.microsoft.com/office/drawing/2014/main" id="{D6A4CD84-5537-494F-893C-788D23E033A9}"/>
                  </a:ext>
                </a:extLst>
              </p:cNvPr>
              <p:cNvSpPr/>
              <p:nvPr/>
            </p:nvSpPr>
            <p:spPr>
              <a:xfrm>
                <a:off x="6131044" y="-404404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DE8BCAD3-2391-4B13-AD63-15B1F3697399}"/>
                </a:ext>
              </a:extLst>
            </p:cNvPr>
            <p:cNvGrpSpPr/>
            <p:nvPr/>
          </p:nvGrpSpPr>
          <p:grpSpPr>
            <a:xfrm>
              <a:off x="3543799" y="677382"/>
              <a:ext cx="454209" cy="3403720"/>
              <a:chOff x="3543799" y="677382"/>
              <a:chExt cx="454209" cy="3403720"/>
            </a:xfrm>
          </p:grpSpPr>
          <p:sp>
            <p:nvSpPr>
              <p:cNvPr id="59" name="TextBox 58">
                <a:extLst>
                  <a:ext uri="{FF2B5EF4-FFF2-40B4-BE49-F238E27FC236}">
                    <a16:creationId xmlns:a16="http://schemas.microsoft.com/office/drawing/2014/main" id="{58FEB817-83D1-443D-904A-BF592AA114A1}"/>
                  </a:ext>
                </a:extLst>
              </p:cNvPr>
              <p:cNvSpPr txBox="1"/>
              <p:nvPr/>
            </p:nvSpPr>
            <p:spPr>
              <a:xfrm>
                <a:off x="3668294" y="3084107"/>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1</a:t>
                </a:r>
              </a:p>
            </p:txBody>
          </p:sp>
          <p:sp>
            <p:nvSpPr>
              <p:cNvPr id="60" name="TextBox 59">
                <a:extLst>
                  <a:ext uri="{FF2B5EF4-FFF2-40B4-BE49-F238E27FC236}">
                    <a16:creationId xmlns:a16="http://schemas.microsoft.com/office/drawing/2014/main" id="{C61362E2-A61A-42E5-930E-B2055AFB638C}"/>
                  </a:ext>
                </a:extLst>
              </p:cNvPr>
              <p:cNvSpPr txBox="1"/>
              <p:nvPr/>
            </p:nvSpPr>
            <p:spPr>
              <a:xfrm>
                <a:off x="3668294" y="2360838"/>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2</a:t>
                </a:r>
              </a:p>
            </p:txBody>
          </p:sp>
          <p:sp>
            <p:nvSpPr>
              <p:cNvPr id="62" name="TextBox 61">
                <a:extLst>
                  <a:ext uri="{FF2B5EF4-FFF2-40B4-BE49-F238E27FC236}">
                    <a16:creationId xmlns:a16="http://schemas.microsoft.com/office/drawing/2014/main" id="{7B26B4D0-CFC2-468F-88F2-9A8C974B6594}"/>
                  </a:ext>
                </a:extLst>
              </p:cNvPr>
              <p:cNvSpPr txBox="1"/>
              <p:nvPr/>
            </p:nvSpPr>
            <p:spPr>
              <a:xfrm>
                <a:off x="3668294" y="1949144"/>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3</a:t>
                </a:r>
              </a:p>
            </p:txBody>
          </p:sp>
          <p:sp>
            <p:nvSpPr>
              <p:cNvPr id="64" name="TextBox 63">
                <a:extLst>
                  <a:ext uri="{FF2B5EF4-FFF2-40B4-BE49-F238E27FC236}">
                    <a16:creationId xmlns:a16="http://schemas.microsoft.com/office/drawing/2014/main" id="{C70BE3F4-52FD-4E28-ADD0-75AA5043C0D4}"/>
                  </a:ext>
                </a:extLst>
              </p:cNvPr>
              <p:cNvSpPr txBox="1"/>
              <p:nvPr/>
            </p:nvSpPr>
            <p:spPr>
              <a:xfrm>
                <a:off x="3668294" y="1627054"/>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4</a:t>
                </a:r>
              </a:p>
            </p:txBody>
          </p:sp>
          <p:sp>
            <p:nvSpPr>
              <p:cNvPr id="67" name="TextBox 66">
                <a:extLst>
                  <a:ext uri="{FF2B5EF4-FFF2-40B4-BE49-F238E27FC236}">
                    <a16:creationId xmlns:a16="http://schemas.microsoft.com/office/drawing/2014/main" id="{C0AC3C51-FEF5-4BBB-BFC6-33072678B9D5}"/>
                  </a:ext>
                </a:extLst>
              </p:cNvPr>
              <p:cNvSpPr txBox="1"/>
              <p:nvPr/>
            </p:nvSpPr>
            <p:spPr>
              <a:xfrm>
                <a:off x="3668294" y="1403837"/>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5</a:t>
                </a:r>
              </a:p>
            </p:txBody>
          </p:sp>
          <p:sp>
            <p:nvSpPr>
              <p:cNvPr id="74" name="TextBox 73">
                <a:extLst>
                  <a:ext uri="{FF2B5EF4-FFF2-40B4-BE49-F238E27FC236}">
                    <a16:creationId xmlns:a16="http://schemas.microsoft.com/office/drawing/2014/main" id="{74214438-0F34-4EC4-8230-164164F8F0C8}"/>
                  </a:ext>
                </a:extLst>
              </p:cNvPr>
              <p:cNvSpPr txBox="1"/>
              <p:nvPr/>
            </p:nvSpPr>
            <p:spPr>
              <a:xfrm>
                <a:off x="3668294" y="1188176"/>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6</a:t>
                </a:r>
              </a:p>
            </p:txBody>
          </p:sp>
          <p:sp>
            <p:nvSpPr>
              <p:cNvPr id="75" name="TextBox 74">
                <a:extLst>
                  <a:ext uri="{FF2B5EF4-FFF2-40B4-BE49-F238E27FC236}">
                    <a16:creationId xmlns:a16="http://schemas.microsoft.com/office/drawing/2014/main" id="{78B2C0EC-5440-4BD4-B16F-16C7420744E0}"/>
                  </a:ext>
                </a:extLst>
              </p:cNvPr>
              <p:cNvSpPr txBox="1"/>
              <p:nvPr/>
            </p:nvSpPr>
            <p:spPr>
              <a:xfrm>
                <a:off x="3668294" y="1033416"/>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7</a:t>
                </a:r>
              </a:p>
            </p:txBody>
          </p:sp>
          <p:sp>
            <p:nvSpPr>
              <p:cNvPr id="83" name="TextBox 82">
                <a:extLst>
                  <a:ext uri="{FF2B5EF4-FFF2-40B4-BE49-F238E27FC236}">
                    <a16:creationId xmlns:a16="http://schemas.microsoft.com/office/drawing/2014/main" id="{F08C51FA-BFEA-47D2-8CF2-833DF4237B10}"/>
                  </a:ext>
                </a:extLst>
              </p:cNvPr>
              <p:cNvSpPr txBox="1"/>
              <p:nvPr/>
            </p:nvSpPr>
            <p:spPr>
              <a:xfrm>
                <a:off x="3668294" y="907546"/>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8</a:t>
                </a:r>
              </a:p>
            </p:txBody>
          </p:sp>
          <p:sp>
            <p:nvSpPr>
              <p:cNvPr id="84" name="TextBox 83">
                <a:extLst>
                  <a:ext uri="{FF2B5EF4-FFF2-40B4-BE49-F238E27FC236}">
                    <a16:creationId xmlns:a16="http://schemas.microsoft.com/office/drawing/2014/main" id="{38B535DF-5B86-42F2-A5CE-D1895EA6FBDB}"/>
                  </a:ext>
                </a:extLst>
              </p:cNvPr>
              <p:cNvSpPr txBox="1"/>
              <p:nvPr/>
            </p:nvSpPr>
            <p:spPr>
              <a:xfrm>
                <a:off x="3668294" y="779544"/>
                <a:ext cx="329714"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9</a:t>
                </a:r>
              </a:p>
            </p:txBody>
          </p:sp>
          <p:sp>
            <p:nvSpPr>
              <p:cNvPr id="91" name="TextBox 90">
                <a:extLst>
                  <a:ext uri="{FF2B5EF4-FFF2-40B4-BE49-F238E27FC236}">
                    <a16:creationId xmlns:a16="http://schemas.microsoft.com/office/drawing/2014/main" id="{D12F981C-8EA0-4B82-AF1E-14185D33E6E2}"/>
                  </a:ext>
                </a:extLst>
              </p:cNvPr>
              <p:cNvSpPr txBox="1"/>
              <p:nvPr/>
            </p:nvSpPr>
            <p:spPr>
              <a:xfrm>
                <a:off x="3570268" y="677382"/>
                <a:ext cx="427740" cy="261610"/>
              </a:xfrm>
              <a:prstGeom prst="rect">
                <a:avLst/>
              </a:prstGeom>
              <a:noFill/>
            </p:spPr>
            <p:txBody>
              <a:bodyPr wrap="square" rtlCol="0">
                <a:spAutoFit/>
              </a:bodyPr>
              <a:lstStyle/>
              <a:p>
                <a:pPr algn="r"/>
                <a:r>
                  <a:rPr lang="en-US" sz="1100" dirty="0">
                    <a:latin typeface="Arial" panose="020B0604020202020204" pitchFamily="34" charset="0"/>
                    <a:cs typeface="Arial" panose="020B0604020202020204" pitchFamily="34" charset="0"/>
                  </a:rPr>
                  <a:t>10</a:t>
                </a:r>
              </a:p>
            </p:txBody>
          </p:sp>
          <p:sp>
            <p:nvSpPr>
              <p:cNvPr id="71" name="TextBox 70">
                <a:extLst>
                  <a:ext uri="{FF2B5EF4-FFF2-40B4-BE49-F238E27FC236}">
                    <a16:creationId xmlns:a16="http://schemas.microsoft.com/office/drawing/2014/main" id="{93DECCEB-AA90-424F-8211-6F2AE0B245A9}"/>
                  </a:ext>
                </a:extLst>
              </p:cNvPr>
              <p:cNvSpPr txBox="1"/>
              <p:nvPr/>
            </p:nvSpPr>
            <p:spPr>
              <a:xfrm>
                <a:off x="3543799" y="3819492"/>
                <a:ext cx="454209" cy="261610"/>
              </a:xfrm>
              <a:prstGeom prst="rect">
                <a:avLst/>
              </a:prstGeom>
              <a:noFill/>
            </p:spPr>
            <p:txBody>
              <a:bodyPr wrap="square" rtlCol="0">
                <a:spAutoFit/>
              </a:bodyPr>
              <a:lstStyle/>
              <a:p>
                <a:pPr algn="r"/>
                <a:r>
                  <a:rPr lang="en-US" sz="1100" dirty="0">
                    <a:latin typeface="Arial" panose="020B0604020202020204" pitchFamily="34" charset="0"/>
                    <a:cs typeface="Arial" panose="020B0604020202020204" pitchFamily="34" charset="0"/>
                  </a:rPr>
                  <a:t>0.5</a:t>
                </a:r>
              </a:p>
            </p:txBody>
          </p:sp>
        </p:grpSp>
      </p:grpSp>
      <p:pic>
        <p:nvPicPr>
          <p:cNvPr id="7" name="Picture 6">
            <a:extLst>
              <a:ext uri="{FF2B5EF4-FFF2-40B4-BE49-F238E27FC236}">
                <a16:creationId xmlns:a16="http://schemas.microsoft.com/office/drawing/2014/main" id="{2E854FC2-F686-4395-85C3-9D691C9F1B4E}"/>
              </a:ext>
            </a:extLst>
          </p:cNvPr>
          <p:cNvPicPr>
            <a:picLocks noChangeAspect="1"/>
          </p:cNvPicPr>
          <p:nvPr/>
        </p:nvPicPr>
        <p:blipFill rotWithShape="1">
          <a:blip r:embed="rId2"/>
          <a:srcRect t="47329"/>
          <a:stretch/>
        </p:blipFill>
        <p:spPr>
          <a:xfrm>
            <a:off x="8182041" y="677382"/>
            <a:ext cx="3357917" cy="6180618"/>
          </a:xfrm>
          <a:prstGeom prst="rect">
            <a:avLst/>
          </a:prstGeom>
        </p:spPr>
      </p:pic>
    </p:spTree>
    <p:extLst>
      <p:ext uri="{BB962C8B-B14F-4D97-AF65-F5344CB8AC3E}">
        <p14:creationId xmlns:p14="http://schemas.microsoft.com/office/powerpoint/2010/main" val="760919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133-2704-48C2-8567-C5B0C3BAAD6F}"/>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05C4E775-EFBC-4F28-BC50-BF613CA7F11B}"/>
              </a:ext>
            </a:extLst>
          </p:cNvPr>
          <p:cNvSpPr>
            <a:spLocks noGrp="1"/>
          </p:cNvSpPr>
          <p:nvPr>
            <p:ph type="body" sz="half" idx="2"/>
          </p:nvPr>
        </p:nvSpPr>
        <p:spPr/>
        <p:txBody>
          <a:bodyPr/>
          <a:lstStyle/>
          <a:p>
            <a:endParaRPr lang="en-US" dirty="0"/>
          </a:p>
        </p:txBody>
      </p:sp>
      <p:grpSp>
        <p:nvGrpSpPr>
          <p:cNvPr id="6" name="Group 5">
            <a:extLst>
              <a:ext uri="{FF2B5EF4-FFF2-40B4-BE49-F238E27FC236}">
                <a16:creationId xmlns:a16="http://schemas.microsoft.com/office/drawing/2014/main" id="{9CED5ED1-11F6-4A5E-AFE9-39C7FB1B3E8A}"/>
              </a:ext>
            </a:extLst>
          </p:cNvPr>
          <p:cNvGrpSpPr/>
          <p:nvPr/>
        </p:nvGrpSpPr>
        <p:grpSpPr>
          <a:xfrm>
            <a:off x="3596640" y="-4815840"/>
            <a:ext cx="3283821" cy="11673840"/>
            <a:chOff x="3596640" y="-4815840"/>
            <a:chExt cx="3283821" cy="11673840"/>
          </a:xfrm>
        </p:grpSpPr>
        <p:sp>
          <p:nvSpPr>
            <p:cNvPr id="18" name="Freeform: Shape 17">
              <a:extLst>
                <a:ext uri="{FF2B5EF4-FFF2-40B4-BE49-F238E27FC236}">
                  <a16:creationId xmlns:a16="http://schemas.microsoft.com/office/drawing/2014/main" id="{FA222CC0-B427-48F3-95CF-786DF3C0CFC6}"/>
                </a:ext>
              </a:extLst>
            </p:cNvPr>
            <p:cNvSpPr/>
            <p:nvPr/>
          </p:nvSpPr>
          <p:spPr>
            <a:xfrm>
              <a:off x="3596640" y="-4815840"/>
              <a:ext cx="3166872" cy="1167384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a:no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E7DE35E-428A-412D-A52C-F1258B85AD7F}"/>
                </a:ext>
              </a:extLst>
            </p:cNvPr>
            <p:cNvSpPr/>
            <p:nvPr/>
          </p:nvSpPr>
          <p:spPr>
            <a:xfrm>
              <a:off x="3981365" y="5645013"/>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0" name="Graphic 15">
              <a:extLst>
                <a:ext uri="{FF2B5EF4-FFF2-40B4-BE49-F238E27FC236}">
                  <a16:creationId xmlns:a16="http://schemas.microsoft.com/office/drawing/2014/main" id="{32B8A726-EC53-4719-AFA4-6132BCE0A363}"/>
                </a:ext>
              </a:extLst>
            </p:cNvPr>
            <p:cNvGrpSpPr/>
            <p:nvPr/>
          </p:nvGrpSpPr>
          <p:grpSpPr>
            <a:xfrm>
              <a:off x="3658330" y="3333046"/>
              <a:ext cx="2950549" cy="2441149"/>
              <a:chOff x="3752598" y="4394834"/>
              <a:chExt cx="4543676" cy="1019801"/>
            </a:xfrm>
          </p:grpSpPr>
          <p:sp>
            <p:nvSpPr>
              <p:cNvPr id="21" name="Freeform: Shape 20">
                <a:extLst>
                  <a:ext uri="{FF2B5EF4-FFF2-40B4-BE49-F238E27FC236}">
                    <a16:creationId xmlns:a16="http://schemas.microsoft.com/office/drawing/2014/main" id="{4EEBEAAD-14AF-4850-AB29-C8E42948EE76}"/>
                  </a:ext>
                </a:extLst>
              </p:cNvPr>
              <p:cNvSpPr/>
              <p:nvPr/>
            </p:nvSpPr>
            <p:spPr>
              <a:xfrm>
                <a:off x="4250055" y="5360669"/>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C2E7436-5FE6-4103-9D79-3B00D53B1E1B}"/>
                  </a:ext>
                </a:extLst>
              </p:cNvPr>
              <p:cNvSpPr txBox="1"/>
              <p:nvPr/>
            </p:nvSpPr>
            <p:spPr>
              <a:xfrm>
                <a:off x="3752598" y="5298917"/>
                <a:ext cx="612691" cy="115718"/>
              </a:xfrm>
              <a:prstGeom prst="rect">
                <a:avLst/>
              </a:prstGeom>
              <a:noFill/>
            </p:spPr>
            <p:txBody>
              <a:bodyPr wrap="none" rtlCol="0" anchor="ctr">
                <a:spAutoFit/>
              </a:bodyPr>
              <a:lstStyle/>
              <a:p>
                <a:pPr algn="l"/>
                <a:r>
                  <a:rPr lang="en-US" sz="1200" spc="0" baseline="0" dirty="0">
                    <a:solidFill>
                      <a:srgbClr val="000000"/>
                    </a:solidFill>
                    <a:latin typeface="Arial"/>
                    <a:cs typeface="Arial"/>
                    <a:sym typeface="Arial"/>
                    <a:rtl val="0"/>
                  </a:rPr>
                  <a:t>0.1</a:t>
                </a:r>
              </a:p>
            </p:txBody>
          </p:sp>
          <p:sp>
            <p:nvSpPr>
              <p:cNvPr id="23" name="Freeform: Shape 22">
                <a:extLst>
                  <a:ext uri="{FF2B5EF4-FFF2-40B4-BE49-F238E27FC236}">
                    <a16:creationId xmlns:a16="http://schemas.microsoft.com/office/drawing/2014/main" id="{FA245347-3C14-432E-AF32-541DCE0FF56F}"/>
                  </a:ext>
                </a:extLst>
              </p:cNvPr>
              <p:cNvSpPr/>
              <p:nvPr/>
            </p:nvSpPr>
            <p:spPr>
              <a:xfrm>
                <a:off x="4250055" y="4394834"/>
                <a:ext cx="4046219" cy="661034"/>
              </a:xfrm>
              <a:custGeom>
                <a:avLst/>
                <a:gdLst>
                  <a:gd name="connsiteX0" fmla="*/ 0 w 4046219"/>
                  <a:gd name="connsiteY0" fmla="*/ 661035 h 661034"/>
                  <a:gd name="connsiteX1" fmla="*/ 42862 w 4046219"/>
                  <a:gd name="connsiteY1" fmla="*/ 661035 h 661034"/>
                  <a:gd name="connsiteX2" fmla="*/ 4046220 w 4046219"/>
                  <a:gd name="connsiteY2" fmla="*/ 661035 h 661034"/>
                  <a:gd name="connsiteX3" fmla="*/ 4003358 w 4046219"/>
                  <a:gd name="connsiteY3" fmla="*/ 661035 h 661034"/>
                  <a:gd name="connsiteX4" fmla="*/ 0 w 4046219"/>
                  <a:gd name="connsiteY4" fmla="*/ 482918 h 661034"/>
                  <a:gd name="connsiteX5" fmla="*/ 42862 w 4046219"/>
                  <a:gd name="connsiteY5" fmla="*/ 482918 h 661034"/>
                  <a:gd name="connsiteX6" fmla="*/ 4046220 w 4046219"/>
                  <a:gd name="connsiteY6" fmla="*/ 482918 h 661034"/>
                  <a:gd name="connsiteX7" fmla="*/ 4003358 w 4046219"/>
                  <a:gd name="connsiteY7" fmla="*/ 482918 h 661034"/>
                  <a:gd name="connsiteX8" fmla="*/ 0 w 4046219"/>
                  <a:gd name="connsiteY8" fmla="*/ 356235 h 661034"/>
                  <a:gd name="connsiteX9" fmla="*/ 42862 w 4046219"/>
                  <a:gd name="connsiteY9" fmla="*/ 356235 h 661034"/>
                  <a:gd name="connsiteX10" fmla="*/ 4046220 w 4046219"/>
                  <a:gd name="connsiteY10" fmla="*/ 356235 h 661034"/>
                  <a:gd name="connsiteX11" fmla="*/ 4003358 w 4046219"/>
                  <a:gd name="connsiteY11" fmla="*/ 356235 h 661034"/>
                  <a:gd name="connsiteX12" fmla="*/ 0 w 4046219"/>
                  <a:gd name="connsiteY12" fmla="*/ 259080 h 661034"/>
                  <a:gd name="connsiteX13" fmla="*/ 42862 w 4046219"/>
                  <a:gd name="connsiteY13" fmla="*/ 259080 h 661034"/>
                  <a:gd name="connsiteX14" fmla="*/ 4046220 w 4046219"/>
                  <a:gd name="connsiteY14" fmla="*/ 259080 h 661034"/>
                  <a:gd name="connsiteX15" fmla="*/ 4003358 w 4046219"/>
                  <a:gd name="connsiteY15" fmla="*/ 259080 h 661034"/>
                  <a:gd name="connsiteX16" fmla="*/ 0 w 4046219"/>
                  <a:gd name="connsiteY16" fmla="*/ 178118 h 661034"/>
                  <a:gd name="connsiteX17" fmla="*/ 42862 w 4046219"/>
                  <a:gd name="connsiteY17" fmla="*/ 178118 h 661034"/>
                  <a:gd name="connsiteX18" fmla="*/ 4046220 w 4046219"/>
                  <a:gd name="connsiteY18" fmla="*/ 178118 h 661034"/>
                  <a:gd name="connsiteX19" fmla="*/ 4003358 w 4046219"/>
                  <a:gd name="connsiteY19" fmla="*/ 178118 h 661034"/>
                  <a:gd name="connsiteX20" fmla="*/ 0 w 4046219"/>
                  <a:gd name="connsiteY20" fmla="*/ 110490 h 661034"/>
                  <a:gd name="connsiteX21" fmla="*/ 42862 w 4046219"/>
                  <a:gd name="connsiteY21" fmla="*/ 110490 h 661034"/>
                  <a:gd name="connsiteX22" fmla="*/ 4046220 w 4046219"/>
                  <a:gd name="connsiteY22" fmla="*/ 110490 h 661034"/>
                  <a:gd name="connsiteX23" fmla="*/ 4003358 w 4046219"/>
                  <a:gd name="connsiteY23" fmla="*/ 110490 h 661034"/>
                  <a:gd name="connsiteX24" fmla="*/ 0 w 4046219"/>
                  <a:gd name="connsiteY24" fmla="*/ 52388 h 661034"/>
                  <a:gd name="connsiteX25" fmla="*/ 42862 w 4046219"/>
                  <a:gd name="connsiteY25" fmla="*/ 52388 h 661034"/>
                  <a:gd name="connsiteX26" fmla="*/ 4046220 w 4046219"/>
                  <a:gd name="connsiteY26" fmla="*/ 52388 h 661034"/>
                  <a:gd name="connsiteX27" fmla="*/ 4003358 w 4046219"/>
                  <a:gd name="connsiteY27" fmla="*/ 52388 h 661034"/>
                  <a:gd name="connsiteX28" fmla="*/ 0 w 4046219"/>
                  <a:gd name="connsiteY28" fmla="*/ 0 h 661034"/>
                  <a:gd name="connsiteX29" fmla="*/ 42862 w 4046219"/>
                  <a:gd name="connsiteY29" fmla="*/ 0 h 661034"/>
                  <a:gd name="connsiteX30" fmla="*/ 4046220 w 4046219"/>
                  <a:gd name="connsiteY30" fmla="*/ 0 h 661034"/>
                  <a:gd name="connsiteX31" fmla="*/ 4003358 w 4046219"/>
                  <a:gd name="connsiteY31" fmla="*/ 0 h 661034"/>
                  <a:gd name="connsiteX32" fmla="*/ 4003453 w 4046219"/>
                  <a:gd name="connsiteY32" fmla="*/ 0 h 66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4">
                    <a:moveTo>
                      <a:pt x="0" y="661035"/>
                    </a:moveTo>
                    <a:lnTo>
                      <a:pt x="42862" y="661035"/>
                    </a:lnTo>
                    <a:moveTo>
                      <a:pt x="4046220" y="661035"/>
                    </a:moveTo>
                    <a:lnTo>
                      <a:pt x="4003358" y="661035"/>
                    </a:lnTo>
                    <a:moveTo>
                      <a:pt x="0" y="482918"/>
                    </a:moveTo>
                    <a:lnTo>
                      <a:pt x="42862" y="482918"/>
                    </a:lnTo>
                    <a:moveTo>
                      <a:pt x="4046220" y="482918"/>
                    </a:moveTo>
                    <a:lnTo>
                      <a:pt x="4003358" y="482918"/>
                    </a:lnTo>
                    <a:moveTo>
                      <a:pt x="0" y="356235"/>
                    </a:moveTo>
                    <a:lnTo>
                      <a:pt x="42862" y="356235"/>
                    </a:lnTo>
                    <a:moveTo>
                      <a:pt x="4046220" y="356235"/>
                    </a:moveTo>
                    <a:lnTo>
                      <a:pt x="4003358" y="356235"/>
                    </a:lnTo>
                    <a:moveTo>
                      <a:pt x="0" y="259080"/>
                    </a:moveTo>
                    <a:lnTo>
                      <a:pt x="42862" y="259080"/>
                    </a:lnTo>
                    <a:moveTo>
                      <a:pt x="4046220" y="259080"/>
                    </a:moveTo>
                    <a:lnTo>
                      <a:pt x="4003358" y="259080"/>
                    </a:lnTo>
                    <a:moveTo>
                      <a:pt x="0" y="178118"/>
                    </a:moveTo>
                    <a:lnTo>
                      <a:pt x="42862" y="178118"/>
                    </a:lnTo>
                    <a:moveTo>
                      <a:pt x="4046220" y="178118"/>
                    </a:moveTo>
                    <a:lnTo>
                      <a:pt x="4003358" y="178118"/>
                    </a:lnTo>
                    <a:moveTo>
                      <a:pt x="0" y="110490"/>
                    </a:moveTo>
                    <a:lnTo>
                      <a:pt x="42862" y="110490"/>
                    </a:lnTo>
                    <a:moveTo>
                      <a:pt x="4046220" y="110490"/>
                    </a:moveTo>
                    <a:lnTo>
                      <a:pt x="4003358" y="110490"/>
                    </a:lnTo>
                    <a:moveTo>
                      <a:pt x="0" y="52388"/>
                    </a:moveTo>
                    <a:lnTo>
                      <a:pt x="42862" y="52388"/>
                    </a:lnTo>
                    <a:moveTo>
                      <a:pt x="4046220" y="52388"/>
                    </a:moveTo>
                    <a:lnTo>
                      <a:pt x="4003358" y="52388"/>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5AAF7367-9F3F-4F20-8560-E38EB8A1B914}"/>
                </a:ext>
              </a:extLst>
            </p:cNvPr>
            <p:cNvSpPr/>
            <p:nvPr/>
          </p:nvSpPr>
          <p:spPr>
            <a:xfrm>
              <a:off x="3981365" y="3223605"/>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5" name="Graphic 15">
              <a:extLst>
                <a:ext uri="{FF2B5EF4-FFF2-40B4-BE49-F238E27FC236}">
                  <a16:creationId xmlns:a16="http://schemas.microsoft.com/office/drawing/2014/main" id="{BFFA31A5-8E7C-48A6-97F1-ACC0A19F18D6}"/>
                </a:ext>
              </a:extLst>
            </p:cNvPr>
            <p:cNvGrpSpPr/>
            <p:nvPr/>
          </p:nvGrpSpPr>
          <p:grpSpPr>
            <a:xfrm>
              <a:off x="3780685" y="911634"/>
              <a:ext cx="2828194" cy="2432687"/>
              <a:chOff x="3941018" y="3383279"/>
              <a:chExt cx="4355256" cy="1016266"/>
            </a:xfrm>
          </p:grpSpPr>
          <p:sp>
            <p:nvSpPr>
              <p:cNvPr id="26" name="Freeform: Shape 25">
                <a:extLst>
                  <a:ext uri="{FF2B5EF4-FFF2-40B4-BE49-F238E27FC236}">
                    <a16:creationId xmlns:a16="http://schemas.microsoft.com/office/drawing/2014/main" id="{40FBB568-8592-4C39-A1C1-C20E8B41E523}"/>
                  </a:ext>
                </a:extLst>
              </p:cNvPr>
              <p:cNvSpPr/>
              <p:nvPr/>
            </p:nvSpPr>
            <p:spPr>
              <a:xfrm>
                <a:off x="4250055" y="4349115"/>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7" name="TextBox 26">
                <a:extLst>
                  <a:ext uri="{FF2B5EF4-FFF2-40B4-BE49-F238E27FC236}">
                    <a16:creationId xmlns:a16="http://schemas.microsoft.com/office/drawing/2014/main" id="{F6D0EAE7-DBE5-43AE-8FDD-662CF365DEE3}"/>
                  </a:ext>
                </a:extLst>
              </p:cNvPr>
              <p:cNvSpPr txBox="1"/>
              <p:nvPr/>
            </p:nvSpPr>
            <p:spPr>
              <a:xfrm>
                <a:off x="3941018" y="4283827"/>
                <a:ext cx="415209" cy="115718"/>
              </a:xfrm>
              <a:prstGeom prst="rect">
                <a:avLst/>
              </a:prstGeom>
              <a:noFill/>
            </p:spPr>
            <p:txBody>
              <a:bodyPr wrap="none" rtlCol="0" anchor="ctr">
                <a:spAutoFit/>
              </a:bodyPr>
              <a:lstStyle/>
              <a:p>
                <a:pPr algn="l"/>
                <a:r>
                  <a:rPr lang="en-US" sz="1200" spc="0" baseline="0" dirty="0">
                    <a:solidFill>
                      <a:srgbClr val="000000"/>
                    </a:solidFill>
                    <a:latin typeface="Arial"/>
                    <a:cs typeface="Arial"/>
                    <a:sym typeface="Arial"/>
                    <a:rtl val="0"/>
                  </a:rPr>
                  <a:t>1</a:t>
                </a:r>
              </a:p>
            </p:txBody>
          </p:sp>
          <p:sp>
            <p:nvSpPr>
              <p:cNvPr id="28" name="Freeform: Shape 27">
                <a:extLst>
                  <a:ext uri="{FF2B5EF4-FFF2-40B4-BE49-F238E27FC236}">
                    <a16:creationId xmlns:a16="http://schemas.microsoft.com/office/drawing/2014/main" id="{486387C2-AEB3-42A0-BBE2-16B02FDAD797}"/>
                  </a:ext>
                </a:extLst>
              </p:cNvPr>
              <p:cNvSpPr/>
              <p:nvPr/>
            </p:nvSpPr>
            <p:spPr>
              <a:xfrm>
                <a:off x="4250055" y="3383279"/>
                <a:ext cx="4046219" cy="661035"/>
              </a:xfrm>
              <a:custGeom>
                <a:avLst/>
                <a:gdLst>
                  <a:gd name="connsiteX0" fmla="*/ 0 w 4046219"/>
                  <a:gd name="connsiteY0" fmla="*/ 661035 h 661035"/>
                  <a:gd name="connsiteX1" fmla="*/ 42862 w 4046219"/>
                  <a:gd name="connsiteY1" fmla="*/ 661035 h 661035"/>
                  <a:gd name="connsiteX2" fmla="*/ 4046220 w 4046219"/>
                  <a:gd name="connsiteY2" fmla="*/ 661035 h 661035"/>
                  <a:gd name="connsiteX3" fmla="*/ 4003358 w 4046219"/>
                  <a:gd name="connsiteY3" fmla="*/ 661035 h 661035"/>
                  <a:gd name="connsiteX4" fmla="*/ 0 w 4046219"/>
                  <a:gd name="connsiteY4" fmla="*/ 482917 h 661035"/>
                  <a:gd name="connsiteX5" fmla="*/ 42862 w 4046219"/>
                  <a:gd name="connsiteY5" fmla="*/ 482917 h 661035"/>
                  <a:gd name="connsiteX6" fmla="*/ 4046220 w 4046219"/>
                  <a:gd name="connsiteY6" fmla="*/ 482917 h 661035"/>
                  <a:gd name="connsiteX7" fmla="*/ 4003358 w 4046219"/>
                  <a:gd name="connsiteY7" fmla="*/ 482917 h 661035"/>
                  <a:gd name="connsiteX8" fmla="*/ 0 w 4046219"/>
                  <a:gd name="connsiteY8" fmla="*/ 356235 h 661035"/>
                  <a:gd name="connsiteX9" fmla="*/ 42862 w 4046219"/>
                  <a:gd name="connsiteY9" fmla="*/ 356235 h 661035"/>
                  <a:gd name="connsiteX10" fmla="*/ 4046220 w 4046219"/>
                  <a:gd name="connsiteY10" fmla="*/ 356235 h 661035"/>
                  <a:gd name="connsiteX11" fmla="*/ 4003358 w 4046219"/>
                  <a:gd name="connsiteY11" fmla="*/ 356235 h 661035"/>
                  <a:gd name="connsiteX12" fmla="*/ 0 w 4046219"/>
                  <a:gd name="connsiteY12" fmla="*/ 258127 h 661035"/>
                  <a:gd name="connsiteX13" fmla="*/ 42862 w 4046219"/>
                  <a:gd name="connsiteY13" fmla="*/ 258127 h 661035"/>
                  <a:gd name="connsiteX14" fmla="*/ 4046220 w 4046219"/>
                  <a:gd name="connsiteY14" fmla="*/ 258127 h 661035"/>
                  <a:gd name="connsiteX15" fmla="*/ 4003358 w 4046219"/>
                  <a:gd name="connsiteY15" fmla="*/ 258127 h 661035"/>
                  <a:gd name="connsiteX16" fmla="*/ 0 w 4046219"/>
                  <a:gd name="connsiteY16" fmla="*/ 178117 h 661035"/>
                  <a:gd name="connsiteX17" fmla="*/ 42862 w 4046219"/>
                  <a:gd name="connsiteY17" fmla="*/ 178117 h 661035"/>
                  <a:gd name="connsiteX18" fmla="*/ 4046220 w 4046219"/>
                  <a:gd name="connsiteY18" fmla="*/ 178117 h 661035"/>
                  <a:gd name="connsiteX19" fmla="*/ 4003358 w 4046219"/>
                  <a:gd name="connsiteY19" fmla="*/ 178117 h 661035"/>
                  <a:gd name="connsiteX20" fmla="*/ 0 w 4046219"/>
                  <a:gd name="connsiteY20" fmla="*/ 110490 h 661035"/>
                  <a:gd name="connsiteX21" fmla="*/ 42862 w 4046219"/>
                  <a:gd name="connsiteY21" fmla="*/ 110490 h 661035"/>
                  <a:gd name="connsiteX22" fmla="*/ 4046220 w 4046219"/>
                  <a:gd name="connsiteY22" fmla="*/ 110490 h 661035"/>
                  <a:gd name="connsiteX23" fmla="*/ 4003358 w 4046219"/>
                  <a:gd name="connsiteY23" fmla="*/ 110490 h 661035"/>
                  <a:gd name="connsiteX24" fmla="*/ 0 w 4046219"/>
                  <a:gd name="connsiteY24" fmla="*/ 51435 h 661035"/>
                  <a:gd name="connsiteX25" fmla="*/ 42862 w 4046219"/>
                  <a:gd name="connsiteY25" fmla="*/ 51435 h 661035"/>
                  <a:gd name="connsiteX26" fmla="*/ 4046220 w 4046219"/>
                  <a:gd name="connsiteY26" fmla="*/ 51435 h 661035"/>
                  <a:gd name="connsiteX27" fmla="*/ 4003358 w 4046219"/>
                  <a:gd name="connsiteY27" fmla="*/ 51435 h 661035"/>
                  <a:gd name="connsiteX28" fmla="*/ 0 w 4046219"/>
                  <a:gd name="connsiteY28" fmla="*/ 0 h 661035"/>
                  <a:gd name="connsiteX29" fmla="*/ 42862 w 4046219"/>
                  <a:gd name="connsiteY29" fmla="*/ 0 h 661035"/>
                  <a:gd name="connsiteX30" fmla="*/ 4046220 w 4046219"/>
                  <a:gd name="connsiteY30" fmla="*/ 0 h 661035"/>
                  <a:gd name="connsiteX31" fmla="*/ 4003358 w 4046219"/>
                  <a:gd name="connsiteY31" fmla="*/ 0 h 661035"/>
                  <a:gd name="connsiteX32" fmla="*/ 4003453 w 4046219"/>
                  <a:gd name="connsiteY32" fmla="*/ 0 h 66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5">
                    <a:moveTo>
                      <a:pt x="0" y="661035"/>
                    </a:moveTo>
                    <a:lnTo>
                      <a:pt x="42862" y="661035"/>
                    </a:lnTo>
                    <a:moveTo>
                      <a:pt x="4046220" y="661035"/>
                    </a:moveTo>
                    <a:lnTo>
                      <a:pt x="4003358" y="661035"/>
                    </a:lnTo>
                    <a:moveTo>
                      <a:pt x="0" y="482917"/>
                    </a:moveTo>
                    <a:lnTo>
                      <a:pt x="42862" y="482917"/>
                    </a:lnTo>
                    <a:moveTo>
                      <a:pt x="4046220" y="482917"/>
                    </a:moveTo>
                    <a:lnTo>
                      <a:pt x="4003358" y="482917"/>
                    </a:lnTo>
                    <a:moveTo>
                      <a:pt x="0" y="356235"/>
                    </a:moveTo>
                    <a:lnTo>
                      <a:pt x="42862" y="356235"/>
                    </a:lnTo>
                    <a:moveTo>
                      <a:pt x="4046220" y="356235"/>
                    </a:moveTo>
                    <a:lnTo>
                      <a:pt x="4003358" y="356235"/>
                    </a:lnTo>
                    <a:moveTo>
                      <a:pt x="0" y="258127"/>
                    </a:moveTo>
                    <a:lnTo>
                      <a:pt x="42862" y="258127"/>
                    </a:lnTo>
                    <a:moveTo>
                      <a:pt x="4046220" y="258127"/>
                    </a:moveTo>
                    <a:lnTo>
                      <a:pt x="4003358" y="258127"/>
                    </a:lnTo>
                    <a:moveTo>
                      <a:pt x="0" y="178117"/>
                    </a:moveTo>
                    <a:lnTo>
                      <a:pt x="42862" y="178117"/>
                    </a:lnTo>
                    <a:moveTo>
                      <a:pt x="4046220" y="178117"/>
                    </a:moveTo>
                    <a:lnTo>
                      <a:pt x="4003358" y="178117"/>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9" name="Freeform: Shape 28">
              <a:extLst>
                <a:ext uri="{FF2B5EF4-FFF2-40B4-BE49-F238E27FC236}">
                  <a16:creationId xmlns:a16="http://schemas.microsoft.com/office/drawing/2014/main" id="{9963F600-EF38-4278-BB10-BDC86DE7A922}"/>
                </a:ext>
              </a:extLst>
            </p:cNvPr>
            <p:cNvSpPr/>
            <p:nvPr/>
          </p:nvSpPr>
          <p:spPr>
            <a:xfrm>
              <a:off x="3981365" y="799914"/>
              <a:ext cx="2627576" cy="22800"/>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30" name="Graphic 15">
              <a:extLst>
                <a:ext uri="{FF2B5EF4-FFF2-40B4-BE49-F238E27FC236}">
                  <a16:creationId xmlns:a16="http://schemas.microsoft.com/office/drawing/2014/main" id="{5C3232D0-9EA7-4939-8F97-2DD702F68418}"/>
                </a:ext>
              </a:extLst>
            </p:cNvPr>
            <p:cNvGrpSpPr/>
            <p:nvPr/>
          </p:nvGrpSpPr>
          <p:grpSpPr>
            <a:xfrm>
              <a:off x="3697047" y="637448"/>
              <a:ext cx="2911832" cy="277000"/>
              <a:chOff x="3812221" y="3268733"/>
              <a:chExt cx="4484053" cy="115718"/>
            </a:xfrm>
          </p:grpSpPr>
          <p:sp>
            <p:nvSpPr>
              <p:cNvPr id="31" name="Freeform: Shape 30">
                <a:extLst>
                  <a:ext uri="{FF2B5EF4-FFF2-40B4-BE49-F238E27FC236}">
                    <a16:creationId xmlns:a16="http://schemas.microsoft.com/office/drawing/2014/main" id="{962862CE-3860-4C0A-99BB-AE1BB232559C}"/>
                  </a:ext>
                </a:extLst>
              </p:cNvPr>
              <p:cNvSpPr/>
              <p:nvPr/>
            </p:nvSpPr>
            <p:spPr>
              <a:xfrm>
                <a:off x="4250055" y="3336607"/>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1CD66DFE-51CC-4F84-8471-0159B21DBE6A}"/>
                  </a:ext>
                </a:extLst>
              </p:cNvPr>
              <p:cNvSpPr txBox="1"/>
              <p:nvPr/>
            </p:nvSpPr>
            <p:spPr>
              <a:xfrm>
                <a:off x="3812221" y="3268733"/>
                <a:ext cx="546039" cy="115718"/>
              </a:xfrm>
              <a:prstGeom prst="rect">
                <a:avLst/>
              </a:prstGeom>
              <a:noFill/>
            </p:spPr>
            <p:txBody>
              <a:bodyPr wrap="none" rtlCol="0" anchor="ctr">
                <a:spAutoFit/>
              </a:bodyPr>
              <a:lstStyle/>
              <a:p>
                <a:pPr algn="l"/>
                <a:r>
                  <a:rPr lang="en-US" sz="1200" spc="0" baseline="0" dirty="0">
                    <a:solidFill>
                      <a:srgbClr val="000000"/>
                    </a:solidFill>
                    <a:latin typeface="Arial"/>
                    <a:cs typeface="Arial"/>
                    <a:sym typeface="Arial"/>
                    <a:rtl val="0"/>
                  </a:rPr>
                  <a:t>10</a:t>
                </a:r>
              </a:p>
            </p:txBody>
          </p:sp>
        </p:grpSp>
        <p:sp>
          <p:nvSpPr>
            <p:cNvPr id="45" name="Freeform: Shape 44">
              <a:extLst>
                <a:ext uri="{FF2B5EF4-FFF2-40B4-BE49-F238E27FC236}">
                  <a16:creationId xmlns:a16="http://schemas.microsoft.com/office/drawing/2014/main" id="{69C51F94-5D96-4A08-9765-917C8B720E6D}"/>
                </a:ext>
              </a:extLst>
            </p:cNvPr>
            <p:cNvSpPr/>
            <p:nvPr/>
          </p:nvSpPr>
          <p:spPr>
            <a:xfrm>
              <a:off x="4220118"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1C54B069-9CDC-41C0-8993-37DAC738EA2E}"/>
                </a:ext>
              </a:extLst>
            </p:cNvPr>
            <p:cNvSpPr/>
            <p:nvPr/>
          </p:nvSpPr>
          <p:spPr>
            <a:xfrm>
              <a:off x="469824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A20FF80-7F7A-4B80-992E-B30F810E9A50}"/>
                </a:ext>
              </a:extLst>
            </p:cNvPr>
            <p:cNvSpPr/>
            <p:nvPr/>
          </p:nvSpPr>
          <p:spPr>
            <a:xfrm>
              <a:off x="5175746"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19CDF37-AF09-4F92-BF4E-E587287DB786}"/>
                </a:ext>
              </a:extLst>
            </p:cNvPr>
            <p:cNvSpPr/>
            <p:nvPr/>
          </p:nvSpPr>
          <p:spPr>
            <a:xfrm>
              <a:off x="5653251" y="-404290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C9BFDCA9-FF5A-4EBE-AEBF-145172C07FC6}"/>
                </a:ext>
              </a:extLst>
            </p:cNvPr>
            <p:cNvSpPr/>
            <p:nvPr/>
          </p:nvSpPr>
          <p:spPr>
            <a:xfrm>
              <a:off x="5653251"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ECAC789-AF2D-40EF-A625-AE3B8DFC72A0}"/>
                </a:ext>
              </a:extLst>
            </p:cNvPr>
            <p:cNvSpPr/>
            <p:nvPr/>
          </p:nvSpPr>
          <p:spPr>
            <a:xfrm>
              <a:off x="6131374"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DFB7FCC-06CC-426E-9B13-1A29FC122AEC}"/>
                </a:ext>
              </a:extLst>
            </p:cNvPr>
            <p:cNvSpPr/>
            <p:nvPr/>
          </p:nvSpPr>
          <p:spPr>
            <a:xfrm>
              <a:off x="6608880"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BDDF4CF-A3D0-4A6A-83F3-B72C01A453B0}"/>
                </a:ext>
              </a:extLst>
            </p:cNvPr>
            <p:cNvSpPr/>
            <p:nvPr/>
          </p:nvSpPr>
          <p:spPr>
            <a:xfrm>
              <a:off x="6608880"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511A4BB-4D8A-494A-816D-C8C43880875D}"/>
                </a:ext>
              </a:extLst>
            </p:cNvPr>
            <p:cNvSpPr/>
            <p:nvPr/>
          </p:nvSpPr>
          <p:spPr>
            <a:xfrm>
              <a:off x="4246714" y="-3222089"/>
              <a:ext cx="2362226" cy="8867101"/>
            </a:xfrm>
            <a:custGeom>
              <a:avLst/>
              <a:gdLst>
                <a:gd name="connsiteX0" fmla="*/ 3077528 w 3637692"/>
                <a:gd name="connsiteY0" fmla="*/ 0 h 3704272"/>
                <a:gd name="connsiteX1" fmla="*/ 3479483 w 3637692"/>
                <a:gd name="connsiteY1" fmla="*/ 0 h 3704272"/>
                <a:gd name="connsiteX2" fmla="*/ 0 w 3637692"/>
                <a:gd name="connsiteY2" fmla="*/ 3704272 h 3704272"/>
                <a:gd name="connsiteX3" fmla="*/ 0 w 3637692"/>
                <a:gd name="connsiteY3" fmla="*/ 3657600 h 3704272"/>
                <a:gd name="connsiteX4" fmla="*/ 40958 w 3637692"/>
                <a:gd name="connsiteY4" fmla="*/ 3353753 h 3704272"/>
                <a:gd name="connsiteX5" fmla="*/ 81915 w 3637692"/>
                <a:gd name="connsiteY5" fmla="*/ 3175635 h 3704272"/>
                <a:gd name="connsiteX6" fmla="*/ 122873 w 3637692"/>
                <a:gd name="connsiteY6" fmla="*/ 3048953 h 3704272"/>
                <a:gd name="connsiteX7" fmla="*/ 163830 w 3637692"/>
                <a:gd name="connsiteY7" fmla="*/ 2950845 h 3704272"/>
                <a:gd name="connsiteX8" fmla="*/ 204788 w 3637692"/>
                <a:gd name="connsiteY8" fmla="*/ 2870835 h 3704272"/>
                <a:gd name="connsiteX9" fmla="*/ 245745 w 3637692"/>
                <a:gd name="connsiteY9" fmla="*/ 2803208 h 3704272"/>
                <a:gd name="connsiteX10" fmla="*/ 285750 w 3637692"/>
                <a:gd name="connsiteY10" fmla="*/ 2744153 h 3704272"/>
                <a:gd name="connsiteX11" fmla="*/ 326707 w 3637692"/>
                <a:gd name="connsiteY11" fmla="*/ 2692718 h 3704272"/>
                <a:gd name="connsiteX12" fmla="*/ 367665 w 3637692"/>
                <a:gd name="connsiteY12" fmla="*/ 2646045 h 3704272"/>
                <a:gd name="connsiteX13" fmla="*/ 408623 w 3637692"/>
                <a:gd name="connsiteY13" fmla="*/ 2604135 h 3704272"/>
                <a:gd name="connsiteX14" fmla="*/ 449580 w 3637692"/>
                <a:gd name="connsiteY14" fmla="*/ 2566035 h 3704272"/>
                <a:gd name="connsiteX15" fmla="*/ 490538 w 3637692"/>
                <a:gd name="connsiteY15" fmla="*/ 2530793 h 3704272"/>
                <a:gd name="connsiteX16" fmla="*/ 531495 w 3637692"/>
                <a:gd name="connsiteY16" fmla="*/ 2498408 h 3704272"/>
                <a:gd name="connsiteX17" fmla="*/ 572453 w 3637692"/>
                <a:gd name="connsiteY17" fmla="*/ 2467928 h 3704272"/>
                <a:gd name="connsiteX18" fmla="*/ 613410 w 3637692"/>
                <a:gd name="connsiteY18" fmla="*/ 2439353 h 3704272"/>
                <a:gd name="connsiteX19" fmla="*/ 654368 w 3637692"/>
                <a:gd name="connsiteY19" fmla="*/ 2412683 h 3704272"/>
                <a:gd name="connsiteX20" fmla="*/ 695325 w 3637692"/>
                <a:gd name="connsiteY20" fmla="*/ 2387918 h 3704272"/>
                <a:gd name="connsiteX21" fmla="*/ 735330 w 3637692"/>
                <a:gd name="connsiteY21" fmla="*/ 2364105 h 3704272"/>
                <a:gd name="connsiteX22" fmla="*/ 776288 w 3637692"/>
                <a:gd name="connsiteY22" fmla="*/ 2341245 h 3704272"/>
                <a:gd name="connsiteX23" fmla="*/ 817245 w 3637692"/>
                <a:gd name="connsiteY23" fmla="*/ 2320290 h 3704272"/>
                <a:gd name="connsiteX24" fmla="*/ 858203 w 3637692"/>
                <a:gd name="connsiteY24" fmla="*/ 2299335 h 3704272"/>
                <a:gd name="connsiteX25" fmla="*/ 899160 w 3637692"/>
                <a:gd name="connsiteY25" fmla="*/ 2280285 h 3704272"/>
                <a:gd name="connsiteX26" fmla="*/ 940118 w 3637692"/>
                <a:gd name="connsiteY26" fmla="*/ 2261235 h 3704272"/>
                <a:gd name="connsiteX27" fmla="*/ 981075 w 3637692"/>
                <a:gd name="connsiteY27" fmla="*/ 2243138 h 3704272"/>
                <a:gd name="connsiteX28" fmla="*/ 1022032 w 3637692"/>
                <a:gd name="connsiteY28" fmla="*/ 2225993 h 3704272"/>
                <a:gd name="connsiteX29" fmla="*/ 1062990 w 3637692"/>
                <a:gd name="connsiteY29" fmla="*/ 2209800 h 3704272"/>
                <a:gd name="connsiteX30" fmla="*/ 1103948 w 3637692"/>
                <a:gd name="connsiteY30" fmla="*/ 2193608 h 3704272"/>
                <a:gd name="connsiteX31" fmla="*/ 1144905 w 3637692"/>
                <a:gd name="connsiteY31" fmla="*/ 2178368 h 3704272"/>
                <a:gd name="connsiteX32" fmla="*/ 1184910 w 3637692"/>
                <a:gd name="connsiteY32" fmla="*/ 2163128 h 3704272"/>
                <a:gd name="connsiteX33" fmla="*/ 1225868 w 3637692"/>
                <a:gd name="connsiteY33" fmla="*/ 2148840 h 3704272"/>
                <a:gd name="connsiteX34" fmla="*/ 1266825 w 3637692"/>
                <a:gd name="connsiteY34" fmla="*/ 2135505 h 3704272"/>
                <a:gd name="connsiteX35" fmla="*/ 1307783 w 3637692"/>
                <a:gd name="connsiteY35" fmla="*/ 2121218 h 3704272"/>
                <a:gd name="connsiteX36" fmla="*/ 1348740 w 3637692"/>
                <a:gd name="connsiteY36" fmla="*/ 2108835 h 3704272"/>
                <a:gd name="connsiteX37" fmla="*/ 1389698 w 3637692"/>
                <a:gd name="connsiteY37" fmla="*/ 2095500 h 3704272"/>
                <a:gd name="connsiteX38" fmla="*/ 1430655 w 3637692"/>
                <a:gd name="connsiteY38" fmla="*/ 2083118 h 3704272"/>
                <a:gd name="connsiteX39" fmla="*/ 1471613 w 3637692"/>
                <a:gd name="connsiteY39" fmla="*/ 2071687 h 3704272"/>
                <a:gd name="connsiteX40" fmla="*/ 1512570 w 3637692"/>
                <a:gd name="connsiteY40" fmla="*/ 2059305 h 3704272"/>
                <a:gd name="connsiteX41" fmla="*/ 1553528 w 3637692"/>
                <a:gd name="connsiteY41" fmla="*/ 2047875 h 3704272"/>
                <a:gd name="connsiteX42" fmla="*/ 1594485 w 3637692"/>
                <a:gd name="connsiteY42" fmla="*/ 2037397 h 3704272"/>
                <a:gd name="connsiteX43" fmla="*/ 1634490 w 3637692"/>
                <a:gd name="connsiteY43" fmla="*/ 2025968 h 3704272"/>
                <a:gd name="connsiteX44" fmla="*/ 1675448 w 3637692"/>
                <a:gd name="connsiteY44" fmla="*/ 2015490 h 3704272"/>
                <a:gd name="connsiteX45" fmla="*/ 1716405 w 3637692"/>
                <a:gd name="connsiteY45" fmla="*/ 2005012 h 3704272"/>
                <a:gd name="connsiteX46" fmla="*/ 1757363 w 3637692"/>
                <a:gd name="connsiteY46" fmla="*/ 1995487 h 3704272"/>
                <a:gd name="connsiteX47" fmla="*/ 1798320 w 3637692"/>
                <a:gd name="connsiteY47" fmla="*/ 1985010 h 3704272"/>
                <a:gd name="connsiteX48" fmla="*/ 1839278 w 3637692"/>
                <a:gd name="connsiteY48" fmla="*/ 1975485 h 3704272"/>
                <a:gd name="connsiteX49" fmla="*/ 1880235 w 3637692"/>
                <a:gd name="connsiteY49" fmla="*/ 1965960 h 3704272"/>
                <a:gd name="connsiteX50" fmla="*/ 1921192 w 3637692"/>
                <a:gd name="connsiteY50" fmla="*/ 1956435 h 3704272"/>
                <a:gd name="connsiteX51" fmla="*/ 1962150 w 3637692"/>
                <a:gd name="connsiteY51" fmla="*/ 1947862 h 3704272"/>
                <a:gd name="connsiteX52" fmla="*/ 2003108 w 3637692"/>
                <a:gd name="connsiteY52" fmla="*/ 1939290 h 3704272"/>
                <a:gd name="connsiteX53" fmla="*/ 2044065 w 3637692"/>
                <a:gd name="connsiteY53" fmla="*/ 1930718 h 3704272"/>
                <a:gd name="connsiteX54" fmla="*/ 2084070 w 3637692"/>
                <a:gd name="connsiteY54" fmla="*/ 1922145 h 3704272"/>
                <a:gd name="connsiteX55" fmla="*/ 2125028 w 3637692"/>
                <a:gd name="connsiteY55" fmla="*/ 1913572 h 3704272"/>
                <a:gd name="connsiteX56" fmla="*/ 2165985 w 3637692"/>
                <a:gd name="connsiteY56" fmla="*/ 1905000 h 3704272"/>
                <a:gd name="connsiteX57" fmla="*/ 2206943 w 3637692"/>
                <a:gd name="connsiteY57" fmla="*/ 1897380 h 3704272"/>
                <a:gd name="connsiteX58" fmla="*/ 2247900 w 3637692"/>
                <a:gd name="connsiteY58" fmla="*/ 1888808 h 3704272"/>
                <a:gd name="connsiteX59" fmla="*/ 2288858 w 3637692"/>
                <a:gd name="connsiteY59" fmla="*/ 1881187 h 3704272"/>
                <a:gd name="connsiteX60" fmla="*/ 2329815 w 3637692"/>
                <a:gd name="connsiteY60" fmla="*/ 1873568 h 3704272"/>
                <a:gd name="connsiteX61" fmla="*/ 2370773 w 3637692"/>
                <a:gd name="connsiteY61" fmla="*/ 1865947 h 3704272"/>
                <a:gd name="connsiteX62" fmla="*/ 2411730 w 3637692"/>
                <a:gd name="connsiteY62" fmla="*/ 1859280 h 3704272"/>
                <a:gd name="connsiteX63" fmla="*/ 2452688 w 3637692"/>
                <a:gd name="connsiteY63" fmla="*/ 1851660 h 3704272"/>
                <a:gd name="connsiteX64" fmla="*/ 2493645 w 3637692"/>
                <a:gd name="connsiteY64" fmla="*/ 1844040 h 3704272"/>
                <a:gd name="connsiteX65" fmla="*/ 2533650 w 3637692"/>
                <a:gd name="connsiteY65" fmla="*/ 1837372 h 3704272"/>
                <a:gd name="connsiteX66" fmla="*/ 2574608 w 3637692"/>
                <a:gd name="connsiteY66" fmla="*/ 1830705 h 3704272"/>
                <a:gd name="connsiteX67" fmla="*/ 2615565 w 3637692"/>
                <a:gd name="connsiteY67" fmla="*/ 1824037 h 3704272"/>
                <a:gd name="connsiteX68" fmla="*/ 2656523 w 3637692"/>
                <a:gd name="connsiteY68" fmla="*/ 1817370 h 3704272"/>
                <a:gd name="connsiteX69" fmla="*/ 2697480 w 3637692"/>
                <a:gd name="connsiteY69" fmla="*/ 1810703 h 3704272"/>
                <a:gd name="connsiteX70" fmla="*/ 2738438 w 3637692"/>
                <a:gd name="connsiteY70" fmla="*/ 1804035 h 3704272"/>
                <a:gd name="connsiteX71" fmla="*/ 2779395 w 3637692"/>
                <a:gd name="connsiteY71" fmla="*/ 1797368 h 3704272"/>
                <a:gd name="connsiteX72" fmla="*/ 2820353 w 3637692"/>
                <a:gd name="connsiteY72" fmla="*/ 1790700 h 3704272"/>
                <a:gd name="connsiteX73" fmla="*/ 2861310 w 3637692"/>
                <a:gd name="connsiteY73" fmla="*/ 1784985 h 3704272"/>
                <a:gd name="connsiteX74" fmla="*/ 2902268 w 3637692"/>
                <a:gd name="connsiteY74" fmla="*/ 1778318 h 3704272"/>
                <a:gd name="connsiteX75" fmla="*/ 2943225 w 3637692"/>
                <a:gd name="connsiteY75" fmla="*/ 1772603 h 3704272"/>
                <a:gd name="connsiteX76" fmla="*/ 2983230 w 3637692"/>
                <a:gd name="connsiteY76" fmla="*/ 1766887 h 3704272"/>
                <a:gd name="connsiteX77" fmla="*/ 3024188 w 3637692"/>
                <a:gd name="connsiteY77" fmla="*/ 1761173 h 3704272"/>
                <a:gd name="connsiteX78" fmla="*/ 3065145 w 3637692"/>
                <a:gd name="connsiteY78" fmla="*/ 1754505 h 3704272"/>
                <a:gd name="connsiteX79" fmla="*/ 3106103 w 3637692"/>
                <a:gd name="connsiteY79" fmla="*/ 1748790 h 3704272"/>
                <a:gd name="connsiteX80" fmla="*/ 3147060 w 3637692"/>
                <a:gd name="connsiteY80" fmla="*/ 1744028 h 3704272"/>
                <a:gd name="connsiteX81" fmla="*/ 3188018 w 3637692"/>
                <a:gd name="connsiteY81" fmla="*/ 1738312 h 3704272"/>
                <a:gd name="connsiteX82" fmla="*/ 3228975 w 3637692"/>
                <a:gd name="connsiteY82" fmla="*/ 1732598 h 3704272"/>
                <a:gd name="connsiteX83" fmla="*/ 3269933 w 3637692"/>
                <a:gd name="connsiteY83" fmla="*/ 1726883 h 3704272"/>
                <a:gd name="connsiteX84" fmla="*/ 3310890 w 3637692"/>
                <a:gd name="connsiteY84" fmla="*/ 1721168 h 3704272"/>
                <a:gd name="connsiteX85" fmla="*/ 3351848 w 3637692"/>
                <a:gd name="connsiteY85" fmla="*/ 1716405 h 3704272"/>
                <a:gd name="connsiteX86" fmla="*/ 3392805 w 3637692"/>
                <a:gd name="connsiteY86" fmla="*/ 1710690 h 3704272"/>
                <a:gd name="connsiteX87" fmla="*/ 3432810 w 3637692"/>
                <a:gd name="connsiteY87" fmla="*/ 1705928 h 3704272"/>
                <a:gd name="connsiteX88" fmla="*/ 3473768 w 3637692"/>
                <a:gd name="connsiteY88" fmla="*/ 1700212 h 3704272"/>
                <a:gd name="connsiteX89" fmla="*/ 3514725 w 3637692"/>
                <a:gd name="connsiteY89" fmla="*/ 1695450 h 3704272"/>
                <a:gd name="connsiteX90" fmla="*/ 3555683 w 3637692"/>
                <a:gd name="connsiteY90" fmla="*/ 1690687 h 3704272"/>
                <a:gd name="connsiteX91" fmla="*/ 3596640 w 3637692"/>
                <a:gd name="connsiteY91" fmla="*/ 1685925 h 3704272"/>
                <a:gd name="connsiteX92" fmla="*/ 3637598 w 3637692"/>
                <a:gd name="connsiteY92" fmla="*/ 1680210 h 3704272"/>
                <a:gd name="connsiteX93" fmla="*/ 3637693 w 3637692"/>
                <a:gd name="connsiteY93" fmla="*/ 1680210 h 370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637692" h="3704272">
                  <a:moveTo>
                    <a:pt x="3077528" y="0"/>
                  </a:moveTo>
                  <a:lnTo>
                    <a:pt x="3479483" y="0"/>
                  </a:lnTo>
                  <a:moveTo>
                    <a:pt x="0" y="3704272"/>
                  </a:moveTo>
                  <a:lnTo>
                    <a:pt x="0" y="3657600"/>
                  </a:lnTo>
                  <a:lnTo>
                    <a:pt x="40958" y="3353753"/>
                  </a:lnTo>
                  <a:lnTo>
                    <a:pt x="81915" y="3175635"/>
                  </a:lnTo>
                  <a:lnTo>
                    <a:pt x="122873" y="3048953"/>
                  </a:lnTo>
                  <a:lnTo>
                    <a:pt x="163830" y="2950845"/>
                  </a:lnTo>
                  <a:lnTo>
                    <a:pt x="204788" y="2870835"/>
                  </a:lnTo>
                  <a:lnTo>
                    <a:pt x="245745" y="2803208"/>
                  </a:lnTo>
                  <a:lnTo>
                    <a:pt x="285750" y="2744153"/>
                  </a:lnTo>
                  <a:lnTo>
                    <a:pt x="326707" y="2692718"/>
                  </a:lnTo>
                  <a:lnTo>
                    <a:pt x="367665" y="2646045"/>
                  </a:lnTo>
                  <a:lnTo>
                    <a:pt x="408623" y="2604135"/>
                  </a:lnTo>
                  <a:lnTo>
                    <a:pt x="449580" y="2566035"/>
                  </a:lnTo>
                  <a:lnTo>
                    <a:pt x="490538" y="2530793"/>
                  </a:lnTo>
                  <a:lnTo>
                    <a:pt x="531495" y="2498408"/>
                  </a:lnTo>
                  <a:lnTo>
                    <a:pt x="572453" y="2467928"/>
                  </a:lnTo>
                  <a:lnTo>
                    <a:pt x="613410" y="2439353"/>
                  </a:lnTo>
                  <a:lnTo>
                    <a:pt x="654368" y="2412683"/>
                  </a:lnTo>
                  <a:lnTo>
                    <a:pt x="695325" y="2387918"/>
                  </a:lnTo>
                  <a:lnTo>
                    <a:pt x="735330" y="2364105"/>
                  </a:lnTo>
                  <a:lnTo>
                    <a:pt x="776288" y="2341245"/>
                  </a:lnTo>
                  <a:lnTo>
                    <a:pt x="817245" y="2320290"/>
                  </a:lnTo>
                  <a:lnTo>
                    <a:pt x="858203" y="2299335"/>
                  </a:lnTo>
                  <a:lnTo>
                    <a:pt x="899160" y="2280285"/>
                  </a:lnTo>
                  <a:lnTo>
                    <a:pt x="940118" y="2261235"/>
                  </a:lnTo>
                  <a:lnTo>
                    <a:pt x="981075" y="2243138"/>
                  </a:lnTo>
                  <a:lnTo>
                    <a:pt x="1022032" y="2225993"/>
                  </a:lnTo>
                  <a:lnTo>
                    <a:pt x="1062990" y="2209800"/>
                  </a:lnTo>
                  <a:lnTo>
                    <a:pt x="1103948" y="2193608"/>
                  </a:lnTo>
                  <a:lnTo>
                    <a:pt x="1144905" y="2178368"/>
                  </a:lnTo>
                  <a:lnTo>
                    <a:pt x="1184910" y="2163128"/>
                  </a:lnTo>
                  <a:lnTo>
                    <a:pt x="1225868" y="2148840"/>
                  </a:lnTo>
                  <a:lnTo>
                    <a:pt x="1266825" y="2135505"/>
                  </a:lnTo>
                  <a:lnTo>
                    <a:pt x="1307783" y="2121218"/>
                  </a:lnTo>
                  <a:lnTo>
                    <a:pt x="1348740" y="2108835"/>
                  </a:lnTo>
                  <a:lnTo>
                    <a:pt x="1389698" y="2095500"/>
                  </a:lnTo>
                  <a:lnTo>
                    <a:pt x="1430655" y="2083118"/>
                  </a:lnTo>
                  <a:lnTo>
                    <a:pt x="1471613" y="2071687"/>
                  </a:lnTo>
                  <a:lnTo>
                    <a:pt x="1512570" y="2059305"/>
                  </a:lnTo>
                  <a:lnTo>
                    <a:pt x="1553528" y="2047875"/>
                  </a:lnTo>
                  <a:lnTo>
                    <a:pt x="1594485" y="2037397"/>
                  </a:lnTo>
                  <a:lnTo>
                    <a:pt x="1634490" y="2025968"/>
                  </a:lnTo>
                  <a:lnTo>
                    <a:pt x="1675448" y="2015490"/>
                  </a:lnTo>
                  <a:lnTo>
                    <a:pt x="1716405" y="2005012"/>
                  </a:lnTo>
                  <a:lnTo>
                    <a:pt x="1757363" y="1995487"/>
                  </a:lnTo>
                  <a:lnTo>
                    <a:pt x="1798320" y="1985010"/>
                  </a:lnTo>
                  <a:lnTo>
                    <a:pt x="1839278" y="1975485"/>
                  </a:lnTo>
                  <a:lnTo>
                    <a:pt x="1880235" y="1965960"/>
                  </a:lnTo>
                  <a:lnTo>
                    <a:pt x="1921192" y="1956435"/>
                  </a:lnTo>
                  <a:lnTo>
                    <a:pt x="1962150" y="1947862"/>
                  </a:lnTo>
                  <a:lnTo>
                    <a:pt x="2003108" y="1939290"/>
                  </a:lnTo>
                  <a:lnTo>
                    <a:pt x="2044065" y="1930718"/>
                  </a:lnTo>
                  <a:lnTo>
                    <a:pt x="2084070" y="1922145"/>
                  </a:lnTo>
                  <a:lnTo>
                    <a:pt x="2125028" y="1913572"/>
                  </a:lnTo>
                  <a:lnTo>
                    <a:pt x="2165985" y="1905000"/>
                  </a:lnTo>
                  <a:lnTo>
                    <a:pt x="2206943" y="1897380"/>
                  </a:lnTo>
                  <a:lnTo>
                    <a:pt x="2247900" y="1888808"/>
                  </a:lnTo>
                  <a:lnTo>
                    <a:pt x="2288858" y="1881187"/>
                  </a:lnTo>
                  <a:lnTo>
                    <a:pt x="2329815" y="1873568"/>
                  </a:lnTo>
                  <a:lnTo>
                    <a:pt x="2370773" y="1865947"/>
                  </a:lnTo>
                  <a:lnTo>
                    <a:pt x="2411730" y="1859280"/>
                  </a:lnTo>
                  <a:lnTo>
                    <a:pt x="2452688" y="1851660"/>
                  </a:lnTo>
                  <a:lnTo>
                    <a:pt x="2493645" y="1844040"/>
                  </a:lnTo>
                  <a:lnTo>
                    <a:pt x="2533650" y="1837372"/>
                  </a:lnTo>
                  <a:lnTo>
                    <a:pt x="2574608" y="1830705"/>
                  </a:lnTo>
                  <a:lnTo>
                    <a:pt x="2615565" y="1824037"/>
                  </a:lnTo>
                  <a:lnTo>
                    <a:pt x="2656523" y="1817370"/>
                  </a:lnTo>
                  <a:lnTo>
                    <a:pt x="2697480" y="1810703"/>
                  </a:lnTo>
                  <a:lnTo>
                    <a:pt x="2738438" y="1804035"/>
                  </a:lnTo>
                  <a:lnTo>
                    <a:pt x="2779395" y="1797368"/>
                  </a:lnTo>
                  <a:lnTo>
                    <a:pt x="2820353" y="1790700"/>
                  </a:lnTo>
                  <a:lnTo>
                    <a:pt x="2861310" y="1784985"/>
                  </a:lnTo>
                  <a:lnTo>
                    <a:pt x="2902268" y="1778318"/>
                  </a:lnTo>
                  <a:lnTo>
                    <a:pt x="2943225" y="1772603"/>
                  </a:lnTo>
                  <a:lnTo>
                    <a:pt x="2983230" y="1766887"/>
                  </a:lnTo>
                  <a:lnTo>
                    <a:pt x="3024188" y="1761173"/>
                  </a:lnTo>
                  <a:lnTo>
                    <a:pt x="3065145" y="1754505"/>
                  </a:lnTo>
                  <a:lnTo>
                    <a:pt x="3106103" y="1748790"/>
                  </a:lnTo>
                  <a:lnTo>
                    <a:pt x="3147060" y="1744028"/>
                  </a:lnTo>
                  <a:lnTo>
                    <a:pt x="3188018" y="1738312"/>
                  </a:lnTo>
                  <a:lnTo>
                    <a:pt x="3228975" y="1732598"/>
                  </a:lnTo>
                  <a:lnTo>
                    <a:pt x="3269933" y="1726883"/>
                  </a:lnTo>
                  <a:lnTo>
                    <a:pt x="3310890" y="1721168"/>
                  </a:lnTo>
                  <a:lnTo>
                    <a:pt x="3351848" y="1716405"/>
                  </a:lnTo>
                  <a:lnTo>
                    <a:pt x="3392805" y="1710690"/>
                  </a:lnTo>
                  <a:lnTo>
                    <a:pt x="3432810" y="1705928"/>
                  </a:lnTo>
                  <a:lnTo>
                    <a:pt x="3473768" y="1700212"/>
                  </a:lnTo>
                  <a:lnTo>
                    <a:pt x="3514725" y="1695450"/>
                  </a:lnTo>
                  <a:lnTo>
                    <a:pt x="3555683" y="1690687"/>
                  </a:lnTo>
                  <a:lnTo>
                    <a:pt x="3596640" y="1685925"/>
                  </a:lnTo>
                  <a:lnTo>
                    <a:pt x="3637598" y="1680210"/>
                  </a:lnTo>
                  <a:lnTo>
                    <a:pt x="3637693" y="1680210"/>
                  </a:lnTo>
                </a:path>
              </a:pathLst>
            </a:custGeom>
            <a:noFill/>
            <a:ln w="9525" cap="flat">
              <a:solidFill>
                <a:schemeClr val="tx1"/>
              </a:solid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EDD63904-A993-4383-9E74-6A5965E13655}"/>
                </a:ext>
              </a:extLst>
            </p:cNvPr>
            <p:cNvSpPr/>
            <p:nvPr/>
          </p:nvSpPr>
          <p:spPr>
            <a:xfrm>
              <a:off x="4457911"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BB941E93-4C06-4EE2-B8E8-B2DBCEDF4929}"/>
                </a:ext>
              </a:extLst>
            </p:cNvPr>
            <p:cNvSpPr/>
            <p:nvPr/>
          </p:nvSpPr>
          <p:spPr>
            <a:xfrm>
              <a:off x="4939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B76E4FC8-A0DB-4693-87FE-23E13A7C4B93}"/>
                </a:ext>
              </a:extLst>
            </p:cNvPr>
            <p:cNvSpPr/>
            <p:nvPr/>
          </p:nvSpPr>
          <p:spPr>
            <a:xfrm>
              <a:off x="542776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1AD52CF-6739-4D79-AFD9-E2E347BAC8AF}"/>
                </a:ext>
              </a:extLst>
            </p:cNvPr>
            <p:cNvSpPr/>
            <p:nvPr/>
          </p:nvSpPr>
          <p:spPr>
            <a:xfrm>
              <a:off x="5892807"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EC4C73-288C-4F80-9454-B43C1B4BA20D}"/>
                </a:ext>
              </a:extLst>
            </p:cNvPr>
            <p:cNvSpPr/>
            <p:nvPr/>
          </p:nvSpPr>
          <p:spPr>
            <a:xfrm>
              <a:off x="6369879" y="-404404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1AC15A7-0423-4C95-951B-F2931B4D0D6B}"/>
                </a:ext>
              </a:extLst>
            </p:cNvPr>
            <p:cNvSpPr/>
            <p:nvPr/>
          </p:nvSpPr>
          <p:spPr>
            <a:xfrm>
              <a:off x="6608879" y="-4042905"/>
              <a:ext cx="62" cy="9687918"/>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6DED66B3-FD80-4492-9858-D16679F2EEB7}"/>
                </a:ext>
              </a:extLst>
            </p:cNvPr>
            <p:cNvGrpSpPr/>
            <p:nvPr/>
          </p:nvGrpSpPr>
          <p:grpSpPr>
            <a:xfrm>
              <a:off x="4046284" y="5665004"/>
              <a:ext cx="2834177" cy="276999"/>
              <a:chOff x="4088983" y="5665004"/>
              <a:chExt cx="2788463" cy="276999"/>
            </a:xfrm>
          </p:grpSpPr>
          <p:sp>
            <p:nvSpPr>
              <p:cNvPr id="46" name="TextBox 45">
                <a:extLst>
                  <a:ext uri="{FF2B5EF4-FFF2-40B4-BE49-F238E27FC236}">
                    <a16:creationId xmlns:a16="http://schemas.microsoft.com/office/drawing/2014/main" id="{D0AC8C7F-E9E0-4E6C-93B7-F733188DDCCC}"/>
                  </a:ext>
                </a:extLst>
              </p:cNvPr>
              <p:cNvSpPr txBox="1"/>
              <p:nvPr/>
            </p:nvSpPr>
            <p:spPr>
              <a:xfrm>
                <a:off x="4088983" y="5665004"/>
                <a:ext cx="356188"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 0 </a:t>
                </a:r>
              </a:p>
            </p:txBody>
          </p:sp>
          <p:sp>
            <p:nvSpPr>
              <p:cNvPr id="50" name="TextBox 49">
                <a:extLst>
                  <a:ext uri="{FF2B5EF4-FFF2-40B4-BE49-F238E27FC236}">
                    <a16:creationId xmlns:a16="http://schemas.microsoft.com/office/drawing/2014/main" id="{3430D42A-61B2-4922-B122-27F17EE59BC4}"/>
                  </a:ext>
                </a:extLst>
              </p:cNvPr>
              <p:cNvSpPr txBox="1"/>
              <p:nvPr/>
            </p:nvSpPr>
            <p:spPr>
              <a:xfrm>
                <a:off x="4601677"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2</a:t>
                </a:r>
              </a:p>
            </p:txBody>
          </p:sp>
          <p:sp>
            <p:nvSpPr>
              <p:cNvPr id="54" name="TextBox 53">
                <a:extLst>
                  <a:ext uri="{FF2B5EF4-FFF2-40B4-BE49-F238E27FC236}">
                    <a16:creationId xmlns:a16="http://schemas.microsoft.com/office/drawing/2014/main" id="{890FB088-D910-4D40-AEAF-11983496915E}"/>
                  </a:ext>
                </a:extLst>
              </p:cNvPr>
              <p:cNvSpPr txBox="1"/>
              <p:nvPr/>
            </p:nvSpPr>
            <p:spPr>
              <a:xfrm>
                <a:off x="5073156"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4</a:t>
                </a:r>
              </a:p>
            </p:txBody>
          </p:sp>
          <p:sp>
            <p:nvSpPr>
              <p:cNvPr id="58" name="TextBox 57">
                <a:extLst>
                  <a:ext uri="{FF2B5EF4-FFF2-40B4-BE49-F238E27FC236}">
                    <a16:creationId xmlns:a16="http://schemas.microsoft.com/office/drawing/2014/main" id="{661A9915-DCDA-459D-9918-4B2FC9AAFA20}"/>
                  </a:ext>
                </a:extLst>
              </p:cNvPr>
              <p:cNvSpPr txBox="1"/>
              <p:nvPr/>
            </p:nvSpPr>
            <p:spPr>
              <a:xfrm>
                <a:off x="554463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6</a:t>
                </a:r>
              </a:p>
            </p:txBody>
          </p:sp>
          <p:sp>
            <p:nvSpPr>
              <p:cNvPr id="66" name="TextBox 65">
                <a:extLst>
                  <a:ext uri="{FF2B5EF4-FFF2-40B4-BE49-F238E27FC236}">
                    <a16:creationId xmlns:a16="http://schemas.microsoft.com/office/drawing/2014/main" id="{671EF409-FE52-4A7B-9815-7280BDCC7216}"/>
                  </a:ext>
                </a:extLst>
              </p:cNvPr>
              <p:cNvSpPr txBox="1"/>
              <p:nvPr/>
            </p:nvSpPr>
            <p:spPr>
              <a:xfrm>
                <a:off x="6463353" y="5665004"/>
                <a:ext cx="414093" cy="276999"/>
              </a:xfrm>
              <a:prstGeom prst="rect">
                <a:avLst/>
              </a:prstGeom>
              <a:noFill/>
            </p:spPr>
            <p:txBody>
              <a:bodyPr wrap="square" rtlCol="0" anchor="t">
                <a:spAutoFit/>
              </a:bodyPr>
              <a:lstStyle/>
              <a:p>
                <a:pPr algn="l"/>
                <a:r>
                  <a:rPr lang="en-US" sz="1200" spc="0" baseline="0" dirty="0">
                    <a:solidFill>
                      <a:srgbClr val="000000"/>
                    </a:solidFill>
                    <a:latin typeface="Arial"/>
                    <a:cs typeface="Arial"/>
                    <a:sym typeface="Arial"/>
                    <a:rtl val="0"/>
                  </a:rPr>
                  <a:t>10</a:t>
                </a:r>
              </a:p>
            </p:txBody>
          </p:sp>
          <p:sp>
            <p:nvSpPr>
              <p:cNvPr id="68" name="TextBox 67">
                <a:extLst>
                  <a:ext uri="{FF2B5EF4-FFF2-40B4-BE49-F238E27FC236}">
                    <a16:creationId xmlns:a16="http://schemas.microsoft.com/office/drawing/2014/main" id="{CA73F305-4C2E-4996-B21E-3734C690AA0A}"/>
                  </a:ext>
                </a:extLst>
              </p:cNvPr>
              <p:cNvSpPr txBox="1"/>
              <p:nvPr/>
            </p:nvSpPr>
            <p:spPr>
              <a:xfrm>
                <a:off x="4365938"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1</a:t>
                </a:r>
                <a:endParaRPr lang="en-US" sz="1200" spc="0" baseline="0" dirty="0">
                  <a:solidFill>
                    <a:srgbClr val="000000"/>
                  </a:solidFill>
                  <a:latin typeface="Arial"/>
                  <a:cs typeface="Arial"/>
                  <a:sym typeface="Arial"/>
                  <a:rtl val="0"/>
                </a:endParaRPr>
              </a:p>
            </p:txBody>
          </p:sp>
          <p:sp>
            <p:nvSpPr>
              <p:cNvPr id="69" name="TextBox 68">
                <a:extLst>
                  <a:ext uri="{FF2B5EF4-FFF2-40B4-BE49-F238E27FC236}">
                    <a16:creationId xmlns:a16="http://schemas.microsoft.com/office/drawing/2014/main" id="{3A63925F-AE4F-488D-9A77-BD51B5AB226E}"/>
                  </a:ext>
                </a:extLst>
              </p:cNvPr>
              <p:cNvSpPr txBox="1"/>
              <p:nvPr/>
            </p:nvSpPr>
            <p:spPr>
              <a:xfrm>
                <a:off x="4837417"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3</a:t>
                </a:r>
                <a:endParaRPr lang="en-US" sz="1200" spc="0" baseline="0" dirty="0">
                  <a:solidFill>
                    <a:srgbClr val="000000"/>
                  </a:solidFill>
                  <a:latin typeface="Arial"/>
                  <a:cs typeface="Arial"/>
                  <a:sym typeface="Arial"/>
                  <a:rtl val="0"/>
                </a:endParaRPr>
              </a:p>
            </p:txBody>
          </p:sp>
          <p:sp>
            <p:nvSpPr>
              <p:cNvPr id="70" name="TextBox 69">
                <a:extLst>
                  <a:ext uri="{FF2B5EF4-FFF2-40B4-BE49-F238E27FC236}">
                    <a16:creationId xmlns:a16="http://schemas.microsoft.com/office/drawing/2014/main" id="{2D5F00DC-E6EE-4DDA-866D-00CB7A5CDF62}"/>
                  </a:ext>
                </a:extLst>
              </p:cNvPr>
              <p:cNvSpPr txBox="1"/>
              <p:nvPr/>
            </p:nvSpPr>
            <p:spPr>
              <a:xfrm>
                <a:off x="5308895"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5</a:t>
                </a:r>
              </a:p>
            </p:txBody>
          </p:sp>
          <p:sp>
            <p:nvSpPr>
              <p:cNvPr id="76" name="TextBox 75">
                <a:extLst>
                  <a:ext uri="{FF2B5EF4-FFF2-40B4-BE49-F238E27FC236}">
                    <a16:creationId xmlns:a16="http://schemas.microsoft.com/office/drawing/2014/main" id="{CB883F10-DE18-470A-822B-49BD9B2590AA}"/>
                  </a:ext>
                </a:extLst>
              </p:cNvPr>
              <p:cNvSpPr txBox="1"/>
              <p:nvPr/>
            </p:nvSpPr>
            <p:spPr>
              <a:xfrm>
                <a:off x="601611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8</a:t>
                </a:r>
              </a:p>
            </p:txBody>
          </p:sp>
          <p:sp>
            <p:nvSpPr>
              <p:cNvPr id="85" name="TextBox 84">
                <a:extLst>
                  <a:ext uri="{FF2B5EF4-FFF2-40B4-BE49-F238E27FC236}">
                    <a16:creationId xmlns:a16="http://schemas.microsoft.com/office/drawing/2014/main" id="{E88A2EB5-C41E-41CE-B8D3-4238F467EB51}"/>
                  </a:ext>
                </a:extLst>
              </p:cNvPr>
              <p:cNvSpPr txBox="1"/>
              <p:nvPr/>
            </p:nvSpPr>
            <p:spPr>
              <a:xfrm>
                <a:off x="5780374" y="5665004"/>
                <a:ext cx="269626" cy="276999"/>
              </a:xfrm>
              <a:prstGeom prst="rect">
                <a:avLst/>
              </a:prstGeom>
              <a:noFill/>
            </p:spPr>
            <p:txBody>
              <a:bodyPr wrap="none" rtlCol="0" anchor="t">
                <a:spAutoFit/>
              </a:bodyPr>
              <a:lstStyle/>
              <a:p>
                <a:pPr algn="l"/>
                <a:r>
                  <a:rPr lang="en-US" sz="1200" spc="0" baseline="0" dirty="0">
                    <a:solidFill>
                      <a:srgbClr val="000000"/>
                    </a:solidFill>
                    <a:latin typeface="Arial"/>
                    <a:cs typeface="Arial"/>
                    <a:sym typeface="Arial"/>
                    <a:rtl val="0"/>
                  </a:rPr>
                  <a:t>7</a:t>
                </a:r>
              </a:p>
            </p:txBody>
          </p:sp>
          <p:sp>
            <p:nvSpPr>
              <p:cNvPr id="86" name="TextBox 85">
                <a:extLst>
                  <a:ext uri="{FF2B5EF4-FFF2-40B4-BE49-F238E27FC236}">
                    <a16:creationId xmlns:a16="http://schemas.microsoft.com/office/drawing/2014/main" id="{CFB48C9E-F61E-46B1-85B4-BC3675BE3189}"/>
                  </a:ext>
                </a:extLst>
              </p:cNvPr>
              <p:cNvSpPr txBox="1"/>
              <p:nvPr/>
            </p:nvSpPr>
            <p:spPr>
              <a:xfrm>
                <a:off x="6251855" y="5665004"/>
                <a:ext cx="269626" cy="276999"/>
              </a:xfrm>
              <a:prstGeom prst="rect">
                <a:avLst/>
              </a:prstGeom>
              <a:noFill/>
            </p:spPr>
            <p:txBody>
              <a:bodyPr wrap="none" rtlCol="0" anchor="t">
                <a:spAutoFit/>
              </a:bodyPr>
              <a:lstStyle/>
              <a:p>
                <a:pPr algn="l"/>
                <a:r>
                  <a:rPr lang="en-US" sz="1200" dirty="0">
                    <a:solidFill>
                      <a:srgbClr val="000000"/>
                    </a:solidFill>
                    <a:latin typeface="Arial"/>
                    <a:cs typeface="Arial"/>
                    <a:sym typeface="Arial"/>
                    <a:rtl val="0"/>
                  </a:rPr>
                  <a:t>9</a:t>
                </a:r>
                <a:endParaRPr lang="en-US" sz="1200" spc="0" baseline="0" dirty="0">
                  <a:solidFill>
                    <a:srgbClr val="000000"/>
                  </a:solidFill>
                  <a:latin typeface="Arial"/>
                  <a:cs typeface="Arial"/>
                  <a:sym typeface="Arial"/>
                  <a:rtl val="0"/>
                </a:endParaRPr>
              </a:p>
            </p:txBody>
          </p:sp>
        </p:grpSp>
        <p:sp>
          <p:nvSpPr>
            <p:cNvPr id="87" name="Freeform: Shape 86">
              <a:extLst>
                <a:ext uri="{FF2B5EF4-FFF2-40B4-BE49-F238E27FC236}">
                  <a16:creationId xmlns:a16="http://schemas.microsoft.com/office/drawing/2014/main" id="{6E1AFA57-9D3F-48F5-970D-38DEDE11E756}"/>
                </a:ext>
              </a:extLst>
            </p:cNvPr>
            <p:cNvSpPr/>
            <p:nvPr/>
          </p:nvSpPr>
          <p:spPr>
            <a:xfrm>
              <a:off x="4698241"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040BDB7-2BF5-4F2F-A6F3-BB1633EFC5A6}"/>
                </a:ext>
              </a:extLst>
            </p:cNvPr>
            <p:cNvSpPr/>
            <p:nvPr/>
          </p:nvSpPr>
          <p:spPr>
            <a:xfrm>
              <a:off x="5175746" y="-4042905"/>
              <a:ext cx="62" cy="9687918"/>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89" name="Graphic 15">
              <a:extLst>
                <a:ext uri="{FF2B5EF4-FFF2-40B4-BE49-F238E27FC236}">
                  <a16:creationId xmlns:a16="http://schemas.microsoft.com/office/drawing/2014/main" id="{A9CAD346-7DCE-44DA-8B2D-536D73B526C5}"/>
                </a:ext>
              </a:extLst>
            </p:cNvPr>
            <p:cNvGrpSpPr/>
            <p:nvPr/>
          </p:nvGrpSpPr>
          <p:grpSpPr>
            <a:xfrm>
              <a:off x="4220118" y="-4042905"/>
              <a:ext cx="2388823" cy="9687918"/>
              <a:chOff x="4617720" y="1313497"/>
              <a:chExt cx="3678650" cy="4047172"/>
            </a:xfrm>
          </p:grpSpPr>
          <p:sp>
            <p:nvSpPr>
              <p:cNvPr id="90" name="Freeform: Shape 89">
                <a:extLst>
                  <a:ext uri="{FF2B5EF4-FFF2-40B4-BE49-F238E27FC236}">
                    <a16:creationId xmlns:a16="http://schemas.microsoft.com/office/drawing/2014/main" id="{6A68736A-636F-42E5-B342-7186E615A2EB}"/>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8D776AA-95B1-4ED4-93AD-053D17E7ADC6}"/>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grpSp>
        <p:sp>
          <p:nvSpPr>
            <p:cNvPr id="94" name="Freeform: Shape 93">
              <a:extLst>
                <a:ext uri="{FF2B5EF4-FFF2-40B4-BE49-F238E27FC236}">
                  <a16:creationId xmlns:a16="http://schemas.microsoft.com/office/drawing/2014/main" id="{D6A4CD84-5537-494F-893C-788D23E033A9}"/>
                </a:ext>
              </a:extLst>
            </p:cNvPr>
            <p:cNvSpPr/>
            <p:nvPr/>
          </p:nvSpPr>
          <p:spPr>
            <a:xfrm>
              <a:off x="6131044" y="-4044045"/>
              <a:ext cx="62" cy="9687918"/>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pic>
        <p:nvPicPr>
          <p:cNvPr id="3" name="Picture 2">
            <a:extLst>
              <a:ext uri="{FF2B5EF4-FFF2-40B4-BE49-F238E27FC236}">
                <a16:creationId xmlns:a16="http://schemas.microsoft.com/office/drawing/2014/main" id="{EC5169A0-2D59-4317-B850-5EB37D0AF18C}"/>
              </a:ext>
            </a:extLst>
          </p:cNvPr>
          <p:cNvPicPr>
            <a:picLocks noChangeAspect="1"/>
          </p:cNvPicPr>
          <p:nvPr/>
        </p:nvPicPr>
        <p:blipFill rotWithShape="1">
          <a:blip r:embed="rId2"/>
          <a:srcRect t="47389"/>
          <a:stretch/>
        </p:blipFill>
        <p:spPr>
          <a:xfrm>
            <a:off x="7624783" y="637448"/>
            <a:ext cx="3478145" cy="6501400"/>
          </a:xfrm>
          <a:prstGeom prst="rect">
            <a:avLst/>
          </a:prstGeom>
        </p:spPr>
      </p:pic>
    </p:spTree>
    <p:extLst>
      <p:ext uri="{BB962C8B-B14F-4D97-AF65-F5344CB8AC3E}">
        <p14:creationId xmlns:p14="http://schemas.microsoft.com/office/powerpoint/2010/main" val="2285598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4746-A6C9-48A7-B478-D2BFEEC253B3}"/>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422F1121-D753-4AF9-94E2-6B46D5D070A3}"/>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61091D17-75E4-4605-824F-4F4AF76C27CD}"/>
              </a:ext>
            </a:extLst>
          </p:cNvPr>
          <p:cNvPicPr>
            <a:picLocks noChangeAspect="1"/>
          </p:cNvPicPr>
          <p:nvPr/>
        </p:nvPicPr>
        <p:blipFill rotWithShape="1">
          <a:blip r:embed="rId2"/>
          <a:srcRect t="47389"/>
          <a:stretch/>
        </p:blipFill>
        <p:spPr>
          <a:xfrm>
            <a:off x="4084023" y="606968"/>
            <a:ext cx="3478145" cy="6501400"/>
          </a:xfrm>
          <a:prstGeom prst="rect">
            <a:avLst/>
          </a:prstGeom>
        </p:spPr>
      </p:pic>
      <p:pic>
        <p:nvPicPr>
          <p:cNvPr id="7" name="Picture 6">
            <a:extLst>
              <a:ext uri="{FF2B5EF4-FFF2-40B4-BE49-F238E27FC236}">
                <a16:creationId xmlns:a16="http://schemas.microsoft.com/office/drawing/2014/main" id="{3619A9E1-512A-4ED3-985E-A6C150396029}"/>
              </a:ext>
            </a:extLst>
          </p:cNvPr>
          <p:cNvPicPr>
            <a:picLocks noChangeAspect="1"/>
          </p:cNvPicPr>
          <p:nvPr/>
        </p:nvPicPr>
        <p:blipFill rotWithShape="1">
          <a:blip r:embed="rId2"/>
          <a:srcRect t="47389"/>
          <a:stretch/>
        </p:blipFill>
        <p:spPr>
          <a:xfrm>
            <a:off x="7624783" y="637448"/>
            <a:ext cx="3478145" cy="6501400"/>
          </a:xfrm>
          <a:prstGeom prst="rect">
            <a:avLst/>
          </a:prstGeom>
        </p:spPr>
      </p:pic>
    </p:spTree>
    <p:extLst>
      <p:ext uri="{BB962C8B-B14F-4D97-AF65-F5344CB8AC3E}">
        <p14:creationId xmlns:p14="http://schemas.microsoft.com/office/powerpoint/2010/main" val="3691016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4746-A6C9-48A7-B478-D2BFEEC253B3}"/>
              </a:ext>
            </a:extLst>
          </p:cNvPr>
          <p:cNvSpPr>
            <a:spLocks noGrp="1"/>
          </p:cNvSpPr>
          <p:nvPr>
            <p:ph type="title"/>
          </p:nvPr>
        </p:nvSpPr>
        <p:spPr/>
        <p:txBody>
          <a:bodyPr/>
          <a:lstStyle/>
          <a:p>
            <a:r>
              <a:rPr lang="en-US" dirty="0"/>
              <a:t>Shift to Multiply</a:t>
            </a:r>
          </a:p>
        </p:txBody>
      </p:sp>
      <p:sp>
        <p:nvSpPr>
          <p:cNvPr id="4" name="Text Placeholder 3">
            <a:extLst>
              <a:ext uri="{FF2B5EF4-FFF2-40B4-BE49-F238E27FC236}">
                <a16:creationId xmlns:a16="http://schemas.microsoft.com/office/drawing/2014/main" id="{422F1121-D753-4AF9-94E2-6B46D5D070A3}"/>
              </a:ext>
            </a:extLst>
          </p:cNvPr>
          <p:cNvSpPr>
            <a:spLocks noGrp="1"/>
          </p:cNvSpPr>
          <p:nvPr>
            <p:ph type="body" sz="half" idx="2"/>
          </p:nvPr>
        </p:nvSpPr>
        <p:spPr/>
        <p:txBody>
          <a:bodyPr/>
          <a:lstStyle/>
          <a:p>
            <a:r>
              <a:rPr lang="en-US" dirty="0"/>
              <a:t>The interesting thing about logs is all you have to do to multiply or divide is to shift up or down. So, to account for the factor of two, all we have to do is line up the first seat for the less populous party with the second seat for the more populous party.</a:t>
            </a:r>
          </a:p>
          <a:p>
            <a:endParaRPr lang="en-US" dirty="0"/>
          </a:p>
        </p:txBody>
      </p:sp>
      <p:pic>
        <p:nvPicPr>
          <p:cNvPr id="6" name="Picture 5">
            <a:extLst>
              <a:ext uri="{FF2B5EF4-FFF2-40B4-BE49-F238E27FC236}">
                <a16:creationId xmlns:a16="http://schemas.microsoft.com/office/drawing/2014/main" id="{61091D17-75E4-4605-824F-4F4AF76C27CD}"/>
              </a:ext>
            </a:extLst>
          </p:cNvPr>
          <p:cNvPicPr>
            <a:picLocks noChangeAspect="1"/>
          </p:cNvPicPr>
          <p:nvPr/>
        </p:nvPicPr>
        <p:blipFill rotWithShape="1">
          <a:blip r:embed="rId2"/>
          <a:srcRect t="47389"/>
          <a:stretch/>
        </p:blipFill>
        <p:spPr>
          <a:xfrm>
            <a:off x="4084023" y="1120048"/>
            <a:ext cx="3478145" cy="6501400"/>
          </a:xfrm>
          <a:prstGeom prst="rect">
            <a:avLst/>
          </a:prstGeom>
        </p:spPr>
      </p:pic>
      <p:pic>
        <p:nvPicPr>
          <p:cNvPr id="7" name="Picture 6">
            <a:extLst>
              <a:ext uri="{FF2B5EF4-FFF2-40B4-BE49-F238E27FC236}">
                <a16:creationId xmlns:a16="http://schemas.microsoft.com/office/drawing/2014/main" id="{3619A9E1-512A-4ED3-985E-A6C150396029}"/>
              </a:ext>
            </a:extLst>
          </p:cNvPr>
          <p:cNvPicPr>
            <a:picLocks noChangeAspect="1"/>
          </p:cNvPicPr>
          <p:nvPr/>
        </p:nvPicPr>
        <p:blipFill rotWithShape="1">
          <a:blip r:embed="rId2"/>
          <a:srcRect t="47389"/>
          <a:stretch/>
        </p:blipFill>
        <p:spPr>
          <a:xfrm>
            <a:off x="7177743" y="347888"/>
            <a:ext cx="3478145" cy="6501400"/>
          </a:xfrm>
          <a:prstGeom prst="rect">
            <a:avLst/>
          </a:prstGeom>
        </p:spPr>
      </p:pic>
    </p:spTree>
    <p:extLst>
      <p:ext uri="{BB962C8B-B14F-4D97-AF65-F5344CB8AC3E}">
        <p14:creationId xmlns:p14="http://schemas.microsoft.com/office/powerpoint/2010/main" val="2554874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4746-A6C9-48A7-B478-D2BFEEC253B3}"/>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422F1121-D753-4AF9-94E2-6B46D5D070A3}"/>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61091D17-75E4-4605-824F-4F4AF76C27CD}"/>
              </a:ext>
            </a:extLst>
          </p:cNvPr>
          <p:cNvPicPr>
            <a:picLocks noChangeAspect="1"/>
          </p:cNvPicPr>
          <p:nvPr/>
        </p:nvPicPr>
        <p:blipFill rotWithShape="1">
          <a:blip r:embed="rId2"/>
          <a:srcRect t="47389"/>
          <a:stretch/>
        </p:blipFill>
        <p:spPr>
          <a:xfrm>
            <a:off x="4084023" y="1120048"/>
            <a:ext cx="3478145" cy="6501400"/>
          </a:xfrm>
          <a:prstGeom prst="rect">
            <a:avLst/>
          </a:prstGeom>
        </p:spPr>
      </p:pic>
      <p:pic>
        <p:nvPicPr>
          <p:cNvPr id="7" name="Picture 6">
            <a:extLst>
              <a:ext uri="{FF2B5EF4-FFF2-40B4-BE49-F238E27FC236}">
                <a16:creationId xmlns:a16="http://schemas.microsoft.com/office/drawing/2014/main" id="{3619A9E1-512A-4ED3-985E-A6C150396029}"/>
              </a:ext>
            </a:extLst>
          </p:cNvPr>
          <p:cNvPicPr>
            <a:picLocks noChangeAspect="1"/>
          </p:cNvPicPr>
          <p:nvPr/>
        </p:nvPicPr>
        <p:blipFill rotWithShape="1">
          <a:blip r:embed="rId2"/>
          <a:srcRect t="47389"/>
          <a:stretch/>
        </p:blipFill>
        <p:spPr>
          <a:xfrm>
            <a:off x="7177743" y="347888"/>
            <a:ext cx="3478145" cy="6501400"/>
          </a:xfrm>
          <a:prstGeom prst="rect">
            <a:avLst/>
          </a:prstGeom>
        </p:spPr>
      </p:pic>
    </p:spTree>
    <p:extLst>
      <p:ext uri="{BB962C8B-B14F-4D97-AF65-F5344CB8AC3E}">
        <p14:creationId xmlns:p14="http://schemas.microsoft.com/office/powerpoint/2010/main" val="2782663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133-2704-48C2-8567-C5B0C3BAAD6F}"/>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05C4E775-EFBC-4F28-BC50-BF613CA7F11B}"/>
              </a:ext>
            </a:extLst>
          </p:cNvPr>
          <p:cNvSpPr>
            <a:spLocks noGrp="1"/>
          </p:cNvSpPr>
          <p:nvPr>
            <p:ph type="body" sz="half" idx="2"/>
          </p:nvPr>
        </p:nvSpPr>
        <p:spPr/>
        <p:txBody>
          <a:bodyPr/>
          <a:lstStyle/>
          <a:p>
            <a:r>
              <a:rPr lang="en-US" dirty="0"/>
              <a:t>This is log base 10.</a:t>
            </a:r>
          </a:p>
          <a:p>
            <a:r>
              <a:rPr lang="en-US" dirty="0"/>
              <a:t>Any log works.</a:t>
            </a:r>
          </a:p>
          <a:p>
            <a:r>
              <a:rPr lang="en-US" dirty="0"/>
              <a:t>Natural log works.</a:t>
            </a:r>
          </a:p>
        </p:txBody>
      </p:sp>
      <p:grpSp>
        <p:nvGrpSpPr>
          <p:cNvPr id="17" name="Graphic 15">
            <a:extLst>
              <a:ext uri="{FF2B5EF4-FFF2-40B4-BE49-F238E27FC236}">
                <a16:creationId xmlns:a16="http://schemas.microsoft.com/office/drawing/2014/main" id="{D3498CBE-4BB3-4550-BDCC-C725323C6FE3}"/>
              </a:ext>
            </a:extLst>
          </p:cNvPr>
          <p:cNvGrpSpPr/>
          <p:nvPr/>
        </p:nvGrpSpPr>
        <p:grpSpPr>
          <a:xfrm>
            <a:off x="3657600" y="990600"/>
            <a:ext cx="4876800" cy="4876800"/>
            <a:chOff x="3657600" y="990600"/>
            <a:chExt cx="4876800" cy="4876800"/>
          </a:xfrm>
        </p:grpSpPr>
        <p:sp>
          <p:nvSpPr>
            <p:cNvPr id="18" name="Freeform: Shape 17">
              <a:extLst>
                <a:ext uri="{FF2B5EF4-FFF2-40B4-BE49-F238E27FC236}">
                  <a16:creationId xmlns:a16="http://schemas.microsoft.com/office/drawing/2014/main" id="{FA222CC0-B427-48F3-95CF-786DF3C0CFC6}"/>
                </a:ext>
              </a:extLst>
            </p:cNvPr>
            <p:cNvSpPr/>
            <p:nvPr/>
          </p:nvSpPr>
          <p:spPr>
            <a:xfrm>
              <a:off x="3657600" y="990600"/>
              <a:ext cx="4876800" cy="487680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a:no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E7DE35E-428A-412D-A52C-F1258B85AD7F}"/>
                </a:ext>
              </a:extLst>
            </p:cNvPr>
            <p:cNvSpPr/>
            <p:nvPr/>
          </p:nvSpPr>
          <p:spPr>
            <a:xfrm>
              <a:off x="4250055" y="5360669"/>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0" name="Graphic 15">
              <a:extLst>
                <a:ext uri="{FF2B5EF4-FFF2-40B4-BE49-F238E27FC236}">
                  <a16:creationId xmlns:a16="http://schemas.microsoft.com/office/drawing/2014/main" id="{32B8A726-EC53-4719-AFA4-6132BCE0A363}"/>
                </a:ext>
              </a:extLst>
            </p:cNvPr>
            <p:cNvGrpSpPr/>
            <p:nvPr/>
          </p:nvGrpSpPr>
          <p:grpSpPr>
            <a:xfrm>
              <a:off x="3961447" y="4394834"/>
              <a:ext cx="4334827" cy="1037272"/>
              <a:chOff x="3961447" y="4394834"/>
              <a:chExt cx="4334827" cy="1037272"/>
            </a:xfrm>
          </p:grpSpPr>
          <p:sp>
            <p:nvSpPr>
              <p:cNvPr id="21" name="Freeform: Shape 20">
                <a:extLst>
                  <a:ext uri="{FF2B5EF4-FFF2-40B4-BE49-F238E27FC236}">
                    <a16:creationId xmlns:a16="http://schemas.microsoft.com/office/drawing/2014/main" id="{4EEBEAAD-14AF-4850-AB29-C8E42948EE76}"/>
                  </a:ext>
                </a:extLst>
              </p:cNvPr>
              <p:cNvSpPr/>
              <p:nvPr/>
            </p:nvSpPr>
            <p:spPr>
              <a:xfrm>
                <a:off x="4250055" y="5360669"/>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C2E7436-5FE6-4103-9D79-3B00D53B1E1B}"/>
                  </a:ext>
                </a:extLst>
              </p:cNvPr>
              <p:cNvSpPr txBox="1"/>
              <p:nvPr/>
            </p:nvSpPr>
            <p:spPr>
              <a:xfrm>
                <a:off x="3870007" y="5224462"/>
                <a:ext cx="3924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0.1</a:t>
                </a:r>
              </a:p>
            </p:txBody>
          </p:sp>
          <p:sp>
            <p:nvSpPr>
              <p:cNvPr id="23" name="Freeform: Shape 22">
                <a:extLst>
                  <a:ext uri="{FF2B5EF4-FFF2-40B4-BE49-F238E27FC236}">
                    <a16:creationId xmlns:a16="http://schemas.microsoft.com/office/drawing/2014/main" id="{FA245347-3C14-432E-AF32-541DCE0FF56F}"/>
                  </a:ext>
                </a:extLst>
              </p:cNvPr>
              <p:cNvSpPr/>
              <p:nvPr/>
            </p:nvSpPr>
            <p:spPr>
              <a:xfrm>
                <a:off x="4250055" y="4394834"/>
                <a:ext cx="4046219" cy="661034"/>
              </a:xfrm>
              <a:custGeom>
                <a:avLst/>
                <a:gdLst>
                  <a:gd name="connsiteX0" fmla="*/ 0 w 4046219"/>
                  <a:gd name="connsiteY0" fmla="*/ 661035 h 661034"/>
                  <a:gd name="connsiteX1" fmla="*/ 42862 w 4046219"/>
                  <a:gd name="connsiteY1" fmla="*/ 661035 h 661034"/>
                  <a:gd name="connsiteX2" fmla="*/ 4046220 w 4046219"/>
                  <a:gd name="connsiteY2" fmla="*/ 661035 h 661034"/>
                  <a:gd name="connsiteX3" fmla="*/ 4003358 w 4046219"/>
                  <a:gd name="connsiteY3" fmla="*/ 661035 h 661034"/>
                  <a:gd name="connsiteX4" fmla="*/ 0 w 4046219"/>
                  <a:gd name="connsiteY4" fmla="*/ 482918 h 661034"/>
                  <a:gd name="connsiteX5" fmla="*/ 42862 w 4046219"/>
                  <a:gd name="connsiteY5" fmla="*/ 482918 h 661034"/>
                  <a:gd name="connsiteX6" fmla="*/ 4046220 w 4046219"/>
                  <a:gd name="connsiteY6" fmla="*/ 482918 h 661034"/>
                  <a:gd name="connsiteX7" fmla="*/ 4003358 w 4046219"/>
                  <a:gd name="connsiteY7" fmla="*/ 482918 h 661034"/>
                  <a:gd name="connsiteX8" fmla="*/ 0 w 4046219"/>
                  <a:gd name="connsiteY8" fmla="*/ 356235 h 661034"/>
                  <a:gd name="connsiteX9" fmla="*/ 42862 w 4046219"/>
                  <a:gd name="connsiteY9" fmla="*/ 356235 h 661034"/>
                  <a:gd name="connsiteX10" fmla="*/ 4046220 w 4046219"/>
                  <a:gd name="connsiteY10" fmla="*/ 356235 h 661034"/>
                  <a:gd name="connsiteX11" fmla="*/ 4003358 w 4046219"/>
                  <a:gd name="connsiteY11" fmla="*/ 356235 h 661034"/>
                  <a:gd name="connsiteX12" fmla="*/ 0 w 4046219"/>
                  <a:gd name="connsiteY12" fmla="*/ 259080 h 661034"/>
                  <a:gd name="connsiteX13" fmla="*/ 42862 w 4046219"/>
                  <a:gd name="connsiteY13" fmla="*/ 259080 h 661034"/>
                  <a:gd name="connsiteX14" fmla="*/ 4046220 w 4046219"/>
                  <a:gd name="connsiteY14" fmla="*/ 259080 h 661034"/>
                  <a:gd name="connsiteX15" fmla="*/ 4003358 w 4046219"/>
                  <a:gd name="connsiteY15" fmla="*/ 259080 h 661034"/>
                  <a:gd name="connsiteX16" fmla="*/ 0 w 4046219"/>
                  <a:gd name="connsiteY16" fmla="*/ 178118 h 661034"/>
                  <a:gd name="connsiteX17" fmla="*/ 42862 w 4046219"/>
                  <a:gd name="connsiteY17" fmla="*/ 178118 h 661034"/>
                  <a:gd name="connsiteX18" fmla="*/ 4046220 w 4046219"/>
                  <a:gd name="connsiteY18" fmla="*/ 178118 h 661034"/>
                  <a:gd name="connsiteX19" fmla="*/ 4003358 w 4046219"/>
                  <a:gd name="connsiteY19" fmla="*/ 178118 h 661034"/>
                  <a:gd name="connsiteX20" fmla="*/ 0 w 4046219"/>
                  <a:gd name="connsiteY20" fmla="*/ 110490 h 661034"/>
                  <a:gd name="connsiteX21" fmla="*/ 42862 w 4046219"/>
                  <a:gd name="connsiteY21" fmla="*/ 110490 h 661034"/>
                  <a:gd name="connsiteX22" fmla="*/ 4046220 w 4046219"/>
                  <a:gd name="connsiteY22" fmla="*/ 110490 h 661034"/>
                  <a:gd name="connsiteX23" fmla="*/ 4003358 w 4046219"/>
                  <a:gd name="connsiteY23" fmla="*/ 110490 h 661034"/>
                  <a:gd name="connsiteX24" fmla="*/ 0 w 4046219"/>
                  <a:gd name="connsiteY24" fmla="*/ 52388 h 661034"/>
                  <a:gd name="connsiteX25" fmla="*/ 42862 w 4046219"/>
                  <a:gd name="connsiteY25" fmla="*/ 52388 h 661034"/>
                  <a:gd name="connsiteX26" fmla="*/ 4046220 w 4046219"/>
                  <a:gd name="connsiteY26" fmla="*/ 52388 h 661034"/>
                  <a:gd name="connsiteX27" fmla="*/ 4003358 w 4046219"/>
                  <a:gd name="connsiteY27" fmla="*/ 52388 h 661034"/>
                  <a:gd name="connsiteX28" fmla="*/ 0 w 4046219"/>
                  <a:gd name="connsiteY28" fmla="*/ 0 h 661034"/>
                  <a:gd name="connsiteX29" fmla="*/ 42862 w 4046219"/>
                  <a:gd name="connsiteY29" fmla="*/ 0 h 661034"/>
                  <a:gd name="connsiteX30" fmla="*/ 4046220 w 4046219"/>
                  <a:gd name="connsiteY30" fmla="*/ 0 h 661034"/>
                  <a:gd name="connsiteX31" fmla="*/ 4003358 w 4046219"/>
                  <a:gd name="connsiteY31" fmla="*/ 0 h 661034"/>
                  <a:gd name="connsiteX32" fmla="*/ 4003453 w 4046219"/>
                  <a:gd name="connsiteY32" fmla="*/ 0 h 66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4">
                    <a:moveTo>
                      <a:pt x="0" y="661035"/>
                    </a:moveTo>
                    <a:lnTo>
                      <a:pt x="42862" y="661035"/>
                    </a:lnTo>
                    <a:moveTo>
                      <a:pt x="4046220" y="661035"/>
                    </a:moveTo>
                    <a:lnTo>
                      <a:pt x="4003358" y="661035"/>
                    </a:lnTo>
                    <a:moveTo>
                      <a:pt x="0" y="482918"/>
                    </a:moveTo>
                    <a:lnTo>
                      <a:pt x="42862" y="482918"/>
                    </a:lnTo>
                    <a:moveTo>
                      <a:pt x="4046220" y="482918"/>
                    </a:moveTo>
                    <a:lnTo>
                      <a:pt x="4003358" y="482918"/>
                    </a:lnTo>
                    <a:moveTo>
                      <a:pt x="0" y="356235"/>
                    </a:moveTo>
                    <a:lnTo>
                      <a:pt x="42862" y="356235"/>
                    </a:lnTo>
                    <a:moveTo>
                      <a:pt x="4046220" y="356235"/>
                    </a:moveTo>
                    <a:lnTo>
                      <a:pt x="4003358" y="356235"/>
                    </a:lnTo>
                    <a:moveTo>
                      <a:pt x="0" y="259080"/>
                    </a:moveTo>
                    <a:lnTo>
                      <a:pt x="42862" y="259080"/>
                    </a:lnTo>
                    <a:moveTo>
                      <a:pt x="4046220" y="259080"/>
                    </a:moveTo>
                    <a:lnTo>
                      <a:pt x="4003358" y="259080"/>
                    </a:lnTo>
                    <a:moveTo>
                      <a:pt x="0" y="178118"/>
                    </a:moveTo>
                    <a:lnTo>
                      <a:pt x="42862" y="178118"/>
                    </a:lnTo>
                    <a:moveTo>
                      <a:pt x="4046220" y="178118"/>
                    </a:moveTo>
                    <a:lnTo>
                      <a:pt x="4003358" y="178118"/>
                    </a:lnTo>
                    <a:moveTo>
                      <a:pt x="0" y="110490"/>
                    </a:moveTo>
                    <a:lnTo>
                      <a:pt x="42862" y="110490"/>
                    </a:lnTo>
                    <a:moveTo>
                      <a:pt x="4046220" y="110490"/>
                    </a:moveTo>
                    <a:lnTo>
                      <a:pt x="4003358" y="110490"/>
                    </a:lnTo>
                    <a:moveTo>
                      <a:pt x="0" y="52388"/>
                    </a:moveTo>
                    <a:lnTo>
                      <a:pt x="42862" y="52388"/>
                    </a:lnTo>
                    <a:moveTo>
                      <a:pt x="4046220" y="52388"/>
                    </a:moveTo>
                    <a:lnTo>
                      <a:pt x="4003358" y="52388"/>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5AAF7367-9F3F-4F20-8560-E38EB8A1B914}"/>
                </a:ext>
              </a:extLst>
            </p:cNvPr>
            <p:cNvSpPr/>
            <p:nvPr/>
          </p:nvSpPr>
          <p:spPr>
            <a:xfrm>
              <a:off x="4250055" y="4349115"/>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25" name="Graphic 15">
              <a:extLst>
                <a:ext uri="{FF2B5EF4-FFF2-40B4-BE49-F238E27FC236}">
                  <a16:creationId xmlns:a16="http://schemas.microsoft.com/office/drawing/2014/main" id="{BFFA31A5-8E7C-48A6-97F1-ACC0A19F18D6}"/>
                </a:ext>
              </a:extLst>
            </p:cNvPr>
            <p:cNvGrpSpPr/>
            <p:nvPr/>
          </p:nvGrpSpPr>
          <p:grpSpPr>
            <a:xfrm>
              <a:off x="4085272" y="3383279"/>
              <a:ext cx="4211002" cy="1037272"/>
              <a:chOff x="4085272" y="3383279"/>
              <a:chExt cx="4211002" cy="1037272"/>
            </a:xfrm>
          </p:grpSpPr>
          <p:sp>
            <p:nvSpPr>
              <p:cNvPr id="26" name="Freeform: Shape 25">
                <a:extLst>
                  <a:ext uri="{FF2B5EF4-FFF2-40B4-BE49-F238E27FC236}">
                    <a16:creationId xmlns:a16="http://schemas.microsoft.com/office/drawing/2014/main" id="{40FBB568-8592-4C39-A1C1-C20E8B41E523}"/>
                  </a:ext>
                </a:extLst>
              </p:cNvPr>
              <p:cNvSpPr/>
              <p:nvPr/>
            </p:nvSpPr>
            <p:spPr>
              <a:xfrm>
                <a:off x="4250055" y="4349115"/>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27" name="TextBox 26">
                <a:extLst>
                  <a:ext uri="{FF2B5EF4-FFF2-40B4-BE49-F238E27FC236}">
                    <a16:creationId xmlns:a16="http://schemas.microsoft.com/office/drawing/2014/main" id="{F6D0EAE7-DBE5-43AE-8FDD-662CF365DEE3}"/>
                  </a:ext>
                </a:extLst>
              </p:cNvPr>
              <p:cNvSpPr txBox="1"/>
              <p:nvPr/>
            </p:nvSpPr>
            <p:spPr>
              <a:xfrm>
                <a:off x="3993832" y="4212907"/>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a:t>
                </a:r>
              </a:p>
            </p:txBody>
          </p:sp>
          <p:sp>
            <p:nvSpPr>
              <p:cNvPr id="28" name="Freeform: Shape 27">
                <a:extLst>
                  <a:ext uri="{FF2B5EF4-FFF2-40B4-BE49-F238E27FC236}">
                    <a16:creationId xmlns:a16="http://schemas.microsoft.com/office/drawing/2014/main" id="{486387C2-AEB3-42A0-BBE2-16B02FDAD797}"/>
                  </a:ext>
                </a:extLst>
              </p:cNvPr>
              <p:cNvSpPr/>
              <p:nvPr/>
            </p:nvSpPr>
            <p:spPr>
              <a:xfrm>
                <a:off x="4250055" y="3383279"/>
                <a:ext cx="4046219" cy="661035"/>
              </a:xfrm>
              <a:custGeom>
                <a:avLst/>
                <a:gdLst>
                  <a:gd name="connsiteX0" fmla="*/ 0 w 4046219"/>
                  <a:gd name="connsiteY0" fmla="*/ 661035 h 661035"/>
                  <a:gd name="connsiteX1" fmla="*/ 42862 w 4046219"/>
                  <a:gd name="connsiteY1" fmla="*/ 661035 h 661035"/>
                  <a:gd name="connsiteX2" fmla="*/ 4046220 w 4046219"/>
                  <a:gd name="connsiteY2" fmla="*/ 661035 h 661035"/>
                  <a:gd name="connsiteX3" fmla="*/ 4003358 w 4046219"/>
                  <a:gd name="connsiteY3" fmla="*/ 661035 h 661035"/>
                  <a:gd name="connsiteX4" fmla="*/ 0 w 4046219"/>
                  <a:gd name="connsiteY4" fmla="*/ 482917 h 661035"/>
                  <a:gd name="connsiteX5" fmla="*/ 42862 w 4046219"/>
                  <a:gd name="connsiteY5" fmla="*/ 482917 h 661035"/>
                  <a:gd name="connsiteX6" fmla="*/ 4046220 w 4046219"/>
                  <a:gd name="connsiteY6" fmla="*/ 482917 h 661035"/>
                  <a:gd name="connsiteX7" fmla="*/ 4003358 w 4046219"/>
                  <a:gd name="connsiteY7" fmla="*/ 482917 h 661035"/>
                  <a:gd name="connsiteX8" fmla="*/ 0 w 4046219"/>
                  <a:gd name="connsiteY8" fmla="*/ 356235 h 661035"/>
                  <a:gd name="connsiteX9" fmla="*/ 42862 w 4046219"/>
                  <a:gd name="connsiteY9" fmla="*/ 356235 h 661035"/>
                  <a:gd name="connsiteX10" fmla="*/ 4046220 w 4046219"/>
                  <a:gd name="connsiteY10" fmla="*/ 356235 h 661035"/>
                  <a:gd name="connsiteX11" fmla="*/ 4003358 w 4046219"/>
                  <a:gd name="connsiteY11" fmla="*/ 356235 h 661035"/>
                  <a:gd name="connsiteX12" fmla="*/ 0 w 4046219"/>
                  <a:gd name="connsiteY12" fmla="*/ 258127 h 661035"/>
                  <a:gd name="connsiteX13" fmla="*/ 42862 w 4046219"/>
                  <a:gd name="connsiteY13" fmla="*/ 258127 h 661035"/>
                  <a:gd name="connsiteX14" fmla="*/ 4046220 w 4046219"/>
                  <a:gd name="connsiteY14" fmla="*/ 258127 h 661035"/>
                  <a:gd name="connsiteX15" fmla="*/ 4003358 w 4046219"/>
                  <a:gd name="connsiteY15" fmla="*/ 258127 h 661035"/>
                  <a:gd name="connsiteX16" fmla="*/ 0 w 4046219"/>
                  <a:gd name="connsiteY16" fmla="*/ 178117 h 661035"/>
                  <a:gd name="connsiteX17" fmla="*/ 42862 w 4046219"/>
                  <a:gd name="connsiteY17" fmla="*/ 178117 h 661035"/>
                  <a:gd name="connsiteX18" fmla="*/ 4046220 w 4046219"/>
                  <a:gd name="connsiteY18" fmla="*/ 178117 h 661035"/>
                  <a:gd name="connsiteX19" fmla="*/ 4003358 w 4046219"/>
                  <a:gd name="connsiteY19" fmla="*/ 178117 h 661035"/>
                  <a:gd name="connsiteX20" fmla="*/ 0 w 4046219"/>
                  <a:gd name="connsiteY20" fmla="*/ 110490 h 661035"/>
                  <a:gd name="connsiteX21" fmla="*/ 42862 w 4046219"/>
                  <a:gd name="connsiteY21" fmla="*/ 110490 h 661035"/>
                  <a:gd name="connsiteX22" fmla="*/ 4046220 w 4046219"/>
                  <a:gd name="connsiteY22" fmla="*/ 110490 h 661035"/>
                  <a:gd name="connsiteX23" fmla="*/ 4003358 w 4046219"/>
                  <a:gd name="connsiteY23" fmla="*/ 110490 h 661035"/>
                  <a:gd name="connsiteX24" fmla="*/ 0 w 4046219"/>
                  <a:gd name="connsiteY24" fmla="*/ 51435 h 661035"/>
                  <a:gd name="connsiteX25" fmla="*/ 42862 w 4046219"/>
                  <a:gd name="connsiteY25" fmla="*/ 51435 h 661035"/>
                  <a:gd name="connsiteX26" fmla="*/ 4046220 w 4046219"/>
                  <a:gd name="connsiteY26" fmla="*/ 51435 h 661035"/>
                  <a:gd name="connsiteX27" fmla="*/ 4003358 w 4046219"/>
                  <a:gd name="connsiteY27" fmla="*/ 51435 h 661035"/>
                  <a:gd name="connsiteX28" fmla="*/ 0 w 4046219"/>
                  <a:gd name="connsiteY28" fmla="*/ 0 h 661035"/>
                  <a:gd name="connsiteX29" fmla="*/ 42862 w 4046219"/>
                  <a:gd name="connsiteY29" fmla="*/ 0 h 661035"/>
                  <a:gd name="connsiteX30" fmla="*/ 4046220 w 4046219"/>
                  <a:gd name="connsiteY30" fmla="*/ 0 h 661035"/>
                  <a:gd name="connsiteX31" fmla="*/ 4003358 w 4046219"/>
                  <a:gd name="connsiteY31" fmla="*/ 0 h 661035"/>
                  <a:gd name="connsiteX32" fmla="*/ 4003453 w 4046219"/>
                  <a:gd name="connsiteY32" fmla="*/ 0 h 66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5">
                    <a:moveTo>
                      <a:pt x="0" y="661035"/>
                    </a:moveTo>
                    <a:lnTo>
                      <a:pt x="42862" y="661035"/>
                    </a:lnTo>
                    <a:moveTo>
                      <a:pt x="4046220" y="661035"/>
                    </a:moveTo>
                    <a:lnTo>
                      <a:pt x="4003358" y="661035"/>
                    </a:lnTo>
                    <a:moveTo>
                      <a:pt x="0" y="482917"/>
                    </a:moveTo>
                    <a:lnTo>
                      <a:pt x="42862" y="482917"/>
                    </a:lnTo>
                    <a:moveTo>
                      <a:pt x="4046220" y="482917"/>
                    </a:moveTo>
                    <a:lnTo>
                      <a:pt x="4003358" y="482917"/>
                    </a:lnTo>
                    <a:moveTo>
                      <a:pt x="0" y="356235"/>
                    </a:moveTo>
                    <a:lnTo>
                      <a:pt x="42862" y="356235"/>
                    </a:lnTo>
                    <a:moveTo>
                      <a:pt x="4046220" y="356235"/>
                    </a:moveTo>
                    <a:lnTo>
                      <a:pt x="4003358" y="356235"/>
                    </a:lnTo>
                    <a:moveTo>
                      <a:pt x="0" y="258127"/>
                    </a:moveTo>
                    <a:lnTo>
                      <a:pt x="42862" y="258127"/>
                    </a:lnTo>
                    <a:moveTo>
                      <a:pt x="4046220" y="258127"/>
                    </a:moveTo>
                    <a:lnTo>
                      <a:pt x="4003358" y="258127"/>
                    </a:lnTo>
                    <a:moveTo>
                      <a:pt x="0" y="178117"/>
                    </a:moveTo>
                    <a:lnTo>
                      <a:pt x="42862" y="178117"/>
                    </a:lnTo>
                    <a:moveTo>
                      <a:pt x="4046220" y="178117"/>
                    </a:moveTo>
                    <a:lnTo>
                      <a:pt x="4003358" y="178117"/>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29" name="Freeform: Shape 28">
              <a:extLst>
                <a:ext uri="{FF2B5EF4-FFF2-40B4-BE49-F238E27FC236}">
                  <a16:creationId xmlns:a16="http://schemas.microsoft.com/office/drawing/2014/main" id="{9963F600-EF38-4278-BB10-BDC86DE7A922}"/>
                </a:ext>
              </a:extLst>
            </p:cNvPr>
            <p:cNvSpPr/>
            <p:nvPr/>
          </p:nvSpPr>
          <p:spPr>
            <a:xfrm>
              <a:off x="4250055" y="3336607"/>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30" name="Graphic 15">
              <a:extLst>
                <a:ext uri="{FF2B5EF4-FFF2-40B4-BE49-F238E27FC236}">
                  <a16:creationId xmlns:a16="http://schemas.microsoft.com/office/drawing/2014/main" id="{5C3232D0-9EA7-4939-8F97-2DD702F68418}"/>
                </a:ext>
              </a:extLst>
            </p:cNvPr>
            <p:cNvGrpSpPr/>
            <p:nvPr/>
          </p:nvGrpSpPr>
          <p:grpSpPr>
            <a:xfrm>
              <a:off x="3999547" y="2371725"/>
              <a:ext cx="4296727" cy="1036320"/>
              <a:chOff x="3999547" y="2371725"/>
              <a:chExt cx="4296727" cy="1036320"/>
            </a:xfrm>
          </p:grpSpPr>
          <p:sp>
            <p:nvSpPr>
              <p:cNvPr id="31" name="Freeform: Shape 30">
                <a:extLst>
                  <a:ext uri="{FF2B5EF4-FFF2-40B4-BE49-F238E27FC236}">
                    <a16:creationId xmlns:a16="http://schemas.microsoft.com/office/drawing/2014/main" id="{962862CE-3860-4C0A-99BB-AE1BB232559C}"/>
                  </a:ext>
                </a:extLst>
              </p:cNvPr>
              <p:cNvSpPr/>
              <p:nvPr/>
            </p:nvSpPr>
            <p:spPr>
              <a:xfrm>
                <a:off x="4250055" y="3336607"/>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1CD66DFE-51CC-4F84-8471-0159B21DBE6A}"/>
                  </a:ext>
                </a:extLst>
              </p:cNvPr>
              <p:cNvSpPr txBox="1"/>
              <p:nvPr/>
            </p:nvSpPr>
            <p:spPr>
              <a:xfrm>
                <a:off x="3908107" y="3200400"/>
                <a:ext cx="3543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10</a:t>
                </a:r>
              </a:p>
            </p:txBody>
          </p:sp>
          <p:sp>
            <p:nvSpPr>
              <p:cNvPr id="33" name="Freeform: Shape 32">
                <a:extLst>
                  <a:ext uri="{FF2B5EF4-FFF2-40B4-BE49-F238E27FC236}">
                    <a16:creationId xmlns:a16="http://schemas.microsoft.com/office/drawing/2014/main" id="{9F397B3B-BE97-44A5-BAAA-8DEB83409AF4}"/>
                  </a:ext>
                </a:extLst>
              </p:cNvPr>
              <p:cNvSpPr/>
              <p:nvPr/>
            </p:nvSpPr>
            <p:spPr>
              <a:xfrm>
                <a:off x="4250055" y="2371725"/>
                <a:ext cx="4046219" cy="661034"/>
              </a:xfrm>
              <a:custGeom>
                <a:avLst/>
                <a:gdLst>
                  <a:gd name="connsiteX0" fmla="*/ 0 w 4046219"/>
                  <a:gd name="connsiteY0" fmla="*/ 661035 h 661034"/>
                  <a:gd name="connsiteX1" fmla="*/ 42862 w 4046219"/>
                  <a:gd name="connsiteY1" fmla="*/ 661035 h 661034"/>
                  <a:gd name="connsiteX2" fmla="*/ 4046220 w 4046219"/>
                  <a:gd name="connsiteY2" fmla="*/ 661035 h 661034"/>
                  <a:gd name="connsiteX3" fmla="*/ 4003358 w 4046219"/>
                  <a:gd name="connsiteY3" fmla="*/ 661035 h 661034"/>
                  <a:gd name="connsiteX4" fmla="*/ 0 w 4046219"/>
                  <a:gd name="connsiteY4" fmla="*/ 482917 h 661034"/>
                  <a:gd name="connsiteX5" fmla="*/ 42862 w 4046219"/>
                  <a:gd name="connsiteY5" fmla="*/ 482917 h 661034"/>
                  <a:gd name="connsiteX6" fmla="*/ 4046220 w 4046219"/>
                  <a:gd name="connsiteY6" fmla="*/ 482917 h 661034"/>
                  <a:gd name="connsiteX7" fmla="*/ 4003358 w 4046219"/>
                  <a:gd name="connsiteY7" fmla="*/ 482917 h 661034"/>
                  <a:gd name="connsiteX8" fmla="*/ 0 w 4046219"/>
                  <a:gd name="connsiteY8" fmla="*/ 356235 h 661034"/>
                  <a:gd name="connsiteX9" fmla="*/ 42862 w 4046219"/>
                  <a:gd name="connsiteY9" fmla="*/ 356235 h 661034"/>
                  <a:gd name="connsiteX10" fmla="*/ 4046220 w 4046219"/>
                  <a:gd name="connsiteY10" fmla="*/ 356235 h 661034"/>
                  <a:gd name="connsiteX11" fmla="*/ 4003358 w 4046219"/>
                  <a:gd name="connsiteY11" fmla="*/ 356235 h 661034"/>
                  <a:gd name="connsiteX12" fmla="*/ 0 w 4046219"/>
                  <a:gd name="connsiteY12" fmla="*/ 258128 h 661034"/>
                  <a:gd name="connsiteX13" fmla="*/ 42862 w 4046219"/>
                  <a:gd name="connsiteY13" fmla="*/ 258128 h 661034"/>
                  <a:gd name="connsiteX14" fmla="*/ 4046220 w 4046219"/>
                  <a:gd name="connsiteY14" fmla="*/ 258128 h 661034"/>
                  <a:gd name="connsiteX15" fmla="*/ 4003358 w 4046219"/>
                  <a:gd name="connsiteY15" fmla="*/ 258128 h 661034"/>
                  <a:gd name="connsiteX16" fmla="*/ 0 w 4046219"/>
                  <a:gd name="connsiteY16" fmla="*/ 178117 h 661034"/>
                  <a:gd name="connsiteX17" fmla="*/ 42862 w 4046219"/>
                  <a:gd name="connsiteY17" fmla="*/ 178117 h 661034"/>
                  <a:gd name="connsiteX18" fmla="*/ 4046220 w 4046219"/>
                  <a:gd name="connsiteY18" fmla="*/ 178117 h 661034"/>
                  <a:gd name="connsiteX19" fmla="*/ 4003358 w 4046219"/>
                  <a:gd name="connsiteY19" fmla="*/ 178117 h 661034"/>
                  <a:gd name="connsiteX20" fmla="*/ 0 w 4046219"/>
                  <a:gd name="connsiteY20" fmla="*/ 110490 h 661034"/>
                  <a:gd name="connsiteX21" fmla="*/ 42862 w 4046219"/>
                  <a:gd name="connsiteY21" fmla="*/ 110490 h 661034"/>
                  <a:gd name="connsiteX22" fmla="*/ 4046220 w 4046219"/>
                  <a:gd name="connsiteY22" fmla="*/ 110490 h 661034"/>
                  <a:gd name="connsiteX23" fmla="*/ 4003358 w 4046219"/>
                  <a:gd name="connsiteY23" fmla="*/ 110490 h 661034"/>
                  <a:gd name="connsiteX24" fmla="*/ 0 w 4046219"/>
                  <a:gd name="connsiteY24" fmla="*/ 51435 h 661034"/>
                  <a:gd name="connsiteX25" fmla="*/ 42862 w 4046219"/>
                  <a:gd name="connsiteY25" fmla="*/ 51435 h 661034"/>
                  <a:gd name="connsiteX26" fmla="*/ 4046220 w 4046219"/>
                  <a:gd name="connsiteY26" fmla="*/ 51435 h 661034"/>
                  <a:gd name="connsiteX27" fmla="*/ 4003358 w 4046219"/>
                  <a:gd name="connsiteY27" fmla="*/ 51435 h 661034"/>
                  <a:gd name="connsiteX28" fmla="*/ 0 w 4046219"/>
                  <a:gd name="connsiteY28" fmla="*/ 0 h 661034"/>
                  <a:gd name="connsiteX29" fmla="*/ 42862 w 4046219"/>
                  <a:gd name="connsiteY29" fmla="*/ 0 h 661034"/>
                  <a:gd name="connsiteX30" fmla="*/ 4046220 w 4046219"/>
                  <a:gd name="connsiteY30" fmla="*/ 0 h 661034"/>
                  <a:gd name="connsiteX31" fmla="*/ 4003358 w 4046219"/>
                  <a:gd name="connsiteY31" fmla="*/ 0 h 661034"/>
                  <a:gd name="connsiteX32" fmla="*/ 4003453 w 4046219"/>
                  <a:gd name="connsiteY32" fmla="*/ 0 h 66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1034">
                    <a:moveTo>
                      <a:pt x="0" y="661035"/>
                    </a:moveTo>
                    <a:lnTo>
                      <a:pt x="42862" y="661035"/>
                    </a:lnTo>
                    <a:moveTo>
                      <a:pt x="4046220" y="661035"/>
                    </a:moveTo>
                    <a:lnTo>
                      <a:pt x="4003358" y="661035"/>
                    </a:lnTo>
                    <a:moveTo>
                      <a:pt x="0" y="482917"/>
                    </a:moveTo>
                    <a:lnTo>
                      <a:pt x="42862" y="482917"/>
                    </a:lnTo>
                    <a:moveTo>
                      <a:pt x="4046220" y="482917"/>
                    </a:moveTo>
                    <a:lnTo>
                      <a:pt x="4003358" y="482917"/>
                    </a:lnTo>
                    <a:moveTo>
                      <a:pt x="0" y="356235"/>
                    </a:moveTo>
                    <a:lnTo>
                      <a:pt x="42862" y="356235"/>
                    </a:lnTo>
                    <a:moveTo>
                      <a:pt x="4046220" y="356235"/>
                    </a:moveTo>
                    <a:lnTo>
                      <a:pt x="4003358" y="356235"/>
                    </a:lnTo>
                    <a:moveTo>
                      <a:pt x="0" y="258128"/>
                    </a:moveTo>
                    <a:lnTo>
                      <a:pt x="42862" y="258128"/>
                    </a:lnTo>
                    <a:moveTo>
                      <a:pt x="4046220" y="258128"/>
                    </a:moveTo>
                    <a:lnTo>
                      <a:pt x="4003358" y="258128"/>
                    </a:lnTo>
                    <a:moveTo>
                      <a:pt x="0" y="178117"/>
                    </a:moveTo>
                    <a:lnTo>
                      <a:pt x="42862" y="178117"/>
                    </a:lnTo>
                    <a:moveTo>
                      <a:pt x="4046220" y="178117"/>
                    </a:moveTo>
                    <a:lnTo>
                      <a:pt x="4003358" y="178117"/>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34" name="Freeform: Shape 33">
              <a:extLst>
                <a:ext uri="{FF2B5EF4-FFF2-40B4-BE49-F238E27FC236}">
                  <a16:creationId xmlns:a16="http://schemas.microsoft.com/office/drawing/2014/main" id="{CC7757C1-7AB3-42AF-9549-27B2E96F1A7F}"/>
                </a:ext>
              </a:extLst>
            </p:cNvPr>
            <p:cNvSpPr/>
            <p:nvPr/>
          </p:nvSpPr>
          <p:spPr>
            <a:xfrm>
              <a:off x="4250055" y="2325052"/>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35" name="Graphic 15">
              <a:extLst>
                <a:ext uri="{FF2B5EF4-FFF2-40B4-BE49-F238E27FC236}">
                  <a16:creationId xmlns:a16="http://schemas.microsoft.com/office/drawing/2014/main" id="{561B427D-1CA0-45E9-AF4D-3647C2A6B8A9}"/>
                </a:ext>
              </a:extLst>
            </p:cNvPr>
            <p:cNvGrpSpPr/>
            <p:nvPr/>
          </p:nvGrpSpPr>
          <p:grpSpPr>
            <a:xfrm>
              <a:off x="3913822" y="1360169"/>
              <a:ext cx="4382452" cy="1036320"/>
              <a:chOff x="3913822" y="1360169"/>
              <a:chExt cx="4382452" cy="1036320"/>
            </a:xfrm>
          </p:grpSpPr>
          <p:sp>
            <p:nvSpPr>
              <p:cNvPr id="36" name="Freeform: Shape 35">
                <a:extLst>
                  <a:ext uri="{FF2B5EF4-FFF2-40B4-BE49-F238E27FC236}">
                    <a16:creationId xmlns:a16="http://schemas.microsoft.com/office/drawing/2014/main" id="{E3F92111-2308-4D22-968B-9EEBE4AF0E12}"/>
                  </a:ext>
                </a:extLst>
              </p:cNvPr>
              <p:cNvSpPr/>
              <p:nvPr/>
            </p:nvSpPr>
            <p:spPr>
              <a:xfrm>
                <a:off x="4250055" y="2325052"/>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37" name="TextBox 36">
                <a:extLst>
                  <a:ext uri="{FF2B5EF4-FFF2-40B4-BE49-F238E27FC236}">
                    <a16:creationId xmlns:a16="http://schemas.microsoft.com/office/drawing/2014/main" id="{73B5189D-9152-4A80-B38D-ED6E6245EFD9}"/>
                  </a:ext>
                </a:extLst>
              </p:cNvPr>
              <p:cNvSpPr txBox="1"/>
              <p:nvPr/>
            </p:nvSpPr>
            <p:spPr>
              <a:xfrm>
                <a:off x="3822382" y="2188845"/>
                <a:ext cx="44005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100</a:t>
                </a:r>
              </a:p>
            </p:txBody>
          </p:sp>
          <p:sp>
            <p:nvSpPr>
              <p:cNvPr id="38" name="Freeform: Shape 37">
                <a:extLst>
                  <a:ext uri="{FF2B5EF4-FFF2-40B4-BE49-F238E27FC236}">
                    <a16:creationId xmlns:a16="http://schemas.microsoft.com/office/drawing/2014/main" id="{8E186F0E-F967-4F07-957B-C894D49F0005}"/>
                  </a:ext>
                </a:extLst>
              </p:cNvPr>
              <p:cNvSpPr/>
              <p:nvPr/>
            </p:nvSpPr>
            <p:spPr>
              <a:xfrm>
                <a:off x="4250055" y="1360169"/>
                <a:ext cx="4046219" cy="660082"/>
              </a:xfrm>
              <a:custGeom>
                <a:avLst/>
                <a:gdLst>
                  <a:gd name="connsiteX0" fmla="*/ 0 w 4046219"/>
                  <a:gd name="connsiteY0" fmla="*/ 660083 h 660082"/>
                  <a:gd name="connsiteX1" fmla="*/ 42862 w 4046219"/>
                  <a:gd name="connsiteY1" fmla="*/ 660083 h 660082"/>
                  <a:gd name="connsiteX2" fmla="*/ 4046220 w 4046219"/>
                  <a:gd name="connsiteY2" fmla="*/ 660083 h 660082"/>
                  <a:gd name="connsiteX3" fmla="*/ 4003358 w 4046219"/>
                  <a:gd name="connsiteY3" fmla="*/ 660083 h 660082"/>
                  <a:gd name="connsiteX4" fmla="*/ 0 w 4046219"/>
                  <a:gd name="connsiteY4" fmla="*/ 481965 h 660082"/>
                  <a:gd name="connsiteX5" fmla="*/ 42862 w 4046219"/>
                  <a:gd name="connsiteY5" fmla="*/ 481965 h 660082"/>
                  <a:gd name="connsiteX6" fmla="*/ 4046220 w 4046219"/>
                  <a:gd name="connsiteY6" fmla="*/ 481965 h 660082"/>
                  <a:gd name="connsiteX7" fmla="*/ 4003358 w 4046219"/>
                  <a:gd name="connsiteY7" fmla="*/ 481965 h 660082"/>
                  <a:gd name="connsiteX8" fmla="*/ 0 w 4046219"/>
                  <a:gd name="connsiteY8" fmla="*/ 356235 h 660082"/>
                  <a:gd name="connsiteX9" fmla="*/ 42862 w 4046219"/>
                  <a:gd name="connsiteY9" fmla="*/ 356235 h 660082"/>
                  <a:gd name="connsiteX10" fmla="*/ 4046220 w 4046219"/>
                  <a:gd name="connsiteY10" fmla="*/ 356235 h 660082"/>
                  <a:gd name="connsiteX11" fmla="*/ 4003358 w 4046219"/>
                  <a:gd name="connsiteY11" fmla="*/ 356235 h 660082"/>
                  <a:gd name="connsiteX12" fmla="*/ 0 w 4046219"/>
                  <a:gd name="connsiteY12" fmla="*/ 258128 h 660082"/>
                  <a:gd name="connsiteX13" fmla="*/ 42862 w 4046219"/>
                  <a:gd name="connsiteY13" fmla="*/ 258128 h 660082"/>
                  <a:gd name="connsiteX14" fmla="*/ 4046220 w 4046219"/>
                  <a:gd name="connsiteY14" fmla="*/ 258128 h 660082"/>
                  <a:gd name="connsiteX15" fmla="*/ 4003358 w 4046219"/>
                  <a:gd name="connsiteY15" fmla="*/ 258128 h 660082"/>
                  <a:gd name="connsiteX16" fmla="*/ 0 w 4046219"/>
                  <a:gd name="connsiteY16" fmla="*/ 178118 h 660082"/>
                  <a:gd name="connsiteX17" fmla="*/ 42862 w 4046219"/>
                  <a:gd name="connsiteY17" fmla="*/ 178118 h 660082"/>
                  <a:gd name="connsiteX18" fmla="*/ 4046220 w 4046219"/>
                  <a:gd name="connsiteY18" fmla="*/ 178118 h 660082"/>
                  <a:gd name="connsiteX19" fmla="*/ 4003358 w 4046219"/>
                  <a:gd name="connsiteY19" fmla="*/ 178118 h 660082"/>
                  <a:gd name="connsiteX20" fmla="*/ 0 w 4046219"/>
                  <a:gd name="connsiteY20" fmla="*/ 110490 h 660082"/>
                  <a:gd name="connsiteX21" fmla="*/ 42862 w 4046219"/>
                  <a:gd name="connsiteY21" fmla="*/ 110490 h 660082"/>
                  <a:gd name="connsiteX22" fmla="*/ 4046220 w 4046219"/>
                  <a:gd name="connsiteY22" fmla="*/ 110490 h 660082"/>
                  <a:gd name="connsiteX23" fmla="*/ 4003358 w 4046219"/>
                  <a:gd name="connsiteY23" fmla="*/ 110490 h 660082"/>
                  <a:gd name="connsiteX24" fmla="*/ 0 w 4046219"/>
                  <a:gd name="connsiteY24" fmla="*/ 51435 h 660082"/>
                  <a:gd name="connsiteX25" fmla="*/ 42862 w 4046219"/>
                  <a:gd name="connsiteY25" fmla="*/ 51435 h 660082"/>
                  <a:gd name="connsiteX26" fmla="*/ 4046220 w 4046219"/>
                  <a:gd name="connsiteY26" fmla="*/ 51435 h 660082"/>
                  <a:gd name="connsiteX27" fmla="*/ 4003358 w 4046219"/>
                  <a:gd name="connsiteY27" fmla="*/ 51435 h 660082"/>
                  <a:gd name="connsiteX28" fmla="*/ 0 w 4046219"/>
                  <a:gd name="connsiteY28" fmla="*/ 0 h 660082"/>
                  <a:gd name="connsiteX29" fmla="*/ 42862 w 4046219"/>
                  <a:gd name="connsiteY29" fmla="*/ 0 h 660082"/>
                  <a:gd name="connsiteX30" fmla="*/ 4046220 w 4046219"/>
                  <a:gd name="connsiteY30" fmla="*/ 0 h 660082"/>
                  <a:gd name="connsiteX31" fmla="*/ 4003358 w 4046219"/>
                  <a:gd name="connsiteY31" fmla="*/ 0 h 660082"/>
                  <a:gd name="connsiteX32" fmla="*/ 4003453 w 4046219"/>
                  <a:gd name="connsiteY32" fmla="*/ 0 h 66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46219" h="660082">
                    <a:moveTo>
                      <a:pt x="0" y="660083"/>
                    </a:moveTo>
                    <a:lnTo>
                      <a:pt x="42862" y="660083"/>
                    </a:lnTo>
                    <a:moveTo>
                      <a:pt x="4046220" y="660083"/>
                    </a:moveTo>
                    <a:lnTo>
                      <a:pt x="4003358" y="660083"/>
                    </a:lnTo>
                    <a:moveTo>
                      <a:pt x="0" y="481965"/>
                    </a:moveTo>
                    <a:lnTo>
                      <a:pt x="42862" y="481965"/>
                    </a:lnTo>
                    <a:moveTo>
                      <a:pt x="4046220" y="481965"/>
                    </a:moveTo>
                    <a:lnTo>
                      <a:pt x="4003358" y="481965"/>
                    </a:lnTo>
                    <a:moveTo>
                      <a:pt x="0" y="356235"/>
                    </a:moveTo>
                    <a:lnTo>
                      <a:pt x="42862" y="356235"/>
                    </a:lnTo>
                    <a:moveTo>
                      <a:pt x="4046220" y="356235"/>
                    </a:moveTo>
                    <a:lnTo>
                      <a:pt x="4003358" y="356235"/>
                    </a:lnTo>
                    <a:moveTo>
                      <a:pt x="0" y="258128"/>
                    </a:moveTo>
                    <a:lnTo>
                      <a:pt x="42862" y="258128"/>
                    </a:lnTo>
                    <a:moveTo>
                      <a:pt x="4046220" y="258128"/>
                    </a:moveTo>
                    <a:lnTo>
                      <a:pt x="4003358" y="258128"/>
                    </a:lnTo>
                    <a:moveTo>
                      <a:pt x="0" y="178118"/>
                    </a:moveTo>
                    <a:lnTo>
                      <a:pt x="42862" y="178118"/>
                    </a:lnTo>
                    <a:moveTo>
                      <a:pt x="4046220" y="178118"/>
                    </a:moveTo>
                    <a:lnTo>
                      <a:pt x="4003358" y="178118"/>
                    </a:lnTo>
                    <a:moveTo>
                      <a:pt x="0" y="110490"/>
                    </a:moveTo>
                    <a:lnTo>
                      <a:pt x="42862" y="110490"/>
                    </a:lnTo>
                    <a:moveTo>
                      <a:pt x="4046220" y="110490"/>
                    </a:moveTo>
                    <a:lnTo>
                      <a:pt x="4003358" y="110490"/>
                    </a:lnTo>
                    <a:moveTo>
                      <a:pt x="0" y="51435"/>
                    </a:moveTo>
                    <a:lnTo>
                      <a:pt x="42862" y="51435"/>
                    </a:lnTo>
                    <a:moveTo>
                      <a:pt x="4046220" y="51435"/>
                    </a:moveTo>
                    <a:lnTo>
                      <a:pt x="4003358" y="51435"/>
                    </a:lnTo>
                    <a:moveTo>
                      <a:pt x="0" y="0"/>
                    </a:moveTo>
                    <a:lnTo>
                      <a:pt x="42862" y="0"/>
                    </a:lnTo>
                    <a:moveTo>
                      <a:pt x="4046220" y="0"/>
                    </a:moveTo>
                    <a:lnTo>
                      <a:pt x="4003358" y="0"/>
                    </a:lnTo>
                    <a:lnTo>
                      <a:pt x="4003453" y="0"/>
                    </a:lnTo>
                  </a:path>
                </a:pathLst>
              </a:custGeom>
              <a:noFill/>
              <a:ln w="9525" cap="flat">
                <a:solidFill>
                  <a:srgbClr val="000000"/>
                </a:solidFill>
                <a:prstDash val="solid"/>
                <a:miter/>
              </a:ln>
            </p:spPr>
            <p:txBody>
              <a:bodyPr rtlCol="0" anchor="ctr"/>
              <a:lstStyle/>
              <a:p>
                <a:endParaRPr lang="en-US"/>
              </a:p>
            </p:txBody>
          </p:sp>
        </p:grpSp>
        <p:sp>
          <p:nvSpPr>
            <p:cNvPr id="39" name="Freeform: Shape 38">
              <a:extLst>
                <a:ext uri="{FF2B5EF4-FFF2-40B4-BE49-F238E27FC236}">
                  <a16:creationId xmlns:a16="http://schemas.microsoft.com/office/drawing/2014/main" id="{067822B5-0963-4EFC-A9BE-AD93B5B67AA9}"/>
                </a:ext>
              </a:extLst>
            </p:cNvPr>
            <p:cNvSpPr/>
            <p:nvPr/>
          </p:nvSpPr>
          <p:spPr>
            <a:xfrm>
              <a:off x="4250055" y="1313497"/>
              <a:ext cx="4046315" cy="9525"/>
            </a:xfrm>
            <a:custGeom>
              <a:avLst/>
              <a:gdLst>
                <a:gd name="connsiteX0" fmla="*/ 0 w 4046315"/>
                <a:gd name="connsiteY0" fmla="*/ 0 h 9525"/>
                <a:gd name="connsiteX1" fmla="*/ 4046220 w 4046315"/>
                <a:gd name="connsiteY1" fmla="*/ 0 h 9525"/>
                <a:gd name="connsiteX2" fmla="*/ 4046315 w 4046315"/>
                <a:gd name="connsiteY2" fmla="*/ 0 h 9525"/>
              </a:gdLst>
              <a:ahLst/>
              <a:cxnLst>
                <a:cxn ang="0">
                  <a:pos x="connsiteX0" y="connsiteY0"/>
                </a:cxn>
                <a:cxn ang="0">
                  <a:pos x="connsiteX1" y="connsiteY1"/>
                </a:cxn>
                <a:cxn ang="0">
                  <a:pos x="connsiteX2" y="connsiteY2"/>
                </a:cxn>
              </a:cxnLst>
              <a:rect l="l" t="t" r="r" b="b"/>
              <a:pathLst>
                <a:path w="4046315" h="9525">
                  <a:moveTo>
                    <a:pt x="0" y="0"/>
                  </a:moveTo>
                  <a:lnTo>
                    <a:pt x="4046220" y="0"/>
                  </a:lnTo>
                  <a:lnTo>
                    <a:pt x="4046315" y="0"/>
                  </a:lnTo>
                </a:path>
              </a:pathLst>
            </a:custGeom>
            <a:noFill/>
            <a:ln w="9525" cap="flat">
              <a:solidFill>
                <a:srgbClr val="808080"/>
              </a:solidFill>
              <a:prstDash val="solid"/>
              <a:miter/>
            </a:ln>
          </p:spPr>
          <p:txBody>
            <a:bodyPr rtlCol="0" anchor="ctr"/>
            <a:lstStyle/>
            <a:p>
              <a:endParaRPr lang="en-US"/>
            </a:p>
          </p:txBody>
        </p:sp>
        <p:grpSp>
          <p:nvGrpSpPr>
            <p:cNvPr id="40" name="Graphic 15">
              <a:extLst>
                <a:ext uri="{FF2B5EF4-FFF2-40B4-BE49-F238E27FC236}">
                  <a16:creationId xmlns:a16="http://schemas.microsoft.com/office/drawing/2014/main" id="{19B16F2C-74B5-4C5E-8E58-F74C3143D7C0}"/>
                </a:ext>
              </a:extLst>
            </p:cNvPr>
            <p:cNvGrpSpPr/>
            <p:nvPr/>
          </p:nvGrpSpPr>
          <p:grpSpPr>
            <a:xfrm>
              <a:off x="3828097" y="1223010"/>
              <a:ext cx="4468177" cy="161925"/>
              <a:chOff x="3828097" y="1223010"/>
              <a:chExt cx="4468177" cy="161925"/>
            </a:xfrm>
          </p:grpSpPr>
          <p:sp>
            <p:nvSpPr>
              <p:cNvPr id="41" name="Freeform: Shape 40">
                <a:extLst>
                  <a:ext uri="{FF2B5EF4-FFF2-40B4-BE49-F238E27FC236}">
                    <a16:creationId xmlns:a16="http://schemas.microsoft.com/office/drawing/2014/main" id="{4EB47856-CD02-4B2E-8F4E-A5353AC9799D}"/>
                  </a:ext>
                </a:extLst>
              </p:cNvPr>
              <p:cNvSpPr/>
              <p:nvPr/>
            </p:nvSpPr>
            <p:spPr>
              <a:xfrm>
                <a:off x="4250055" y="1313497"/>
                <a:ext cx="4046219" cy="9525"/>
              </a:xfrm>
              <a:custGeom>
                <a:avLst/>
                <a:gdLst>
                  <a:gd name="connsiteX0" fmla="*/ 0 w 4046219"/>
                  <a:gd name="connsiteY0" fmla="*/ 0 h 9525"/>
                  <a:gd name="connsiteX1" fmla="*/ 85725 w 4046219"/>
                  <a:gd name="connsiteY1" fmla="*/ 0 h 9525"/>
                  <a:gd name="connsiteX2" fmla="*/ 4046220 w 4046219"/>
                  <a:gd name="connsiteY2" fmla="*/ 0 h 9525"/>
                  <a:gd name="connsiteX3" fmla="*/ 3960495 w 4046219"/>
                  <a:gd name="connsiteY3" fmla="*/ 0 h 9525"/>
                  <a:gd name="connsiteX4" fmla="*/ 3960590 w 4046219"/>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219" h="9525">
                    <a:moveTo>
                      <a:pt x="0" y="0"/>
                    </a:moveTo>
                    <a:lnTo>
                      <a:pt x="85725" y="0"/>
                    </a:lnTo>
                    <a:moveTo>
                      <a:pt x="4046220" y="0"/>
                    </a:moveTo>
                    <a:lnTo>
                      <a:pt x="3960495" y="0"/>
                    </a:lnTo>
                    <a:lnTo>
                      <a:pt x="3960590" y="0"/>
                    </a:lnTo>
                  </a:path>
                </a:pathLst>
              </a:custGeom>
              <a:noFill/>
              <a:ln w="9525" cap="flat">
                <a:solidFill>
                  <a:srgbClr val="000000"/>
                </a:solidFill>
                <a:prstDash val="solid"/>
                <a:miter/>
              </a:ln>
            </p:spPr>
            <p:txBody>
              <a:bodyPr rtlCol="0" anchor="ctr"/>
              <a:lstStyle/>
              <a:p>
                <a:endParaRPr lang="en-US"/>
              </a:p>
            </p:txBody>
          </p:sp>
          <p:sp>
            <p:nvSpPr>
              <p:cNvPr id="42" name="TextBox 41">
                <a:extLst>
                  <a:ext uri="{FF2B5EF4-FFF2-40B4-BE49-F238E27FC236}">
                    <a16:creationId xmlns:a16="http://schemas.microsoft.com/office/drawing/2014/main" id="{E50C8E4F-9EFC-4697-B9D5-770A8DD1157B}"/>
                  </a:ext>
                </a:extLst>
              </p:cNvPr>
              <p:cNvSpPr txBox="1"/>
              <p:nvPr/>
            </p:nvSpPr>
            <p:spPr>
              <a:xfrm>
                <a:off x="3736657" y="1177290"/>
                <a:ext cx="52578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1000</a:t>
                </a:r>
              </a:p>
            </p:txBody>
          </p:sp>
        </p:grpSp>
        <p:sp>
          <p:nvSpPr>
            <p:cNvPr id="43" name="Freeform: Shape 42">
              <a:extLst>
                <a:ext uri="{FF2B5EF4-FFF2-40B4-BE49-F238E27FC236}">
                  <a16:creationId xmlns:a16="http://schemas.microsoft.com/office/drawing/2014/main" id="{9DDAE1F4-57EC-485F-A86C-96EE8FCFDE18}"/>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44" name="Graphic 15">
              <a:extLst>
                <a:ext uri="{FF2B5EF4-FFF2-40B4-BE49-F238E27FC236}">
                  <a16:creationId xmlns:a16="http://schemas.microsoft.com/office/drawing/2014/main" id="{6F1D6DA0-6BE1-49F0-8729-C90889A6B972}"/>
                </a:ext>
              </a:extLst>
            </p:cNvPr>
            <p:cNvGrpSpPr/>
            <p:nvPr/>
          </p:nvGrpSpPr>
          <p:grpSpPr>
            <a:xfrm>
              <a:off x="4574857" y="1313497"/>
              <a:ext cx="85725" cy="4290059"/>
              <a:chOff x="4574857" y="1313497"/>
              <a:chExt cx="85725" cy="4290059"/>
            </a:xfrm>
          </p:grpSpPr>
          <p:sp>
            <p:nvSpPr>
              <p:cNvPr id="45" name="Freeform: Shape 44">
                <a:extLst>
                  <a:ext uri="{FF2B5EF4-FFF2-40B4-BE49-F238E27FC236}">
                    <a16:creationId xmlns:a16="http://schemas.microsoft.com/office/drawing/2014/main" id="{69C51F94-5D96-4A08-9765-917C8B720E6D}"/>
                  </a:ext>
                </a:extLst>
              </p:cNvPr>
              <p:cNvSpPr/>
              <p:nvPr/>
            </p:nvSpPr>
            <p:spPr>
              <a:xfrm>
                <a:off x="4617720"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46" name="TextBox 45">
                <a:extLst>
                  <a:ext uri="{FF2B5EF4-FFF2-40B4-BE49-F238E27FC236}">
                    <a16:creationId xmlns:a16="http://schemas.microsoft.com/office/drawing/2014/main" id="{D0AC8C7F-E9E0-4E6C-93B7-F733188DDCCC}"/>
                  </a:ext>
                </a:extLst>
              </p:cNvPr>
              <p:cNvSpPr txBox="1"/>
              <p:nvPr/>
            </p:nvSpPr>
            <p:spPr>
              <a:xfrm>
                <a:off x="4483417"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0</a:t>
                </a:r>
              </a:p>
            </p:txBody>
          </p:sp>
        </p:grpSp>
        <p:sp>
          <p:nvSpPr>
            <p:cNvPr id="47" name="Freeform: Shape 46">
              <a:extLst>
                <a:ext uri="{FF2B5EF4-FFF2-40B4-BE49-F238E27FC236}">
                  <a16:creationId xmlns:a16="http://schemas.microsoft.com/office/drawing/2014/main" id="{45E9F4DC-C9D6-44A8-AA0D-3B5A7587A4C4}"/>
                </a:ext>
              </a:extLst>
            </p:cNvPr>
            <p:cNvSpPr/>
            <p:nvPr/>
          </p:nvSpPr>
          <p:spPr>
            <a:xfrm>
              <a:off x="5354002"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48" name="Graphic 15">
              <a:extLst>
                <a:ext uri="{FF2B5EF4-FFF2-40B4-BE49-F238E27FC236}">
                  <a16:creationId xmlns:a16="http://schemas.microsoft.com/office/drawing/2014/main" id="{24C0951F-99FA-4D6B-BA78-A2F54A7759E1}"/>
                </a:ext>
              </a:extLst>
            </p:cNvPr>
            <p:cNvGrpSpPr/>
            <p:nvPr/>
          </p:nvGrpSpPr>
          <p:grpSpPr>
            <a:xfrm>
              <a:off x="5311140" y="1313497"/>
              <a:ext cx="85725" cy="4290059"/>
              <a:chOff x="5311140" y="1313497"/>
              <a:chExt cx="85725" cy="4290059"/>
            </a:xfrm>
          </p:grpSpPr>
          <p:sp>
            <p:nvSpPr>
              <p:cNvPr id="49" name="Freeform: Shape 48">
                <a:extLst>
                  <a:ext uri="{FF2B5EF4-FFF2-40B4-BE49-F238E27FC236}">
                    <a16:creationId xmlns:a16="http://schemas.microsoft.com/office/drawing/2014/main" id="{1C54B069-9CDC-41C0-8993-37DAC738EA2E}"/>
                  </a:ext>
                </a:extLst>
              </p:cNvPr>
              <p:cNvSpPr/>
              <p:nvPr/>
            </p:nvSpPr>
            <p:spPr>
              <a:xfrm>
                <a:off x="535400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0" name="TextBox 49">
                <a:extLst>
                  <a:ext uri="{FF2B5EF4-FFF2-40B4-BE49-F238E27FC236}">
                    <a16:creationId xmlns:a16="http://schemas.microsoft.com/office/drawing/2014/main" id="{3430D42A-61B2-4922-B122-27F17EE59BC4}"/>
                  </a:ext>
                </a:extLst>
              </p:cNvPr>
              <p:cNvSpPr txBox="1"/>
              <p:nvPr/>
            </p:nvSpPr>
            <p:spPr>
              <a:xfrm>
                <a:off x="5219700" y="5395912"/>
                <a:ext cx="268605" cy="253365"/>
              </a:xfrm>
              <a:prstGeom prst="rect">
                <a:avLst/>
              </a:prstGeom>
              <a:noFill/>
            </p:spPr>
            <p:txBody>
              <a:bodyPr wrap="none" rtlCol="0">
                <a:spAutoFit/>
              </a:bodyPr>
              <a:lstStyle/>
              <a:p>
                <a:pPr algn="l"/>
                <a:r>
                  <a:rPr lang="en-US" sz="1200" spc="0" baseline="0" dirty="0">
                    <a:solidFill>
                      <a:srgbClr val="000000"/>
                    </a:solidFill>
                    <a:latin typeface="Arial"/>
                    <a:cs typeface="Arial"/>
                    <a:sym typeface="Arial"/>
                    <a:rtl val="0"/>
                  </a:rPr>
                  <a:t>2</a:t>
                </a:r>
              </a:p>
            </p:txBody>
          </p:sp>
        </p:grpSp>
        <p:sp>
          <p:nvSpPr>
            <p:cNvPr id="51" name="Freeform: Shape 50">
              <a:extLst>
                <a:ext uri="{FF2B5EF4-FFF2-40B4-BE49-F238E27FC236}">
                  <a16:creationId xmlns:a16="http://schemas.microsoft.com/office/drawing/2014/main" id="{49B2206B-DB5E-484E-8F1D-276B2C46002B}"/>
                </a:ext>
              </a:extLst>
            </p:cNvPr>
            <p:cNvSpPr/>
            <p:nvPr/>
          </p:nvSpPr>
          <p:spPr>
            <a:xfrm>
              <a:off x="6089332"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52" name="Graphic 15">
              <a:extLst>
                <a:ext uri="{FF2B5EF4-FFF2-40B4-BE49-F238E27FC236}">
                  <a16:creationId xmlns:a16="http://schemas.microsoft.com/office/drawing/2014/main" id="{A0A80D55-70A8-40A9-981E-F9B38821B0B9}"/>
                </a:ext>
              </a:extLst>
            </p:cNvPr>
            <p:cNvGrpSpPr/>
            <p:nvPr/>
          </p:nvGrpSpPr>
          <p:grpSpPr>
            <a:xfrm>
              <a:off x="6046470" y="1313497"/>
              <a:ext cx="85725" cy="4290059"/>
              <a:chOff x="6046470" y="1313497"/>
              <a:chExt cx="85725" cy="4290059"/>
            </a:xfrm>
          </p:grpSpPr>
          <p:sp>
            <p:nvSpPr>
              <p:cNvPr id="53" name="Freeform: Shape 52">
                <a:extLst>
                  <a:ext uri="{FF2B5EF4-FFF2-40B4-BE49-F238E27FC236}">
                    <a16:creationId xmlns:a16="http://schemas.microsoft.com/office/drawing/2014/main" id="{AA20FF80-7F7A-4B80-992E-B30F810E9A50}"/>
                  </a:ext>
                </a:extLst>
              </p:cNvPr>
              <p:cNvSpPr/>
              <p:nvPr/>
            </p:nvSpPr>
            <p:spPr>
              <a:xfrm>
                <a:off x="608933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4" name="TextBox 53">
                <a:extLst>
                  <a:ext uri="{FF2B5EF4-FFF2-40B4-BE49-F238E27FC236}">
                    <a16:creationId xmlns:a16="http://schemas.microsoft.com/office/drawing/2014/main" id="{890FB088-D910-4D40-AEAF-11983496915E}"/>
                  </a:ext>
                </a:extLst>
              </p:cNvPr>
              <p:cNvSpPr txBox="1"/>
              <p:nvPr/>
            </p:nvSpPr>
            <p:spPr>
              <a:xfrm>
                <a:off x="5955030"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4</a:t>
                </a:r>
              </a:p>
            </p:txBody>
          </p:sp>
        </p:grpSp>
        <p:sp>
          <p:nvSpPr>
            <p:cNvPr id="55" name="Freeform: Shape 54">
              <a:extLst>
                <a:ext uri="{FF2B5EF4-FFF2-40B4-BE49-F238E27FC236}">
                  <a16:creationId xmlns:a16="http://schemas.microsoft.com/office/drawing/2014/main" id="{719CDF37-AF09-4F92-BF4E-E587287DB786}"/>
                </a:ext>
              </a:extLst>
            </p:cNvPr>
            <p:cNvSpPr/>
            <p:nvPr/>
          </p:nvSpPr>
          <p:spPr>
            <a:xfrm>
              <a:off x="6824662" y="1313497"/>
              <a:ext cx="95" cy="4047172"/>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56" name="Graphic 15">
              <a:extLst>
                <a:ext uri="{FF2B5EF4-FFF2-40B4-BE49-F238E27FC236}">
                  <a16:creationId xmlns:a16="http://schemas.microsoft.com/office/drawing/2014/main" id="{9E1138E2-1E8C-4717-9E7F-72CE632B61BA}"/>
                </a:ext>
              </a:extLst>
            </p:cNvPr>
            <p:cNvGrpSpPr/>
            <p:nvPr/>
          </p:nvGrpSpPr>
          <p:grpSpPr>
            <a:xfrm>
              <a:off x="6781800" y="1313497"/>
              <a:ext cx="85725" cy="4290059"/>
              <a:chOff x="6781800" y="1313497"/>
              <a:chExt cx="85725" cy="4290059"/>
            </a:xfrm>
          </p:grpSpPr>
          <p:sp>
            <p:nvSpPr>
              <p:cNvPr id="57" name="Freeform: Shape 56">
                <a:extLst>
                  <a:ext uri="{FF2B5EF4-FFF2-40B4-BE49-F238E27FC236}">
                    <a16:creationId xmlns:a16="http://schemas.microsoft.com/office/drawing/2014/main" id="{C9BFDCA9-FF5A-4EBE-AEBF-145172C07FC6}"/>
                  </a:ext>
                </a:extLst>
              </p:cNvPr>
              <p:cNvSpPr/>
              <p:nvPr/>
            </p:nvSpPr>
            <p:spPr>
              <a:xfrm>
                <a:off x="6824662"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661A9915-DCDA-459D-9918-4B2FC9AAFA20}"/>
                  </a:ext>
                </a:extLst>
              </p:cNvPr>
              <p:cNvSpPr txBox="1"/>
              <p:nvPr/>
            </p:nvSpPr>
            <p:spPr>
              <a:xfrm>
                <a:off x="6690360"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6</a:t>
                </a:r>
              </a:p>
            </p:txBody>
          </p:sp>
        </p:grpSp>
        <p:sp>
          <p:nvSpPr>
            <p:cNvPr id="59" name="Freeform: Shape 58">
              <a:extLst>
                <a:ext uri="{FF2B5EF4-FFF2-40B4-BE49-F238E27FC236}">
                  <a16:creationId xmlns:a16="http://schemas.microsoft.com/office/drawing/2014/main" id="{23C6E1B7-FA99-4BD4-9828-70564E17AAD5}"/>
                </a:ext>
              </a:extLst>
            </p:cNvPr>
            <p:cNvSpPr/>
            <p:nvPr/>
          </p:nvSpPr>
          <p:spPr>
            <a:xfrm>
              <a:off x="7560944" y="1313497"/>
              <a:ext cx="95" cy="4047172"/>
            </a:xfrm>
            <a:custGeom>
              <a:avLst/>
              <a:gdLst>
                <a:gd name="connsiteX0" fmla="*/ 0 w 95"/>
                <a:gd name="connsiteY0" fmla="*/ 4047172 h 4047172"/>
                <a:gd name="connsiteX1" fmla="*/ 0 w 95"/>
                <a:gd name="connsiteY1" fmla="*/ 600075 h 4047172"/>
                <a:gd name="connsiteX2" fmla="*/ 0 w 95"/>
                <a:gd name="connsiteY2" fmla="*/ 85725 h 4047172"/>
                <a:gd name="connsiteX3" fmla="*/ 0 w 95"/>
                <a:gd name="connsiteY3" fmla="*/ 0 h 4047172"/>
                <a:gd name="connsiteX4" fmla="*/ 95 w 95"/>
                <a:gd name="connsiteY4" fmla="*/ 0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600075"/>
                  </a:lnTo>
                  <a:moveTo>
                    <a:pt x="0" y="85725"/>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60" name="Graphic 15">
              <a:extLst>
                <a:ext uri="{FF2B5EF4-FFF2-40B4-BE49-F238E27FC236}">
                  <a16:creationId xmlns:a16="http://schemas.microsoft.com/office/drawing/2014/main" id="{F3867A8B-6BEA-47A6-BC1C-8AC8B9D1B4B3}"/>
                </a:ext>
              </a:extLst>
            </p:cNvPr>
            <p:cNvGrpSpPr/>
            <p:nvPr/>
          </p:nvGrpSpPr>
          <p:grpSpPr>
            <a:xfrm>
              <a:off x="7518082" y="1313497"/>
              <a:ext cx="85725" cy="4290059"/>
              <a:chOff x="7518082" y="1313497"/>
              <a:chExt cx="85725" cy="4290059"/>
            </a:xfrm>
          </p:grpSpPr>
          <p:sp>
            <p:nvSpPr>
              <p:cNvPr id="61" name="Freeform: Shape 60">
                <a:extLst>
                  <a:ext uri="{FF2B5EF4-FFF2-40B4-BE49-F238E27FC236}">
                    <a16:creationId xmlns:a16="http://schemas.microsoft.com/office/drawing/2014/main" id="{3ECAC789-AF2D-40EF-A625-AE3B8DFC72A0}"/>
                  </a:ext>
                </a:extLst>
              </p:cNvPr>
              <p:cNvSpPr/>
              <p:nvPr/>
            </p:nvSpPr>
            <p:spPr>
              <a:xfrm>
                <a:off x="7560944"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2" name="TextBox 61">
                <a:extLst>
                  <a:ext uri="{FF2B5EF4-FFF2-40B4-BE49-F238E27FC236}">
                    <a16:creationId xmlns:a16="http://schemas.microsoft.com/office/drawing/2014/main" id="{582A3031-60DB-456A-AE9E-BB47F47B7F06}"/>
                  </a:ext>
                </a:extLst>
              </p:cNvPr>
              <p:cNvSpPr txBox="1"/>
              <p:nvPr/>
            </p:nvSpPr>
            <p:spPr>
              <a:xfrm>
                <a:off x="7426642" y="5395912"/>
                <a:ext cx="2686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8</a:t>
                </a:r>
              </a:p>
            </p:txBody>
          </p:sp>
        </p:grpSp>
        <p:sp>
          <p:nvSpPr>
            <p:cNvPr id="63" name="Freeform: Shape 62">
              <a:extLst>
                <a:ext uri="{FF2B5EF4-FFF2-40B4-BE49-F238E27FC236}">
                  <a16:creationId xmlns:a16="http://schemas.microsoft.com/office/drawing/2014/main" id="{9DFB7FCC-06CC-426E-9B13-1A29FC122AEC}"/>
                </a:ext>
              </a:extLst>
            </p:cNvPr>
            <p:cNvSpPr/>
            <p:nvPr/>
          </p:nvSpPr>
          <p:spPr>
            <a:xfrm>
              <a:off x="8296275"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808080"/>
              </a:solidFill>
              <a:prstDash val="solid"/>
              <a:miter/>
            </a:ln>
          </p:spPr>
          <p:txBody>
            <a:bodyPr rtlCol="0" anchor="ctr"/>
            <a:lstStyle/>
            <a:p>
              <a:endParaRPr lang="en-US"/>
            </a:p>
          </p:txBody>
        </p:sp>
        <p:grpSp>
          <p:nvGrpSpPr>
            <p:cNvPr id="64" name="Graphic 15">
              <a:extLst>
                <a:ext uri="{FF2B5EF4-FFF2-40B4-BE49-F238E27FC236}">
                  <a16:creationId xmlns:a16="http://schemas.microsoft.com/office/drawing/2014/main" id="{0114D0FC-B14E-4E6F-B4E1-FA82AF1118A5}"/>
                </a:ext>
              </a:extLst>
            </p:cNvPr>
            <p:cNvGrpSpPr/>
            <p:nvPr/>
          </p:nvGrpSpPr>
          <p:grpSpPr>
            <a:xfrm>
              <a:off x="4617720" y="1313497"/>
              <a:ext cx="3764279" cy="4290059"/>
              <a:chOff x="4617720" y="1313497"/>
              <a:chExt cx="3764279" cy="4290059"/>
            </a:xfrm>
          </p:grpSpPr>
          <p:sp>
            <p:nvSpPr>
              <p:cNvPr id="65" name="Freeform: Shape 64">
                <a:extLst>
                  <a:ext uri="{FF2B5EF4-FFF2-40B4-BE49-F238E27FC236}">
                    <a16:creationId xmlns:a16="http://schemas.microsoft.com/office/drawing/2014/main" id="{0BDDF4CF-A3D0-4A6A-83F3-B72C01A453B0}"/>
                  </a:ext>
                </a:extLst>
              </p:cNvPr>
              <p:cNvSpPr/>
              <p:nvPr/>
            </p:nvSpPr>
            <p:spPr>
              <a:xfrm>
                <a:off x="8296275" y="1313497"/>
                <a:ext cx="95" cy="4047172"/>
              </a:xfrm>
              <a:custGeom>
                <a:avLst/>
                <a:gdLst>
                  <a:gd name="connsiteX0" fmla="*/ 0 w 95"/>
                  <a:gd name="connsiteY0" fmla="*/ 4047172 h 4047172"/>
                  <a:gd name="connsiteX1" fmla="*/ 0 w 95"/>
                  <a:gd name="connsiteY1" fmla="*/ 3961447 h 4047172"/>
                  <a:gd name="connsiteX2" fmla="*/ 0 w 95"/>
                  <a:gd name="connsiteY2" fmla="*/ 0 h 4047172"/>
                  <a:gd name="connsiteX3" fmla="*/ 0 w 95"/>
                  <a:gd name="connsiteY3" fmla="*/ 85725 h 4047172"/>
                  <a:gd name="connsiteX4" fmla="*/ 95 w 95"/>
                  <a:gd name="connsiteY4" fmla="*/ 85725 h 404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047172">
                    <a:moveTo>
                      <a:pt x="0" y="4047172"/>
                    </a:moveTo>
                    <a:lnTo>
                      <a:pt x="0" y="3961447"/>
                    </a:lnTo>
                    <a:moveTo>
                      <a:pt x="0" y="0"/>
                    </a:moveTo>
                    <a:lnTo>
                      <a:pt x="0" y="85725"/>
                    </a:lnTo>
                    <a:lnTo>
                      <a:pt x="95" y="85725"/>
                    </a:lnTo>
                  </a:path>
                </a:pathLst>
              </a:custGeom>
              <a:noFill/>
              <a:ln w="9525" cap="flat">
                <a:solidFill>
                  <a:srgbClr val="000000"/>
                </a:solidFill>
                <a:prstDash val="solid"/>
                <a:miter/>
              </a:ln>
            </p:spPr>
            <p:txBody>
              <a:bodyPr rtlCol="0" anchor="ctr"/>
              <a:lstStyle/>
              <a:p>
                <a:endParaRPr lang="en-US"/>
              </a:p>
            </p:txBody>
          </p:sp>
          <p:sp>
            <p:nvSpPr>
              <p:cNvPr id="66" name="TextBox 65">
                <a:extLst>
                  <a:ext uri="{FF2B5EF4-FFF2-40B4-BE49-F238E27FC236}">
                    <a16:creationId xmlns:a16="http://schemas.microsoft.com/office/drawing/2014/main" id="{671EF409-FE52-4A7B-9815-7280BDCC7216}"/>
                  </a:ext>
                </a:extLst>
              </p:cNvPr>
              <p:cNvSpPr txBox="1"/>
              <p:nvPr/>
            </p:nvSpPr>
            <p:spPr>
              <a:xfrm>
                <a:off x="8119110" y="5395912"/>
                <a:ext cx="354330"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10</a:t>
                </a:r>
              </a:p>
            </p:txBody>
          </p:sp>
          <p:sp>
            <p:nvSpPr>
              <p:cNvPr id="67" name="Freeform: Shape 66">
                <a:extLst>
                  <a:ext uri="{FF2B5EF4-FFF2-40B4-BE49-F238E27FC236}">
                    <a16:creationId xmlns:a16="http://schemas.microsoft.com/office/drawing/2014/main" id="{1A7A93CE-EEA7-443C-9501-8130BC7F704F}"/>
                  </a:ext>
                </a:extLst>
              </p:cNvPr>
              <p:cNvSpPr/>
              <p:nvPr/>
            </p:nvSpPr>
            <p:spPr>
              <a:xfrm>
                <a:off x="4617720"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grpSp>
        <p:sp>
          <p:nvSpPr>
            <p:cNvPr id="69" name="TextBox 68">
              <a:extLst>
                <a:ext uri="{FF2B5EF4-FFF2-40B4-BE49-F238E27FC236}">
                  <a16:creationId xmlns:a16="http://schemas.microsoft.com/office/drawing/2014/main" id="{4166C7F1-C9E8-4998-B824-E3D7F9A4DF00}"/>
                </a:ext>
              </a:extLst>
            </p:cNvPr>
            <p:cNvSpPr txBox="1"/>
            <p:nvPr/>
          </p:nvSpPr>
          <p:spPr>
            <a:xfrm>
              <a:off x="6965632" y="1272540"/>
              <a:ext cx="782955" cy="253365"/>
            </a:xfrm>
            <a:prstGeom prst="rect">
              <a:avLst/>
            </a:prstGeom>
            <a:noFill/>
          </p:spPr>
          <p:txBody>
            <a:bodyPr wrap="none" rtlCol="0" anchor="t">
              <a:spAutoFit/>
            </a:bodyPr>
            <a:lstStyle/>
            <a:p>
              <a:pPr algn="l"/>
              <a:r>
                <a:rPr lang="en-US" sz="1200" spc="0" baseline="0">
                  <a:solidFill>
                    <a:srgbClr val="000000"/>
                  </a:solidFill>
                  <a:latin typeface="Arial"/>
                  <a:cs typeface="Arial"/>
                  <a:sym typeface="Arial"/>
                  <a:rtl val="0"/>
                </a:rPr>
                <a:t>f(x) = 10</a:t>
              </a:r>
              <a:r>
                <a:rPr lang="en-US" sz="1463" spc="0" baseline="-41026">
                  <a:solidFill>
                    <a:srgbClr val="000000"/>
                  </a:solidFill>
                  <a:latin typeface="Arial"/>
                  <a:cs typeface="Arial"/>
                  <a:sym typeface="Arial"/>
                  <a:rtl val="0"/>
                </a:rPr>
                <a:t>x</a:t>
              </a:r>
            </a:p>
          </p:txBody>
        </p:sp>
        <p:grpSp>
          <p:nvGrpSpPr>
            <p:cNvPr id="71" name="Graphic 15">
              <a:extLst>
                <a:ext uri="{FF2B5EF4-FFF2-40B4-BE49-F238E27FC236}">
                  <a16:creationId xmlns:a16="http://schemas.microsoft.com/office/drawing/2014/main" id="{86EE07D6-3791-4DFB-8938-1B7CADF115B6}"/>
                </a:ext>
              </a:extLst>
            </p:cNvPr>
            <p:cNvGrpSpPr/>
            <p:nvPr/>
          </p:nvGrpSpPr>
          <p:grpSpPr>
            <a:xfrm>
              <a:off x="4658677" y="1565910"/>
              <a:ext cx="3637692" cy="3794759"/>
              <a:chOff x="4658677" y="1565910"/>
              <a:chExt cx="3637692" cy="3794759"/>
            </a:xfrm>
          </p:grpSpPr>
          <p:sp>
            <p:nvSpPr>
              <p:cNvPr id="72" name="TextBox 71">
                <a:extLst>
                  <a:ext uri="{FF2B5EF4-FFF2-40B4-BE49-F238E27FC236}">
                    <a16:creationId xmlns:a16="http://schemas.microsoft.com/office/drawing/2014/main" id="{FAA8029B-7134-4231-A814-E4CAB278805C}"/>
                  </a:ext>
                </a:extLst>
              </p:cNvPr>
              <p:cNvSpPr txBox="1"/>
              <p:nvPr/>
            </p:nvSpPr>
            <p:spPr>
              <a:xfrm>
                <a:off x="7137082" y="1520190"/>
                <a:ext cx="611505" cy="253365"/>
              </a:xfrm>
              <a:prstGeom prst="rect">
                <a:avLst/>
              </a:prstGeom>
              <a:noFill/>
            </p:spPr>
            <p:txBody>
              <a:bodyPr wrap="none" rtlCol="0">
                <a:spAutoFit/>
              </a:bodyPr>
              <a:lstStyle/>
              <a:p>
                <a:pPr algn="l"/>
                <a:r>
                  <a:rPr lang="en-US" sz="1200" spc="0" baseline="0">
                    <a:solidFill>
                      <a:srgbClr val="000000"/>
                    </a:solidFill>
                    <a:latin typeface="Arial"/>
                    <a:cs typeface="Arial"/>
                    <a:sym typeface="Arial"/>
                    <a:rtl val="0"/>
                  </a:rPr>
                  <a:t>f(x) = x</a:t>
                </a:r>
              </a:p>
            </p:txBody>
          </p:sp>
          <p:sp>
            <p:nvSpPr>
              <p:cNvPr id="73" name="Freeform: Shape 72">
                <a:extLst>
                  <a:ext uri="{FF2B5EF4-FFF2-40B4-BE49-F238E27FC236}">
                    <a16:creationId xmlns:a16="http://schemas.microsoft.com/office/drawing/2014/main" id="{F511A4BB-4D8A-494A-816D-C8C43880875D}"/>
                  </a:ext>
                </a:extLst>
              </p:cNvPr>
              <p:cNvSpPr/>
              <p:nvPr/>
            </p:nvSpPr>
            <p:spPr>
              <a:xfrm>
                <a:off x="4658677" y="1656397"/>
                <a:ext cx="3637692" cy="3704272"/>
              </a:xfrm>
              <a:custGeom>
                <a:avLst/>
                <a:gdLst>
                  <a:gd name="connsiteX0" fmla="*/ 3077528 w 3637692"/>
                  <a:gd name="connsiteY0" fmla="*/ 0 h 3704272"/>
                  <a:gd name="connsiteX1" fmla="*/ 3479483 w 3637692"/>
                  <a:gd name="connsiteY1" fmla="*/ 0 h 3704272"/>
                  <a:gd name="connsiteX2" fmla="*/ 0 w 3637692"/>
                  <a:gd name="connsiteY2" fmla="*/ 3704272 h 3704272"/>
                  <a:gd name="connsiteX3" fmla="*/ 0 w 3637692"/>
                  <a:gd name="connsiteY3" fmla="*/ 3657600 h 3704272"/>
                  <a:gd name="connsiteX4" fmla="*/ 40958 w 3637692"/>
                  <a:gd name="connsiteY4" fmla="*/ 3353753 h 3704272"/>
                  <a:gd name="connsiteX5" fmla="*/ 81915 w 3637692"/>
                  <a:gd name="connsiteY5" fmla="*/ 3175635 h 3704272"/>
                  <a:gd name="connsiteX6" fmla="*/ 122873 w 3637692"/>
                  <a:gd name="connsiteY6" fmla="*/ 3048953 h 3704272"/>
                  <a:gd name="connsiteX7" fmla="*/ 163830 w 3637692"/>
                  <a:gd name="connsiteY7" fmla="*/ 2950845 h 3704272"/>
                  <a:gd name="connsiteX8" fmla="*/ 204788 w 3637692"/>
                  <a:gd name="connsiteY8" fmla="*/ 2870835 h 3704272"/>
                  <a:gd name="connsiteX9" fmla="*/ 245745 w 3637692"/>
                  <a:gd name="connsiteY9" fmla="*/ 2803208 h 3704272"/>
                  <a:gd name="connsiteX10" fmla="*/ 285750 w 3637692"/>
                  <a:gd name="connsiteY10" fmla="*/ 2744153 h 3704272"/>
                  <a:gd name="connsiteX11" fmla="*/ 326707 w 3637692"/>
                  <a:gd name="connsiteY11" fmla="*/ 2692718 h 3704272"/>
                  <a:gd name="connsiteX12" fmla="*/ 367665 w 3637692"/>
                  <a:gd name="connsiteY12" fmla="*/ 2646045 h 3704272"/>
                  <a:gd name="connsiteX13" fmla="*/ 408623 w 3637692"/>
                  <a:gd name="connsiteY13" fmla="*/ 2604135 h 3704272"/>
                  <a:gd name="connsiteX14" fmla="*/ 449580 w 3637692"/>
                  <a:gd name="connsiteY14" fmla="*/ 2566035 h 3704272"/>
                  <a:gd name="connsiteX15" fmla="*/ 490538 w 3637692"/>
                  <a:gd name="connsiteY15" fmla="*/ 2530793 h 3704272"/>
                  <a:gd name="connsiteX16" fmla="*/ 531495 w 3637692"/>
                  <a:gd name="connsiteY16" fmla="*/ 2498408 h 3704272"/>
                  <a:gd name="connsiteX17" fmla="*/ 572453 w 3637692"/>
                  <a:gd name="connsiteY17" fmla="*/ 2467928 h 3704272"/>
                  <a:gd name="connsiteX18" fmla="*/ 613410 w 3637692"/>
                  <a:gd name="connsiteY18" fmla="*/ 2439353 h 3704272"/>
                  <a:gd name="connsiteX19" fmla="*/ 654368 w 3637692"/>
                  <a:gd name="connsiteY19" fmla="*/ 2412683 h 3704272"/>
                  <a:gd name="connsiteX20" fmla="*/ 695325 w 3637692"/>
                  <a:gd name="connsiteY20" fmla="*/ 2387918 h 3704272"/>
                  <a:gd name="connsiteX21" fmla="*/ 735330 w 3637692"/>
                  <a:gd name="connsiteY21" fmla="*/ 2364105 h 3704272"/>
                  <a:gd name="connsiteX22" fmla="*/ 776288 w 3637692"/>
                  <a:gd name="connsiteY22" fmla="*/ 2341245 h 3704272"/>
                  <a:gd name="connsiteX23" fmla="*/ 817245 w 3637692"/>
                  <a:gd name="connsiteY23" fmla="*/ 2320290 h 3704272"/>
                  <a:gd name="connsiteX24" fmla="*/ 858203 w 3637692"/>
                  <a:gd name="connsiteY24" fmla="*/ 2299335 h 3704272"/>
                  <a:gd name="connsiteX25" fmla="*/ 899160 w 3637692"/>
                  <a:gd name="connsiteY25" fmla="*/ 2280285 h 3704272"/>
                  <a:gd name="connsiteX26" fmla="*/ 940118 w 3637692"/>
                  <a:gd name="connsiteY26" fmla="*/ 2261235 h 3704272"/>
                  <a:gd name="connsiteX27" fmla="*/ 981075 w 3637692"/>
                  <a:gd name="connsiteY27" fmla="*/ 2243138 h 3704272"/>
                  <a:gd name="connsiteX28" fmla="*/ 1022032 w 3637692"/>
                  <a:gd name="connsiteY28" fmla="*/ 2225993 h 3704272"/>
                  <a:gd name="connsiteX29" fmla="*/ 1062990 w 3637692"/>
                  <a:gd name="connsiteY29" fmla="*/ 2209800 h 3704272"/>
                  <a:gd name="connsiteX30" fmla="*/ 1103948 w 3637692"/>
                  <a:gd name="connsiteY30" fmla="*/ 2193608 h 3704272"/>
                  <a:gd name="connsiteX31" fmla="*/ 1144905 w 3637692"/>
                  <a:gd name="connsiteY31" fmla="*/ 2178368 h 3704272"/>
                  <a:gd name="connsiteX32" fmla="*/ 1184910 w 3637692"/>
                  <a:gd name="connsiteY32" fmla="*/ 2163128 h 3704272"/>
                  <a:gd name="connsiteX33" fmla="*/ 1225868 w 3637692"/>
                  <a:gd name="connsiteY33" fmla="*/ 2148840 h 3704272"/>
                  <a:gd name="connsiteX34" fmla="*/ 1266825 w 3637692"/>
                  <a:gd name="connsiteY34" fmla="*/ 2135505 h 3704272"/>
                  <a:gd name="connsiteX35" fmla="*/ 1307783 w 3637692"/>
                  <a:gd name="connsiteY35" fmla="*/ 2121218 h 3704272"/>
                  <a:gd name="connsiteX36" fmla="*/ 1348740 w 3637692"/>
                  <a:gd name="connsiteY36" fmla="*/ 2108835 h 3704272"/>
                  <a:gd name="connsiteX37" fmla="*/ 1389698 w 3637692"/>
                  <a:gd name="connsiteY37" fmla="*/ 2095500 h 3704272"/>
                  <a:gd name="connsiteX38" fmla="*/ 1430655 w 3637692"/>
                  <a:gd name="connsiteY38" fmla="*/ 2083118 h 3704272"/>
                  <a:gd name="connsiteX39" fmla="*/ 1471613 w 3637692"/>
                  <a:gd name="connsiteY39" fmla="*/ 2071687 h 3704272"/>
                  <a:gd name="connsiteX40" fmla="*/ 1512570 w 3637692"/>
                  <a:gd name="connsiteY40" fmla="*/ 2059305 h 3704272"/>
                  <a:gd name="connsiteX41" fmla="*/ 1553528 w 3637692"/>
                  <a:gd name="connsiteY41" fmla="*/ 2047875 h 3704272"/>
                  <a:gd name="connsiteX42" fmla="*/ 1594485 w 3637692"/>
                  <a:gd name="connsiteY42" fmla="*/ 2037397 h 3704272"/>
                  <a:gd name="connsiteX43" fmla="*/ 1634490 w 3637692"/>
                  <a:gd name="connsiteY43" fmla="*/ 2025968 h 3704272"/>
                  <a:gd name="connsiteX44" fmla="*/ 1675448 w 3637692"/>
                  <a:gd name="connsiteY44" fmla="*/ 2015490 h 3704272"/>
                  <a:gd name="connsiteX45" fmla="*/ 1716405 w 3637692"/>
                  <a:gd name="connsiteY45" fmla="*/ 2005012 h 3704272"/>
                  <a:gd name="connsiteX46" fmla="*/ 1757363 w 3637692"/>
                  <a:gd name="connsiteY46" fmla="*/ 1995487 h 3704272"/>
                  <a:gd name="connsiteX47" fmla="*/ 1798320 w 3637692"/>
                  <a:gd name="connsiteY47" fmla="*/ 1985010 h 3704272"/>
                  <a:gd name="connsiteX48" fmla="*/ 1839278 w 3637692"/>
                  <a:gd name="connsiteY48" fmla="*/ 1975485 h 3704272"/>
                  <a:gd name="connsiteX49" fmla="*/ 1880235 w 3637692"/>
                  <a:gd name="connsiteY49" fmla="*/ 1965960 h 3704272"/>
                  <a:gd name="connsiteX50" fmla="*/ 1921192 w 3637692"/>
                  <a:gd name="connsiteY50" fmla="*/ 1956435 h 3704272"/>
                  <a:gd name="connsiteX51" fmla="*/ 1962150 w 3637692"/>
                  <a:gd name="connsiteY51" fmla="*/ 1947862 h 3704272"/>
                  <a:gd name="connsiteX52" fmla="*/ 2003108 w 3637692"/>
                  <a:gd name="connsiteY52" fmla="*/ 1939290 h 3704272"/>
                  <a:gd name="connsiteX53" fmla="*/ 2044065 w 3637692"/>
                  <a:gd name="connsiteY53" fmla="*/ 1930718 h 3704272"/>
                  <a:gd name="connsiteX54" fmla="*/ 2084070 w 3637692"/>
                  <a:gd name="connsiteY54" fmla="*/ 1922145 h 3704272"/>
                  <a:gd name="connsiteX55" fmla="*/ 2125028 w 3637692"/>
                  <a:gd name="connsiteY55" fmla="*/ 1913572 h 3704272"/>
                  <a:gd name="connsiteX56" fmla="*/ 2165985 w 3637692"/>
                  <a:gd name="connsiteY56" fmla="*/ 1905000 h 3704272"/>
                  <a:gd name="connsiteX57" fmla="*/ 2206943 w 3637692"/>
                  <a:gd name="connsiteY57" fmla="*/ 1897380 h 3704272"/>
                  <a:gd name="connsiteX58" fmla="*/ 2247900 w 3637692"/>
                  <a:gd name="connsiteY58" fmla="*/ 1888808 h 3704272"/>
                  <a:gd name="connsiteX59" fmla="*/ 2288858 w 3637692"/>
                  <a:gd name="connsiteY59" fmla="*/ 1881187 h 3704272"/>
                  <a:gd name="connsiteX60" fmla="*/ 2329815 w 3637692"/>
                  <a:gd name="connsiteY60" fmla="*/ 1873568 h 3704272"/>
                  <a:gd name="connsiteX61" fmla="*/ 2370773 w 3637692"/>
                  <a:gd name="connsiteY61" fmla="*/ 1865947 h 3704272"/>
                  <a:gd name="connsiteX62" fmla="*/ 2411730 w 3637692"/>
                  <a:gd name="connsiteY62" fmla="*/ 1859280 h 3704272"/>
                  <a:gd name="connsiteX63" fmla="*/ 2452688 w 3637692"/>
                  <a:gd name="connsiteY63" fmla="*/ 1851660 h 3704272"/>
                  <a:gd name="connsiteX64" fmla="*/ 2493645 w 3637692"/>
                  <a:gd name="connsiteY64" fmla="*/ 1844040 h 3704272"/>
                  <a:gd name="connsiteX65" fmla="*/ 2533650 w 3637692"/>
                  <a:gd name="connsiteY65" fmla="*/ 1837372 h 3704272"/>
                  <a:gd name="connsiteX66" fmla="*/ 2574608 w 3637692"/>
                  <a:gd name="connsiteY66" fmla="*/ 1830705 h 3704272"/>
                  <a:gd name="connsiteX67" fmla="*/ 2615565 w 3637692"/>
                  <a:gd name="connsiteY67" fmla="*/ 1824037 h 3704272"/>
                  <a:gd name="connsiteX68" fmla="*/ 2656523 w 3637692"/>
                  <a:gd name="connsiteY68" fmla="*/ 1817370 h 3704272"/>
                  <a:gd name="connsiteX69" fmla="*/ 2697480 w 3637692"/>
                  <a:gd name="connsiteY69" fmla="*/ 1810703 h 3704272"/>
                  <a:gd name="connsiteX70" fmla="*/ 2738438 w 3637692"/>
                  <a:gd name="connsiteY70" fmla="*/ 1804035 h 3704272"/>
                  <a:gd name="connsiteX71" fmla="*/ 2779395 w 3637692"/>
                  <a:gd name="connsiteY71" fmla="*/ 1797368 h 3704272"/>
                  <a:gd name="connsiteX72" fmla="*/ 2820353 w 3637692"/>
                  <a:gd name="connsiteY72" fmla="*/ 1790700 h 3704272"/>
                  <a:gd name="connsiteX73" fmla="*/ 2861310 w 3637692"/>
                  <a:gd name="connsiteY73" fmla="*/ 1784985 h 3704272"/>
                  <a:gd name="connsiteX74" fmla="*/ 2902268 w 3637692"/>
                  <a:gd name="connsiteY74" fmla="*/ 1778318 h 3704272"/>
                  <a:gd name="connsiteX75" fmla="*/ 2943225 w 3637692"/>
                  <a:gd name="connsiteY75" fmla="*/ 1772603 h 3704272"/>
                  <a:gd name="connsiteX76" fmla="*/ 2983230 w 3637692"/>
                  <a:gd name="connsiteY76" fmla="*/ 1766887 h 3704272"/>
                  <a:gd name="connsiteX77" fmla="*/ 3024188 w 3637692"/>
                  <a:gd name="connsiteY77" fmla="*/ 1761173 h 3704272"/>
                  <a:gd name="connsiteX78" fmla="*/ 3065145 w 3637692"/>
                  <a:gd name="connsiteY78" fmla="*/ 1754505 h 3704272"/>
                  <a:gd name="connsiteX79" fmla="*/ 3106103 w 3637692"/>
                  <a:gd name="connsiteY79" fmla="*/ 1748790 h 3704272"/>
                  <a:gd name="connsiteX80" fmla="*/ 3147060 w 3637692"/>
                  <a:gd name="connsiteY80" fmla="*/ 1744028 h 3704272"/>
                  <a:gd name="connsiteX81" fmla="*/ 3188018 w 3637692"/>
                  <a:gd name="connsiteY81" fmla="*/ 1738312 h 3704272"/>
                  <a:gd name="connsiteX82" fmla="*/ 3228975 w 3637692"/>
                  <a:gd name="connsiteY82" fmla="*/ 1732598 h 3704272"/>
                  <a:gd name="connsiteX83" fmla="*/ 3269933 w 3637692"/>
                  <a:gd name="connsiteY83" fmla="*/ 1726883 h 3704272"/>
                  <a:gd name="connsiteX84" fmla="*/ 3310890 w 3637692"/>
                  <a:gd name="connsiteY84" fmla="*/ 1721168 h 3704272"/>
                  <a:gd name="connsiteX85" fmla="*/ 3351848 w 3637692"/>
                  <a:gd name="connsiteY85" fmla="*/ 1716405 h 3704272"/>
                  <a:gd name="connsiteX86" fmla="*/ 3392805 w 3637692"/>
                  <a:gd name="connsiteY86" fmla="*/ 1710690 h 3704272"/>
                  <a:gd name="connsiteX87" fmla="*/ 3432810 w 3637692"/>
                  <a:gd name="connsiteY87" fmla="*/ 1705928 h 3704272"/>
                  <a:gd name="connsiteX88" fmla="*/ 3473768 w 3637692"/>
                  <a:gd name="connsiteY88" fmla="*/ 1700212 h 3704272"/>
                  <a:gd name="connsiteX89" fmla="*/ 3514725 w 3637692"/>
                  <a:gd name="connsiteY89" fmla="*/ 1695450 h 3704272"/>
                  <a:gd name="connsiteX90" fmla="*/ 3555683 w 3637692"/>
                  <a:gd name="connsiteY90" fmla="*/ 1690687 h 3704272"/>
                  <a:gd name="connsiteX91" fmla="*/ 3596640 w 3637692"/>
                  <a:gd name="connsiteY91" fmla="*/ 1685925 h 3704272"/>
                  <a:gd name="connsiteX92" fmla="*/ 3637598 w 3637692"/>
                  <a:gd name="connsiteY92" fmla="*/ 1680210 h 3704272"/>
                  <a:gd name="connsiteX93" fmla="*/ 3637693 w 3637692"/>
                  <a:gd name="connsiteY93" fmla="*/ 1680210 h 370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637692" h="3704272">
                    <a:moveTo>
                      <a:pt x="3077528" y="0"/>
                    </a:moveTo>
                    <a:lnTo>
                      <a:pt x="3479483" y="0"/>
                    </a:lnTo>
                    <a:moveTo>
                      <a:pt x="0" y="3704272"/>
                    </a:moveTo>
                    <a:lnTo>
                      <a:pt x="0" y="3657600"/>
                    </a:lnTo>
                    <a:lnTo>
                      <a:pt x="40958" y="3353753"/>
                    </a:lnTo>
                    <a:lnTo>
                      <a:pt x="81915" y="3175635"/>
                    </a:lnTo>
                    <a:lnTo>
                      <a:pt x="122873" y="3048953"/>
                    </a:lnTo>
                    <a:lnTo>
                      <a:pt x="163830" y="2950845"/>
                    </a:lnTo>
                    <a:lnTo>
                      <a:pt x="204788" y="2870835"/>
                    </a:lnTo>
                    <a:lnTo>
                      <a:pt x="245745" y="2803208"/>
                    </a:lnTo>
                    <a:lnTo>
                      <a:pt x="285750" y="2744153"/>
                    </a:lnTo>
                    <a:lnTo>
                      <a:pt x="326707" y="2692718"/>
                    </a:lnTo>
                    <a:lnTo>
                      <a:pt x="367665" y="2646045"/>
                    </a:lnTo>
                    <a:lnTo>
                      <a:pt x="408623" y="2604135"/>
                    </a:lnTo>
                    <a:lnTo>
                      <a:pt x="449580" y="2566035"/>
                    </a:lnTo>
                    <a:lnTo>
                      <a:pt x="490538" y="2530793"/>
                    </a:lnTo>
                    <a:lnTo>
                      <a:pt x="531495" y="2498408"/>
                    </a:lnTo>
                    <a:lnTo>
                      <a:pt x="572453" y="2467928"/>
                    </a:lnTo>
                    <a:lnTo>
                      <a:pt x="613410" y="2439353"/>
                    </a:lnTo>
                    <a:lnTo>
                      <a:pt x="654368" y="2412683"/>
                    </a:lnTo>
                    <a:lnTo>
                      <a:pt x="695325" y="2387918"/>
                    </a:lnTo>
                    <a:lnTo>
                      <a:pt x="735330" y="2364105"/>
                    </a:lnTo>
                    <a:lnTo>
                      <a:pt x="776288" y="2341245"/>
                    </a:lnTo>
                    <a:lnTo>
                      <a:pt x="817245" y="2320290"/>
                    </a:lnTo>
                    <a:lnTo>
                      <a:pt x="858203" y="2299335"/>
                    </a:lnTo>
                    <a:lnTo>
                      <a:pt x="899160" y="2280285"/>
                    </a:lnTo>
                    <a:lnTo>
                      <a:pt x="940118" y="2261235"/>
                    </a:lnTo>
                    <a:lnTo>
                      <a:pt x="981075" y="2243138"/>
                    </a:lnTo>
                    <a:lnTo>
                      <a:pt x="1022032" y="2225993"/>
                    </a:lnTo>
                    <a:lnTo>
                      <a:pt x="1062990" y="2209800"/>
                    </a:lnTo>
                    <a:lnTo>
                      <a:pt x="1103948" y="2193608"/>
                    </a:lnTo>
                    <a:lnTo>
                      <a:pt x="1144905" y="2178368"/>
                    </a:lnTo>
                    <a:lnTo>
                      <a:pt x="1184910" y="2163128"/>
                    </a:lnTo>
                    <a:lnTo>
                      <a:pt x="1225868" y="2148840"/>
                    </a:lnTo>
                    <a:lnTo>
                      <a:pt x="1266825" y="2135505"/>
                    </a:lnTo>
                    <a:lnTo>
                      <a:pt x="1307783" y="2121218"/>
                    </a:lnTo>
                    <a:lnTo>
                      <a:pt x="1348740" y="2108835"/>
                    </a:lnTo>
                    <a:lnTo>
                      <a:pt x="1389698" y="2095500"/>
                    </a:lnTo>
                    <a:lnTo>
                      <a:pt x="1430655" y="2083118"/>
                    </a:lnTo>
                    <a:lnTo>
                      <a:pt x="1471613" y="2071687"/>
                    </a:lnTo>
                    <a:lnTo>
                      <a:pt x="1512570" y="2059305"/>
                    </a:lnTo>
                    <a:lnTo>
                      <a:pt x="1553528" y="2047875"/>
                    </a:lnTo>
                    <a:lnTo>
                      <a:pt x="1594485" y="2037397"/>
                    </a:lnTo>
                    <a:lnTo>
                      <a:pt x="1634490" y="2025968"/>
                    </a:lnTo>
                    <a:lnTo>
                      <a:pt x="1675448" y="2015490"/>
                    </a:lnTo>
                    <a:lnTo>
                      <a:pt x="1716405" y="2005012"/>
                    </a:lnTo>
                    <a:lnTo>
                      <a:pt x="1757363" y="1995487"/>
                    </a:lnTo>
                    <a:lnTo>
                      <a:pt x="1798320" y="1985010"/>
                    </a:lnTo>
                    <a:lnTo>
                      <a:pt x="1839278" y="1975485"/>
                    </a:lnTo>
                    <a:lnTo>
                      <a:pt x="1880235" y="1965960"/>
                    </a:lnTo>
                    <a:lnTo>
                      <a:pt x="1921192" y="1956435"/>
                    </a:lnTo>
                    <a:lnTo>
                      <a:pt x="1962150" y="1947862"/>
                    </a:lnTo>
                    <a:lnTo>
                      <a:pt x="2003108" y="1939290"/>
                    </a:lnTo>
                    <a:lnTo>
                      <a:pt x="2044065" y="1930718"/>
                    </a:lnTo>
                    <a:lnTo>
                      <a:pt x="2084070" y="1922145"/>
                    </a:lnTo>
                    <a:lnTo>
                      <a:pt x="2125028" y="1913572"/>
                    </a:lnTo>
                    <a:lnTo>
                      <a:pt x="2165985" y="1905000"/>
                    </a:lnTo>
                    <a:lnTo>
                      <a:pt x="2206943" y="1897380"/>
                    </a:lnTo>
                    <a:lnTo>
                      <a:pt x="2247900" y="1888808"/>
                    </a:lnTo>
                    <a:lnTo>
                      <a:pt x="2288858" y="1881187"/>
                    </a:lnTo>
                    <a:lnTo>
                      <a:pt x="2329815" y="1873568"/>
                    </a:lnTo>
                    <a:lnTo>
                      <a:pt x="2370773" y="1865947"/>
                    </a:lnTo>
                    <a:lnTo>
                      <a:pt x="2411730" y="1859280"/>
                    </a:lnTo>
                    <a:lnTo>
                      <a:pt x="2452688" y="1851660"/>
                    </a:lnTo>
                    <a:lnTo>
                      <a:pt x="2493645" y="1844040"/>
                    </a:lnTo>
                    <a:lnTo>
                      <a:pt x="2533650" y="1837372"/>
                    </a:lnTo>
                    <a:lnTo>
                      <a:pt x="2574608" y="1830705"/>
                    </a:lnTo>
                    <a:lnTo>
                      <a:pt x="2615565" y="1824037"/>
                    </a:lnTo>
                    <a:lnTo>
                      <a:pt x="2656523" y="1817370"/>
                    </a:lnTo>
                    <a:lnTo>
                      <a:pt x="2697480" y="1810703"/>
                    </a:lnTo>
                    <a:lnTo>
                      <a:pt x="2738438" y="1804035"/>
                    </a:lnTo>
                    <a:lnTo>
                      <a:pt x="2779395" y="1797368"/>
                    </a:lnTo>
                    <a:lnTo>
                      <a:pt x="2820353" y="1790700"/>
                    </a:lnTo>
                    <a:lnTo>
                      <a:pt x="2861310" y="1784985"/>
                    </a:lnTo>
                    <a:lnTo>
                      <a:pt x="2902268" y="1778318"/>
                    </a:lnTo>
                    <a:lnTo>
                      <a:pt x="2943225" y="1772603"/>
                    </a:lnTo>
                    <a:lnTo>
                      <a:pt x="2983230" y="1766887"/>
                    </a:lnTo>
                    <a:lnTo>
                      <a:pt x="3024188" y="1761173"/>
                    </a:lnTo>
                    <a:lnTo>
                      <a:pt x="3065145" y="1754505"/>
                    </a:lnTo>
                    <a:lnTo>
                      <a:pt x="3106103" y="1748790"/>
                    </a:lnTo>
                    <a:lnTo>
                      <a:pt x="3147060" y="1744028"/>
                    </a:lnTo>
                    <a:lnTo>
                      <a:pt x="3188018" y="1738312"/>
                    </a:lnTo>
                    <a:lnTo>
                      <a:pt x="3228975" y="1732598"/>
                    </a:lnTo>
                    <a:lnTo>
                      <a:pt x="3269933" y="1726883"/>
                    </a:lnTo>
                    <a:lnTo>
                      <a:pt x="3310890" y="1721168"/>
                    </a:lnTo>
                    <a:lnTo>
                      <a:pt x="3351848" y="1716405"/>
                    </a:lnTo>
                    <a:lnTo>
                      <a:pt x="3392805" y="1710690"/>
                    </a:lnTo>
                    <a:lnTo>
                      <a:pt x="3432810" y="1705928"/>
                    </a:lnTo>
                    <a:lnTo>
                      <a:pt x="3473768" y="1700212"/>
                    </a:lnTo>
                    <a:lnTo>
                      <a:pt x="3514725" y="1695450"/>
                    </a:lnTo>
                    <a:lnTo>
                      <a:pt x="3555683" y="1690687"/>
                    </a:lnTo>
                    <a:lnTo>
                      <a:pt x="3596640" y="1685925"/>
                    </a:lnTo>
                    <a:lnTo>
                      <a:pt x="3637598" y="1680210"/>
                    </a:lnTo>
                    <a:lnTo>
                      <a:pt x="3637693" y="1680210"/>
                    </a:lnTo>
                  </a:path>
                </a:pathLst>
              </a:custGeom>
              <a:noFill/>
              <a:ln w="9525" cap="flat">
                <a:solidFill>
                  <a:schemeClr val="tx1"/>
                </a:solidFill>
                <a:prstDash val="solid"/>
                <a:miter/>
              </a:ln>
            </p:spPr>
            <p:txBody>
              <a:bodyPr rtlCol="0" anchor="ctr"/>
              <a:lstStyle/>
              <a:p>
                <a:endParaRPr lang="en-US" dirty="0"/>
              </a:p>
            </p:txBody>
          </p:sp>
        </p:grpSp>
        <p:sp>
          <p:nvSpPr>
            <p:cNvPr id="75" name="TextBox 74">
              <a:extLst>
                <a:ext uri="{FF2B5EF4-FFF2-40B4-BE49-F238E27FC236}">
                  <a16:creationId xmlns:a16="http://schemas.microsoft.com/office/drawing/2014/main" id="{203F020D-2CEE-456A-8134-D122ABC88A46}"/>
                </a:ext>
              </a:extLst>
            </p:cNvPr>
            <p:cNvSpPr txBox="1"/>
            <p:nvPr/>
          </p:nvSpPr>
          <p:spPr>
            <a:xfrm>
              <a:off x="6708457" y="1645920"/>
              <a:ext cx="1040130" cy="299084"/>
            </a:xfrm>
            <a:prstGeom prst="rect">
              <a:avLst/>
            </a:prstGeom>
            <a:noFill/>
          </p:spPr>
          <p:txBody>
            <a:bodyPr wrap="none" rtlCol="0" anchor="ctr">
              <a:spAutoFit/>
            </a:bodyPr>
            <a:lstStyle/>
            <a:p>
              <a:pPr algn="l"/>
              <a:r>
                <a:rPr lang="en-US" sz="1200" spc="0" baseline="0">
                  <a:solidFill>
                    <a:srgbClr val="000000"/>
                  </a:solidFill>
                  <a:latin typeface="Arial"/>
                  <a:cs typeface="Arial"/>
                  <a:sym typeface="Arial"/>
                  <a:rtl val="0"/>
                </a:rPr>
                <a:t>f(x) = log</a:t>
              </a:r>
              <a:r>
                <a:rPr lang="en-US" sz="1463" spc="0" baseline="24615">
                  <a:solidFill>
                    <a:srgbClr val="000000"/>
                  </a:solidFill>
                  <a:latin typeface="Arial"/>
                  <a:cs typeface="Arial"/>
                  <a:sym typeface="Arial"/>
                  <a:rtl val="0"/>
                </a:rPr>
                <a:t>10</a:t>
              </a:r>
              <a:r>
                <a:rPr lang="en-US" sz="1800" spc="0" baseline="-20000">
                  <a:solidFill>
                    <a:srgbClr val="000000"/>
                  </a:solidFill>
                  <a:latin typeface="Arial"/>
                  <a:cs typeface="Arial"/>
                  <a:sym typeface="Arial"/>
                  <a:rtl val="0"/>
                </a:rPr>
                <a:t>(x)</a:t>
              </a:r>
            </a:p>
          </p:txBody>
        </p:sp>
      </p:grpSp>
      <p:sp>
        <p:nvSpPr>
          <p:cNvPr id="77" name="Freeform: Shape 76">
            <a:extLst>
              <a:ext uri="{FF2B5EF4-FFF2-40B4-BE49-F238E27FC236}">
                <a16:creationId xmlns:a16="http://schemas.microsoft.com/office/drawing/2014/main" id="{EDD63904-A993-4383-9E74-6A5965E13655}"/>
              </a:ext>
            </a:extLst>
          </p:cNvPr>
          <p:cNvSpPr/>
          <p:nvPr/>
        </p:nvSpPr>
        <p:spPr>
          <a:xfrm>
            <a:off x="4983907"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B941E93-4C06-4EE2-B8E8-B2DBCEDF4929}"/>
              </a:ext>
            </a:extLst>
          </p:cNvPr>
          <p:cNvSpPr/>
          <p:nvPr/>
        </p:nvSpPr>
        <p:spPr>
          <a:xfrm>
            <a:off x="5726000"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76E4FC8-A0DB-4693-87FE-23E13A7C4B93}"/>
              </a:ext>
            </a:extLst>
          </p:cNvPr>
          <p:cNvSpPr/>
          <p:nvPr/>
        </p:nvSpPr>
        <p:spPr>
          <a:xfrm>
            <a:off x="6477428" y="1313497"/>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1AD52CF-6739-4D79-AFD9-E2E347BAC8AF}"/>
              </a:ext>
            </a:extLst>
          </p:cNvPr>
          <p:cNvSpPr/>
          <p:nvPr/>
        </p:nvSpPr>
        <p:spPr>
          <a:xfrm>
            <a:off x="7193565"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EC4C73-288C-4F80-9454-B43C1B4BA20D}"/>
              </a:ext>
            </a:extLst>
          </p:cNvPr>
          <p:cNvSpPr/>
          <p:nvPr/>
        </p:nvSpPr>
        <p:spPr>
          <a:xfrm>
            <a:off x="7928228" y="1313021"/>
            <a:ext cx="95" cy="4047172"/>
          </a:xfrm>
          <a:custGeom>
            <a:avLst/>
            <a:gdLst>
              <a:gd name="connsiteX0" fmla="*/ 0 w 95"/>
              <a:gd name="connsiteY0" fmla="*/ 4047172 h 4047172"/>
              <a:gd name="connsiteX1" fmla="*/ 0 w 95"/>
              <a:gd name="connsiteY1" fmla="*/ 0 h 4047172"/>
              <a:gd name="connsiteX2" fmla="*/ 95 w 95"/>
              <a:gd name="connsiteY2" fmla="*/ 0 h 4047172"/>
            </a:gdLst>
            <a:ahLst/>
            <a:cxnLst>
              <a:cxn ang="0">
                <a:pos x="connsiteX0" y="connsiteY0"/>
              </a:cxn>
              <a:cxn ang="0">
                <a:pos x="connsiteX1" y="connsiteY1"/>
              </a:cxn>
              <a:cxn ang="0">
                <a:pos x="connsiteX2" y="connsiteY2"/>
              </a:cxn>
            </a:cxnLst>
            <a:rect l="l" t="t" r="r" b="b"/>
            <a:pathLst>
              <a:path w="95" h="4047172">
                <a:moveTo>
                  <a:pt x="0" y="4047172"/>
                </a:moveTo>
                <a:lnTo>
                  <a:pt x="0" y="0"/>
                </a:lnTo>
                <a:lnTo>
                  <a:pt x="95" y="0"/>
                </a:lnTo>
              </a:path>
            </a:pathLst>
          </a:custGeom>
          <a:noFill/>
          <a:ln w="9525" cap="flat">
            <a:solidFill>
              <a:srgbClr val="000000"/>
            </a:solidFill>
            <a:prstDash val="solid"/>
            <a:miter/>
          </a:ln>
        </p:spPr>
        <p:txBody>
          <a:bodyPr rtlCol="0" anchor="ctr"/>
          <a:lstStyle/>
          <a:p>
            <a:endParaRPr lang="en-US"/>
          </a:p>
        </p:txBody>
      </p:sp>
    </p:spTree>
    <p:extLst>
      <p:ext uri="{BB962C8B-B14F-4D97-AF65-F5344CB8AC3E}">
        <p14:creationId xmlns:p14="http://schemas.microsoft.com/office/powerpoint/2010/main" val="385520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5BDB-2BC8-42D5-9CCE-4D05AA49CBD0}"/>
              </a:ext>
            </a:extLst>
          </p:cNvPr>
          <p:cNvSpPr>
            <a:spLocks noGrp="1"/>
          </p:cNvSpPr>
          <p:nvPr>
            <p:ph type="title"/>
          </p:nvPr>
        </p:nvSpPr>
        <p:spPr/>
        <p:txBody>
          <a:bodyPr/>
          <a:lstStyle/>
          <a:p>
            <a:r>
              <a:rPr lang="en-US" dirty="0" err="1"/>
              <a:t>Semilog</a:t>
            </a:r>
            <a:r>
              <a:rPr lang="en-US" dirty="0"/>
              <a:t> Paper</a:t>
            </a:r>
          </a:p>
        </p:txBody>
      </p:sp>
      <p:sp>
        <p:nvSpPr>
          <p:cNvPr id="4" name="Text Placeholder 3">
            <a:extLst>
              <a:ext uri="{FF2B5EF4-FFF2-40B4-BE49-F238E27FC236}">
                <a16:creationId xmlns:a16="http://schemas.microsoft.com/office/drawing/2014/main" id="{6CBC3553-C2C2-45DB-90FD-FF12300FD41E}"/>
              </a:ext>
            </a:extLst>
          </p:cNvPr>
          <p:cNvSpPr>
            <a:spLocks noGrp="1"/>
          </p:cNvSpPr>
          <p:nvPr>
            <p:ph type="body" sz="half" idx="2"/>
          </p:nvPr>
        </p:nvSpPr>
        <p:spPr/>
        <p:txBody>
          <a:bodyPr/>
          <a:lstStyle/>
          <a:p>
            <a:r>
              <a:rPr lang="en-US" dirty="0"/>
              <a:t>Different Labels</a:t>
            </a:r>
          </a:p>
          <a:p>
            <a:r>
              <a:rPr lang="en-US" dirty="0"/>
              <a:t>We still see the shape of the curve, but we label it using the input.</a:t>
            </a:r>
          </a:p>
        </p:txBody>
      </p:sp>
      <p:pic>
        <p:nvPicPr>
          <p:cNvPr id="5" name="Picture 4">
            <a:extLst>
              <a:ext uri="{FF2B5EF4-FFF2-40B4-BE49-F238E27FC236}">
                <a16:creationId xmlns:a16="http://schemas.microsoft.com/office/drawing/2014/main" id="{9C4052FA-2392-4D7E-8978-955DA6A2A0EC}"/>
              </a:ext>
            </a:extLst>
          </p:cNvPr>
          <p:cNvPicPr>
            <a:picLocks noChangeAspect="1"/>
          </p:cNvPicPr>
          <p:nvPr/>
        </p:nvPicPr>
        <p:blipFill rotWithShape="1">
          <a:blip r:embed="rId2"/>
          <a:srcRect t="47159"/>
          <a:stretch/>
        </p:blipFill>
        <p:spPr>
          <a:xfrm>
            <a:off x="4023360" y="731520"/>
            <a:ext cx="3305349" cy="6103451"/>
          </a:xfrm>
          <a:prstGeom prst="rect">
            <a:avLst/>
          </a:prstGeom>
        </p:spPr>
      </p:pic>
    </p:spTree>
    <p:extLst>
      <p:ext uri="{BB962C8B-B14F-4D97-AF65-F5344CB8AC3E}">
        <p14:creationId xmlns:p14="http://schemas.microsoft.com/office/powerpoint/2010/main" val="4036229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F366-C315-4375-8A51-F189CD131FFC}"/>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42C824FB-7C28-4385-BAEA-C2CA400D3429}"/>
              </a:ext>
            </a:extLst>
          </p:cNvPr>
          <p:cNvSpPr>
            <a:spLocks noGrp="1"/>
          </p:cNvSpPr>
          <p:nvPr>
            <p:ph type="body" sz="half" idx="2"/>
          </p:nvPr>
        </p:nvSpPr>
        <p:spPr/>
        <p:txBody>
          <a:bodyPr/>
          <a:lstStyle/>
          <a:p>
            <a:r>
              <a:rPr lang="en-US" dirty="0"/>
              <a:t>Log Base 10</a:t>
            </a:r>
          </a:p>
        </p:txBody>
      </p:sp>
      <p:pic>
        <p:nvPicPr>
          <p:cNvPr id="5" name="Content Placeholder 5">
            <a:extLst>
              <a:ext uri="{FF2B5EF4-FFF2-40B4-BE49-F238E27FC236}">
                <a16:creationId xmlns:a16="http://schemas.microsoft.com/office/drawing/2014/main" id="{988B062D-139D-4EC8-80BA-A34B945D4A07}"/>
              </a:ext>
            </a:extLst>
          </p:cNvPr>
          <p:cNvPicPr>
            <a:picLocks noGrp="1" noChangeAspect="1"/>
          </p:cNvPicPr>
          <p:nvPr>
            <p:ph type="pic" idx="1"/>
          </p:nvPr>
        </p:nvPicPr>
        <p:blipFill rotWithShape="1">
          <a:blip r:embed="rId2"/>
          <a:srcRect l="-2373" r="-1363"/>
          <a:stretch/>
        </p:blipFill>
        <p:spPr>
          <a:xfrm>
            <a:off x="3317240" y="457200"/>
            <a:ext cx="8305800" cy="5724525"/>
          </a:xfrm>
        </p:spPr>
      </p:pic>
    </p:spTree>
    <p:extLst>
      <p:ext uri="{BB962C8B-B14F-4D97-AF65-F5344CB8AC3E}">
        <p14:creationId xmlns:p14="http://schemas.microsoft.com/office/powerpoint/2010/main" val="2562943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F366-C315-4375-8A51-F189CD131FFC}"/>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42C824FB-7C28-4385-BAEA-C2CA400D3429}"/>
              </a:ext>
            </a:extLst>
          </p:cNvPr>
          <p:cNvSpPr>
            <a:spLocks noGrp="1"/>
          </p:cNvSpPr>
          <p:nvPr>
            <p:ph type="body" sz="half" idx="2"/>
          </p:nvPr>
        </p:nvSpPr>
        <p:spPr/>
        <p:txBody>
          <a:bodyPr/>
          <a:lstStyle/>
          <a:p>
            <a:r>
              <a:rPr lang="en-US" dirty="0"/>
              <a:t>Log Base 10</a:t>
            </a:r>
          </a:p>
        </p:txBody>
      </p:sp>
      <p:pic>
        <p:nvPicPr>
          <p:cNvPr id="5" name="Content Placeholder 5">
            <a:extLst>
              <a:ext uri="{FF2B5EF4-FFF2-40B4-BE49-F238E27FC236}">
                <a16:creationId xmlns:a16="http://schemas.microsoft.com/office/drawing/2014/main" id="{988B062D-139D-4EC8-80BA-A34B945D4A07}"/>
              </a:ext>
            </a:extLst>
          </p:cNvPr>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artisticPhotocopy/>
                    </a14:imgEffect>
                  </a14:imgLayer>
                </a14:imgProps>
              </a:ext>
            </a:extLst>
          </a:blip>
          <a:srcRect l="-2373" r="-1363"/>
          <a:stretch/>
        </p:blipFill>
        <p:spPr>
          <a:xfrm>
            <a:off x="3317240" y="457200"/>
            <a:ext cx="3870960" cy="5724525"/>
          </a:xfrm>
        </p:spPr>
      </p:pic>
      <p:pic>
        <p:nvPicPr>
          <p:cNvPr id="6" name="Content Placeholder 5">
            <a:extLst>
              <a:ext uri="{FF2B5EF4-FFF2-40B4-BE49-F238E27FC236}">
                <a16:creationId xmlns:a16="http://schemas.microsoft.com/office/drawing/2014/main" id="{DD2AAA58-2C07-4D87-8702-91DA00879EF4}"/>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hotocopy/>
                    </a14:imgEffect>
                  </a14:imgLayer>
                </a14:imgProps>
              </a:ext>
            </a:extLst>
          </a:blip>
          <a:srcRect l="-2373" r="-1363"/>
          <a:stretch/>
        </p:blipFill>
        <p:spPr>
          <a:xfrm>
            <a:off x="7481251" y="457200"/>
            <a:ext cx="3870960" cy="5724525"/>
          </a:xfrm>
          <a:prstGeom prst="rect">
            <a:avLst/>
          </a:prstGeom>
        </p:spPr>
      </p:pic>
    </p:spTree>
    <p:extLst>
      <p:ext uri="{BB962C8B-B14F-4D97-AF65-F5344CB8AC3E}">
        <p14:creationId xmlns:p14="http://schemas.microsoft.com/office/powerpoint/2010/main" val="3241706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F366-C315-4375-8A51-F189CD131FFC}"/>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42C824FB-7C28-4385-BAEA-C2CA400D3429}"/>
              </a:ext>
            </a:extLst>
          </p:cNvPr>
          <p:cNvSpPr>
            <a:spLocks noGrp="1"/>
          </p:cNvSpPr>
          <p:nvPr>
            <p:ph type="body" sz="half" idx="2"/>
          </p:nvPr>
        </p:nvSpPr>
        <p:spPr/>
        <p:txBody>
          <a:bodyPr/>
          <a:lstStyle/>
          <a:p>
            <a:r>
              <a:rPr lang="en-US" dirty="0"/>
              <a:t>Log Base 10</a:t>
            </a:r>
          </a:p>
        </p:txBody>
      </p:sp>
      <p:pic>
        <p:nvPicPr>
          <p:cNvPr id="5" name="Content Placeholder 5">
            <a:extLst>
              <a:ext uri="{FF2B5EF4-FFF2-40B4-BE49-F238E27FC236}">
                <a16:creationId xmlns:a16="http://schemas.microsoft.com/office/drawing/2014/main" id="{988B062D-139D-4EC8-80BA-A34B945D4A07}"/>
              </a:ext>
            </a:extLst>
          </p:cNvPr>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artisticPhotocopy/>
                    </a14:imgEffect>
                  </a14:imgLayer>
                </a14:imgProps>
              </a:ext>
            </a:extLst>
          </a:blip>
          <a:srcRect l="-2373" r="-1363"/>
          <a:stretch/>
        </p:blipFill>
        <p:spPr>
          <a:xfrm>
            <a:off x="3317240" y="1351280"/>
            <a:ext cx="3870960" cy="4830445"/>
          </a:xfrm>
        </p:spPr>
      </p:pic>
      <p:pic>
        <p:nvPicPr>
          <p:cNvPr id="6" name="Content Placeholder 5">
            <a:extLst>
              <a:ext uri="{FF2B5EF4-FFF2-40B4-BE49-F238E27FC236}">
                <a16:creationId xmlns:a16="http://schemas.microsoft.com/office/drawing/2014/main" id="{DD2AAA58-2C07-4D87-8702-91DA00879EF4}"/>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hotocopy/>
                    </a14:imgEffect>
                  </a14:imgLayer>
                </a14:imgProps>
              </a:ext>
            </a:extLst>
          </a:blip>
          <a:srcRect l="-2373" r="-1363"/>
          <a:stretch/>
        </p:blipFill>
        <p:spPr>
          <a:xfrm>
            <a:off x="7481251" y="1351280"/>
            <a:ext cx="3870960" cy="4830445"/>
          </a:xfrm>
          <a:prstGeom prst="rect">
            <a:avLst/>
          </a:prstGeom>
        </p:spPr>
      </p:pic>
    </p:spTree>
    <p:extLst>
      <p:ext uri="{BB962C8B-B14F-4D97-AF65-F5344CB8AC3E}">
        <p14:creationId xmlns:p14="http://schemas.microsoft.com/office/powerpoint/2010/main" val="3748240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F366-C315-4375-8A51-F189CD131FFC}"/>
              </a:ext>
            </a:extLst>
          </p:cNvPr>
          <p:cNvSpPr>
            <a:spLocks noGrp="1"/>
          </p:cNvSpPr>
          <p:nvPr>
            <p:ph type="title"/>
          </p:nvPr>
        </p:nvSpPr>
        <p:spPr/>
        <p:txBody>
          <a:bodyPr/>
          <a:lstStyle/>
          <a:p>
            <a:r>
              <a:rPr lang="en-US" dirty="0"/>
              <a:t>Shift Up</a:t>
            </a:r>
          </a:p>
        </p:txBody>
      </p:sp>
      <p:sp>
        <p:nvSpPr>
          <p:cNvPr id="4" name="Text Placeholder 3">
            <a:extLst>
              <a:ext uri="{FF2B5EF4-FFF2-40B4-BE49-F238E27FC236}">
                <a16:creationId xmlns:a16="http://schemas.microsoft.com/office/drawing/2014/main" id="{42C824FB-7C28-4385-BAEA-C2CA400D3429}"/>
              </a:ext>
            </a:extLst>
          </p:cNvPr>
          <p:cNvSpPr>
            <a:spLocks noGrp="1"/>
          </p:cNvSpPr>
          <p:nvPr>
            <p:ph type="body" sz="half" idx="2"/>
          </p:nvPr>
        </p:nvSpPr>
        <p:spPr/>
        <p:txBody>
          <a:bodyPr/>
          <a:lstStyle/>
          <a:p>
            <a:endParaRPr lang="en-US" dirty="0"/>
          </a:p>
        </p:txBody>
      </p:sp>
      <p:pic>
        <p:nvPicPr>
          <p:cNvPr id="5" name="Content Placeholder 5">
            <a:extLst>
              <a:ext uri="{FF2B5EF4-FFF2-40B4-BE49-F238E27FC236}">
                <a16:creationId xmlns:a16="http://schemas.microsoft.com/office/drawing/2014/main" id="{988B062D-139D-4EC8-80BA-A34B945D4A07}"/>
              </a:ext>
            </a:extLst>
          </p:cNvPr>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artisticPhotocopy/>
                    </a14:imgEffect>
                  </a14:imgLayer>
                </a14:imgProps>
              </a:ext>
            </a:extLst>
          </a:blip>
          <a:srcRect l="-2373" r="-1363"/>
          <a:stretch/>
        </p:blipFill>
        <p:spPr>
          <a:xfrm>
            <a:off x="3317240" y="1351280"/>
            <a:ext cx="3870960" cy="4830445"/>
          </a:xfrm>
        </p:spPr>
      </p:pic>
      <p:pic>
        <p:nvPicPr>
          <p:cNvPr id="6" name="Content Placeholder 5">
            <a:extLst>
              <a:ext uri="{FF2B5EF4-FFF2-40B4-BE49-F238E27FC236}">
                <a16:creationId xmlns:a16="http://schemas.microsoft.com/office/drawing/2014/main" id="{DD2AAA58-2C07-4D87-8702-91DA00879EF4}"/>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hotocopy/>
                    </a14:imgEffect>
                  </a14:imgLayer>
                </a14:imgProps>
              </a:ext>
            </a:extLst>
          </a:blip>
          <a:srcRect l="-2373" r="-1363"/>
          <a:stretch/>
        </p:blipFill>
        <p:spPr>
          <a:xfrm>
            <a:off x="7481251" y="650240"/>
            <a:ext cx="3870960" cy="4830445"/>
          </a:xfrm>
          <a:prstGeom prst="rect">
            <a:avLst/>
          </a:prstGeom>
        </p:spPr>
      </p:pic>
    </p:spTree>
    <p:extLst>
      <p:ext uri="{BB962C8B-B14F-4D97-AF65-F5344CB8AC3E}">
        <p14:creationId xmlns:p14="http://schemas.microsoft.com/office/powerpoint/2010/main" val="3684039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F366-C315-4375-8A51-F189CD131FFC}"/>
              </a:ext>
            </a:extLst>
          </p:cNvPr>
          <p:cNvSpPr>
            <a:spLocks noGrp="1"/>
          </p:cNvSpPr>
          <p:nvPr>
            <p:ph type="title"/>
          </p:nvPr>
        </p:nvSpPr>
        <p:spPr/>
        <p:txBody>
          <a:bodyPr/>
          <a:lstStyle/>
          <a:p>
            <a:r>
              <a:rPr lang="en-US" dirty="0"/>
              <a:t>Shift Up</a:t>
            </a:r>
          </a:p>
        </p:txBody>
      </p:sp>
      <p:sp>
        <p:nvSpPr>
          <p:cNvPr id="4" name="Text Placeholder 3">
            <a:extLst>
              <a:ext uri="{FF2B5EF4-FFF2-40B4-BE49-F238E27FC236}">
                <a16:creationId xmlns:a16="http://schemas.microsoft.com/office/drawing/2014/main" id="{42C824FB-7C28-4385-BAEA-C2CA400D3429}"/>
              </a:ext>
            </a:extLst>
          </p:cNvPr>
          <p:cNvSpPr>
            <a:spLocks noGrp="1"/>
          </p:cNvSpPr>
          <p:nvPr>
            <p:ph type="body" sz="half" idx="2"/>
          </p:nvPr>
        </p:nvSpPr>
        <p:spPr/>
        <p:txBody>
          <a:bodyPr/>
          <a:lstStyle/>
          <a:p>
            <a:r>
              <a:rPr lang="en-US" dirty="0"/>
              <a:t>Then we can number </a:t>
            </a:r>
          </a:p>
        </p:txBody>
      </p:sp>
      <p:pic>
        <p:nvPicPr>
          <p:cNvPr id="5" name="Content Placeholder 5">
            <a:extLst>
              <a:ext uri="{FF2B5EF4-FFF2-40B4-BE49-F238E27FC236}">
                <a16:creationId xmlns:a16="http://schemas.microsoft.com/office/drawing/2014/main" id="{988B062D-139D-4EC8-80BA-A34B945D4A07}"/>
              </a:ext>
            </a:extLst>
          </p:cNvPr>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artisticPhotocopy/>
                    </a14:imgEffect>
                  </a14:imgLayer>
                </a14:imgProps>
              </a:ext>
            </a:extLst>
          </a:blip>
          <a:srcRect l="-2373" r="-1363"/>
          <a:stretch/>
        </p:blipFill>
        <p:spPr>
          <a:xfrm>
            <a:off x="3317240" y="1351280"/>
            <a:ext cx="3870960" cy="4830445"/>
          </a:xfrm>
        </p:spPr>
      </p:pic>
      <p:pic>
        <p:nvPicPr>
          <p:cNvPr id="6" name="Content Placeholder 5">
            <a:extLst>
              <a:ext uri="{FF2B5EF4-FFF2-40B4-BE49-F238E27FC236}">
                <a16:creationId xmlns:a16="http://schemas.microsoft.com/office/drawing/2014/main" id="{DD2AAA58-2C07-4D87-8702-91DA00879EF4}"/>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hotocopy/>
                    </a14:imgEffect>
                  </a14:imgLayer>
                </a14:imgProps>
              </a:ext>
            </a:extLst>
          </a:blip>
          <a:srcRect l="-2373" r="-1363"/>
          <a:stretch/>
        </p:blipFill>
        <p:spPr>
          <a:xfrm>
            <a:off x="7481251" y="650240"/>
            <a:ext cx="3870960" cy="4830445"/>
          </a:xfrm>
          <a:prstGeom prst="rect">
            <a:avLst/>
          </a:prstGeom>
        </p:spPr>
      </p:pic>
    </p:spTree>
    <p:extLst>
      <p:ext uri="{BB962C8B-B14F-4D97-AF65-F5344CB8AC3E}">
        <p14:creationId xmlns:p14="http://schemas.microsoft.com/office/powerpoint/2010/main" val="1920512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9" name="Freeform: Shape 3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4FE4BAC1-5CF5-4B30-ACAB-ECE890796370}"/>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alpha val="60000"/>
                  </a:schemeClr>
                </a:solidFill>
              </a:rPr>
              <a:t>Natural Log</a:t>
            </a:r>
          </a:p>
        </p:txBody>
      </p:sp>
      <p:pic>
        <p:nvPicPr>
          <p:cNvPr id="3" name="Picture 2" descr="Chart, line chart&#10;&#10;Description automatically generated">
            <a:extLst>
              <a:ext uri="{FF2B5EF4-FFF2-40B4-BE49-F238E27FC236}">
                <a16:creationId xmlns:a16="http://schemas.microsoft.com/office/drawing/2014/main" id="{77A3F9EC-9A41-42CE-B99F-ACC3F71F7D9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98283" y="784653"/>
            <a:ext cx="2298061" cy="5429878"/>
          </a:xfrm>
          <a:prstGeom prst="rect">
            <a:avLst/>
          </a:prstGeom>
        </p:spPr>
      </p:pic>
    </p:spTree>
    <p:extLst>
      <p:ext uri="{BB962C8B-B14F-4D97-AF65-F5344CB8AC3E}">
        <p14:creationId xmlns:p14="http://schemas.microsoft.com/office/powerpoint/2010/main" val="670114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9" name="Freeform: Shape 3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4FE4BAC1-5CF5-4B30-ACAB-ECE890796370}"/>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alpha val="60000"/>
                  </a:schemeClr>
                </a:solidFill>
              </a:rPr>
              <a:t>Natural Log</a:t>
            </a:r>
          </a:p>
        </p:txBody>
      </p:sp>
      <p:pic>
        <p:nvPicPr>
          <p:cNvPr id="3" name="Picture 2" descr="Chart, line chart&#10;&#10;Description automatically generated">
            <a:extLst>
              <a:ext uri="{FF2B5EF4-FFF2-40B4-BE49-F238E27FC236}">
                <a16:creationId xmlns:a16="http://schemas.microsoft.com/office/drawing/2014/main" id="{77A3F9EC-9A41-42CE-B99F-ACC3F71F7D9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98283" y="784653"/>
            <a:ext cx="2298061" cy="5429878"/>
          </a:xfrm>
          <a:prstGeom prst="rect">
            <a:avLst/>
          </a:prstGeom>
        </p:spPr>
      </p:pic>
      <p:sp>
        <p:nvSpPr>
          <p:cNvPr id="7" name="TextBox 6">
            <a:extLst>
              <a:ext uri="{FF2B5EF4-FFF2-40B4-BE49-F238E27FC236}">
                <a16:creationId xmlns:a16="http://schemas.microsoft.com/office/drawing/2014/main" id="{AA06EC04-DAE2-4933-9D76-EEF5F0AD4EF8}"/>
              </a:ext>
            </a:extLst>
          </p:cNvPr>
          <p:cNvSpPr txBox="1"/>
          <p:nvPr/>
        </p:nvSpPr>
        <p:spPr>
          <a:xfrm>
            <a:off x="5323374" y="4431506"/>
            <a:ext cx="329714" cy="369332"/>
          </a:xfrm>
          <a:prstGeom prst="rect">
            <a:avLst/>
          </a:prstGeom>
          <a:noFill/>
        </p:spPr>
        <p:txBody>
          <a:bodyPr wrap="square" rtlCol="0">
            <a:spAutoFit/>
          </a:bodyPr>
          <a:lstStyle/>
          <a:p>
            <a:pPr algn="r"/>
            <a:r>
              <a:rPr lang="en-US" dirty="0"/>
              <a:t>1</a:t>
            </a:r>
          </a:p>
        </p:txBody>
      </p:sp>
      <p:sp>
        <p:nvSpPr>
          <p:cNvPr id="56" name="TextBox 55">
            <a:extLst>
              <a:ext uri="{FF2B5EF4-FFF2-40B4-BE49-F238E27FC236}">
                <a16:creationId xmlns:a16="http://schemas.microsoft.com/office/drawing/2014/main" id="{31CE5A13-4EB2-4430-A240-0FEBE92C8D1F}"/>
              </a:ext>
            </a:extLst>
          </p:cNvPr>
          <p:cNvSpPr txBox="1"/>
          <p:nvPr/>
        </p:nvSpPr>
        <p:spPr>
          <a:xfrm>
            <a:off x="5269574" y="3688557"/>
            <a:ext cx="329714" cy="369332"/>
          </a:xfrm>
          <a:prstGeom prst="rect">
            <a:avLst/>
          </a:prstGeom>
          <a:noFill/>
        </p:spPr>
        <p:txBody>
          <a:bodyPr wrap="square" rtlCol="0">
            <a:spAutoFit/>
          </a:bodyPr>
          <a:lstStyle/>
          <a:p>
            <a:pPr algn="r"/>
            <a:r>
              <a:rPr lang="en-US" dirty="0"/>
              <a:t>2</a:t>
            </a:r>
          </a:p>
        </p:txBody>
      </p:sp>
      <p:sp>
        <p:nvSpPr>
          <p:cNvPr id="58" name="TextBox 57">
            <a:extLst>
              <a:ext uri="{FF2B5EF4-FFF2-40B4-BE49-F238E27FC236}">
                <a16:creationId xmlns:a16="http://schemas.microsoft.com/office/drawing/2014/main" id="{7FF58E34-3744-412C-A02E-EABDA906EA4D}"/>
              </a:ext>
            </a:extLst>
          </p:cNvPr>
          <p:cNvSpPr txBox="1"/>
          <p:nvPr/>
        </p:nvSpPr>
        <p:spPr>
          <a:xfrm>
            <a:off x="5269574" y="3059668"/>
            <a:ext cx="329714" cy="369332"/>
          </a:xfrm>
          <a:prstGeom prst="rect">
            <a:avLst/>
          </a:prstGeom>
          <a:noFill/>
        </p:spPr>
        <p:txBody>
          <a:bodyPr wrap="square" rtlCol="0">
            <a:spAutoFit/>
          </a:bodyPr>
          <a:lstStyle/>
          <a:p>
            <a:pPr algn="r"/>
            <a:r>
              <a:rPr lang="en-US" dirty="0"/>
              <a:t>3</a:t>
            </a:r>
          </a:p>
        </p:txBody>
      </p:sp>
      <p:sp>
        <p:nvSpPr>
          <p:cNvPr id="59" name="TextBox 58">
            <a:extLst>
              <a:ext uri="{FF2B5EF4-FFF2-40B4-BE49-F238E27FC236}">
                <a16:creationId xmlns:a16="http://schemas.microsoft.com/office/drawing/2014/main" id="{6B03ECA9-CA42-4088-B84A-C52FE1700D43}"/>
              </a:ext>
            </a:extLst>
          </p:cNvPr>
          <p:cNvSpPr txBox="1"/>
          <p:nvPr/>
        </p:nvSpPr>
        <p:spPr>
          <a:xfrm>
            <a:off x="5256016" y="2690336"/>
            <a:ext cx="329714" cy="369332"/>
          </a:xfrm>
          <a:prstGeom prst="rect">
            <a:avLst/>
          </a:prstGeom>
          <a:noFill/>
        </p:spPr>
        <p:txBody>
          <a:bodyPr wrap="square" rtlCol="0">
            <a:spAutoFit/>
          </a:bodyPr>
          <a:lstStyle/>
          <a:p>
            <a:pPr algn="r"/>
            <a:r>
              <a:rPr lang="en-US" dirty="0"/>
              <a:t>4</a:t>
            </a:r>
          </a:p>
        </p:txBody>
      </p:sp>
      <p:sp>
        <p:nvSpPr>
          <p:cNvPr id="61" name="TextBox 60">
            <a:extLst>
              <a:ext uri="{FF2B5EF4-FFF2-40B4-BE49-F238E27FC236}">
                <a16:creationId xmlns:a16="http://schemas.microsoft.com/office/drawing/2014/main" id="{98FA9DDF-4D17-479C-B933-8DD0191B5849}"/>
              </a:ext>
            </a:extLst>
          </p:cNvPr>
          <p:cNvSpPr txBox="1"/>
          <p:nvPr/>
        </p:nvSpPr>
        <p:spPr>
          <a:xfrm>
            <a:off x="5269574" y="2246113"/>
            <a:ext cx="329714" cy="369332"/>
          </a:xfrm>
          <a:prstGeom prst="rect">
            <a:avLst/>
          </a:prstGeom>
          <a:noFill/>
        </p:spPr>
        <p:txBody>
          <a:bodyPr wrap="square" rtlCol="0">
            <a:spAutoFit/>
          </a:bodyPr>
          <a:lstStyle/>
          <a:p>
            <a:pPr algn="r"/>
            <a:r>
              <a:rPr lang="en-US" dirty="0"/>
              <a:t>5</a:t>
            </a:r>
          </a:p>
        </p:txBody>
      </p:sp>
      <p:sp>
        <p:nvSpPr>
          <p:cNvPr id="62" name="TextBox 61">
            <a:extLst>
              <a:ext uri="{FF2B5EF4-FFF2-40B4-BE49-F238E27FC236}">
                <a16:creationId xmlns:a16="http://schemas.microsoft.com/office/drawing/2014/main" id="{FC4B279D-7262-422E-9322-EABFF637EF49}"/>
              </a:ext>
            </a:extLst>
          </p:cNvPr>
          <p:cNvSpPr txBox="1"/>
          <p:nvPr/>
        </p:nvSpPr>
        <p:spPr>
          <a:xfrm>
            <a:off x="5268891" y="1849277"/>
            <a:ext cx="329714" cy="369332"/>
          </a:xfrm>
          <a:prstGeom prst="rect">
            <a:avLst/>
          </a:prstGeom>
          <a:noFill/>
        </p:spPr>
        <p:txBody>
          <a:bodyPr wrap="square" rtlCol="0">
            <a:spAutoFit/>
          </a:bodyPr>
          <a:lstStyle/>
          <a:p>
            <a:pPr algn="r"/>
            <a:r>
              <a:rPr lang="en-US" dirty="0"/>
              <a:t>6</a:t>
            </a:r>
          </a:p>
        </p:txBody>
      </p:sp>
      <p:sp>
        <p:nvSpPr>
          <p:cNvPr id="63" name="TextBox 62">
            <a:extLst>
              <a:ext uri="{FF2B5EF4-FFF2-40B4-BE49-F238E27FC236}">
                <a16:creationId xmlns:a16="http://schemas.microsoft.com/office/drawing/2014/main" id="{93443124-7014-4EC0-88E2-0CE2E983DCDF}"/>
              </a:ext>
            </a:extLst>
          </p:cNvPr>
          <p:cNvSpPr txBox="1"/>
          <p:nvPr/>
        </p:nvSpPr>
        <p:spPr>
          <a:xfrm>
            <a:off x="5268208" y="1511141"/>
            <a:ext cx="329714" cy="369332"/>
          </a:xfrm>
          <a:prstGeom prst="rect">
            <a:avLst/>
          </a:prstGeom>
          <a:noFill/>
        </p:spPr>
        <p:txBody>
          <a:bodyPr wrap="square" rtlCol="0">
            <a:spAutoFit/>
          </a:bodyPr>
          <a:lstStyle/>
          <a:p>
            <a:pPr algn="r"/>
            <a:r>
              <a:rPr lang="en-US" dirty="0"/>
              <a:t>7</a:t>
            </a:r>
          </a:p>
        </p:txBody>
      </p:sp>
      <p:sp>
        <p:nvSpPr>
          <p:cNvPr id="64" name="TextBox 63">
            <a:extLst>
              <a:ext uri="{FF2B5EF4-FFF2-40B4-BE49-F238E27FC236}">
                <a16:creationId xmlns:a16="http://schemas.microsoft.com/office/drawing/2014/main" id="{A75C3475-D059-4E53-95B9-E0F5E5FE1A1B}"/>
              </a:ext>
            </a:extLst>
          </p:cNvPr>
          <p:cNvSpPr txBox="1"/>
          <p:nvPr/>
        </p:nvSpPr>
        <p:spPr>
          <a:xfrm>
            <a:off x="5268208" y="1220388"/>
            <a:ext cx="329714" cy="369332"/>
          </a:xfrm>
          <a:prstGeom prst="rect">
            <a:avLst/>
          </a:prstGeom>
          <a:noFill/>
        </p:spPr>
        <p:txBody>
          <a:bodyPr wrap="square" rtlCol="0">
            <a:spAutoFit/>
          </a:bodyPr>
          <a:lstStyle/>
          <a:p>
            <a:pPr algn="r"/>
            <a:r>
              <a:rPr lang="en-US" dirty="0"/>
              <a:t>8</a:t>
            </a:r>
          </a:p>
        </p:txBody>
      </p:sp>
      <p:sp>
        <p:nvSpPr>
          <p:cNvPr id="65" name="TextBox 64">
            <a:extLst>
              <a:ext uri="{FF2B5EF4-FFF2-40B4-BE49-F238E27FC236}">
                <a16:creationId xmlns:a16="http://schemas.microsoft.com/office/drawing/2014/main" id="{E84150E1-E02C-4442-8B8C-82704F0142DC}"/>
              </a:ext>
            </a:extLst>
          </p:cNvPr>
          <p:cNvSpPr txBox="1"/>
          <p:nvPr/>
        </p:nvSpPr>
        <p:spPr>
          <a:xfrm>
            <a:off x="5267012" y="1016914"/>
            <a:ext cx="329714" cy="369332"/>
          </a:xfrm>
          <a:prstGeom prst="rect">
            <a:avLst/>
          </a:prstGeom>
          <a:noFill/>
        </p:spPr>
        <p:txBody>
          <a:bodyPr wrap="square" rtlCol="0">
            <a:spAutoFit/>
          </a:bodyPr>
          <a:lstStyle/>
          <a:p>
            <a:pPr algn="r"/>
            <a:r>
              <a:rPr lang="en-US" dirty="0"/>
              <a:t>9</a:t>
            </a:r>
          </a:p>
        </p:txBody>
      </p:sp>
      <p:sp>
        <p:nvSpPr>
          <p:cNvPr id="67" name="TextBox 66">
            <a:extLst>
              <a:ext uri="{FF2B5EF4-FFF2-40B4-BE49-F238E27FC236}">
                <a16:creationId xmlns:a16="http://schemas.microsoft.com/office/drawing/2014/main" id="{457AF7D1-8C1D-4221-AD50-E1D7999199C5}"/>
              </a:ext>
            </a:extLst>
          </p:cNvPr>
          <p:cNvSpPr txBox="1"/>
          <p:nvPr/>
        </p:nvSpPr>
        <p:spPr>
          <a:xfrm>
            <a:off x="5167790" y="860822"/>
            <a:ext cx="427740" cy="369332"/>
          </a:xfrm>
          <a:prstGeom prst="rect">
            <a:avLst/>
          </a:prstGeom>
          <a:noFill/>
        </p:spPr>
        <p:txBody>
          <a:bodyPr wrap="square" rtlCol="0">
            <a:spAutoFit/>
          </a:bodyPr>
          <a:lstStyle/>
          <a:p>
            <a:pPr algn="r"/>
            <a:r>
              <a:rPr lang="en-US" dirty="0"/>
              <a:t>10</a:t>
            </a:r>
          </a:p>
        </p:txBody>
      </p:sp>
    </p:spTree>
    <p:extLst>
      <p:ext uri="{BB962C8B-B14F-4D97-AF65-F5344CB8AC3E}">
        <p14:creationId xmlns:p14="http://schemas.microsoft.com/office/powerpoint/2010/main" val="1335214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9" name="Freeform: Shape 3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4FE4BAC1-5CF5-4B30-ACAB-ECE890796370}"/>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alpha val="60000"/>
                  </a:schemeClr>
                </a:solidFill>
              </a:rPr>
              <a:t>Natural Log</a:t>
            </a:r>
          </a:p>
          <a:p>
            <a:pPr indent="-228600">
              <a:lnSpc>
                <a:spcPct val="90000"/>
              </a:lnSpc>
              <a:spcAft>
                <a:spcPts val="600"/>
              </a:spcAft>
              <a:buFont typeface="Arial" panose="020B0604020202020204" pitchFamily="34" charset="0"/>
              <a:buChar char="•"/>
            </a:pPr>
            <a:endParaRPr lang="en-US" sz="2000"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sz="2000" dirty="0">
                <a:solidFill>
                  <a:schemeClr val="bg1">
                    <a:alpha val="60000"/>
                  </a:schemeClr>
                </a:solidFill>
              </a:rPr>
              <a:t>This is actually a straight line on a </a:t>
            </a:r>
            <a:r>
              <a:rPr lang="en-US" sz="2000" dirty="0" err="1">
                <a:solidFill>
                  <a:schemeClr val="bg1">
                    <a:alpha val="60000"/>
                  </a:schemeClr>
                </a:solidFill>
              </a:rPr>
              <a:t>semilog</a:t>
            </a:r>
            <a:r>
              <a:rPr lang="en-US" sz="2000" dirty="0">
                <a:solidFill>
                  <a:schemeClr val="bg1">
                    <a:alpha val="60000"/>
                  </a:schemeClr>
                </a:solidFill>
              </a:rPr>
              <a:t> graph.</a:t>
            </a:r>
          </a:p>
        </p:txBody>
      </p:sp>
      <p:grpSp>
        <p:nvGrpSpPr>
          <p:cNvPr id="2" name="Group 1">
            <a:extLst>
              <a:ext uri="{FF2B5EF4-FFF2-40B4-BE49-F238E27FC236}">
                <a16:creationId xmlns:a16="http://schemas.microsoft.com/office/drawing/2014/main" id="{8D36A27E-B3D5-4A05-A6FE-E6EC270FF3DA}"/>
              </a:ext>
            </a:extLst>
          </p:cNvPr>
          <p:cNvGrpSpPr/>
          <p:nvPr/>
        </p:nvGrpSpPr>
        <p:grpSpPr>
          <a:xfrm>
            <a:off x="5167790" y="784653"/>
            <a:ext cx="2828554" cy="5429878"/>
            <a:chOff x="5167790" y="784653"/>
            <a:chExt cx="2828554" cy="5429878"/>
          </a:xfrm>
        </p:grpSpPr>
        <p:pic>
          <p:nvPicPr>
            <p:cNvPr id="3" name="Picture 2" descr="Chart, line chart&#10;&#10;Description automatically generated">
              <a:extLst>
                <a:ext uri="{FF2B5EF4-FFF2-40B4-BE49-F238E27FC236}">
                  <a16:creationId xmlns:a16="http://schemas.microsoft.com/office/drawing/2014/main" id="{77A3F9EC-9A41-42CE-B99F-ACC3F71F7D9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98283" y="784653"/>
              <a:ext cx="2298061" cy="5429878"/>
            </a:xfrm>
            <a:prstGeom prst="rect">
              <a:avLst/>
            </a:prstGeom>
          </p:spPr>
        </p:pic>
        <p:sp>
          <p:nvSpPr>
            <p:cNvPr id="7" name="TextBox 6">
              <a:extLst>
                <a:ext uri="{FF2B5EF4-FFF2-40B4-BE49-F238E27FC236}">
                  <a16:creationId xmlns:a16="http://schemas.microsoft.com/office/drawing/2014/main" id="{AA06EC04-DAE2-4933-9D76-EEF5F0AD4EF8}"/>
                </a:ext>
              </a:extLst>
            </p:cNvPr>
            <p:cNvSpPr txBox="1"/>
            <p:nvPr/>
          </p:nvSpPr>
          <p:spPr>
            <a:xfrm>
              <a:off x="5323374" y="4431506"/>
              <a:ext cx="329714" cy="369332"/>
            </a:xfrm>
            <a:prstGeom prst="rect">
              <a:avLst/>
            </a:prstGeom>
            <a:noFill/>
          </p:spPr>
          <p:txBody>
            <a:bodyPr wrap="square" rtlCol="0">
              <a:spAutoFit/>
            </a:bodyPr>
            <a:lstStyle/>
            <a:p>
              <a:pPr algn="r"/>
              <a:r>
                <a:rPr lang="en-US" dirty="0"/>
                <a:t>1</a:t>
              </a:r>
            </a:p>
          </p:txBody>
        </p:sp>
        <p:sp>
          <p:nvSpPr>
            <p:cNvPr id="56" name="TextBox 55">
              <a:extLst>
                <a:ext uri="{FF2B5EF4-FFF2-40B4-BE49-F238E27FC236}">
                  <a16:creationId xmlns:a16="http://schemas.microsoft.com/office/drawing/2014/main" id="{31CE5A13-4EB2-4430-A240-0FEBE92C8D1F}"/>
                </a:ext>
              </a:extLst>
            </p:cNvPr>
            <p:cNvSpPr txBox="1"/>
            <p:nvPr/>
          </p:nvSpPr>
          <p:spPr>
            <a:xfrm>
              <a:off x="5269574" y="3688557"/>
              <a:ext cx="329714" cy="369332"/>
            </a:xfrm>
            <a:prstGeom prst="rect">
              <a:avLst/>
            </a:prstGeom>
            <a:noFill/>
          </p:spPr>
          <p:txBody>
            <a:bodyPr wrap="square" rtlCol="0">
              <a:spAutoFit/>
            </a:bodyPr>
            <a:lstStyle/>
            <a:p>
              <a:pPr algn="r"/>
              <a:r>
                <a:rPr lang="en-US" dirty="0"/>
                <a:t>2</a:t>
              </a:r>
            </a:p>
          </p:txBody>
        </p:sp>
        <p:sp>
          <p:nvSpPr>
            <p:cNvPr id="58" name="TextBox 57">
              <a:extLst>
                <a:ext uri="{FF2B5EF4-FFF2-40B4-BE49-F238E27FC236}">
                  <a16:creationId xmlns:a16="http://schemas.microsoft.com/office/drawing/2014/main" id="{7FF58E34-3744-412C-A02E-EABDA906EA4D}"/>
                </a:ext>
              </a:extLst>
            </p:cNvPr>
            <p:cNvSpPr txBox="1"/>
            <p:nvPr/>
          </p:nvSpPr>
          <p:spPr>
            <a:xfrm>
              <a:off x="5269574" y="3059668"/>
              <a:ext cx="329714" cy="369332"/>
            </a:xfrm>
            <a:prstGeom prst="rect">
              <a:avLst/>
            </a:prstGeom>
            <a:noFill/>
          </p:spPr>
          <p:txBody>
            <a:bodyPr wrap="square" rtlCol="0">
              <a:spAutoFit/>
            </a:bodyPr>
            <a:lstStyle/>
            <a:p>
              <a:pPr algn="r"/>
              <a:r>
                <a:rPr lang="en-US" dirty="0"/>
                <a:t>3</a:t>
              </a:r>
            </a:p>
          </p:txBody>
        </p:sp>
        <p:sp>
          <p:nvSpPr>
            <p:cNvPr id="59" name="TextBox 58">
              <a:extLst>
                <a:ext uri="{FF2B5EF4-FFF2-40B4-BE49-F238E27FC236}">
                  <a16:creationId xmlns:a16="http://schemas.microsoft.com/office/drawing/2014/main" id="{6B03ECA9-CA42-4088-B84A-C52FE1700D43}"/>
                </a:ext>
              </a:extLst>
            </p:cNvPr>
            <p:cNvSpPr txBox="1"/>
            <p:nvPr/>
          </p:nvSpPr>
          <p:spPr>
            <a:xfrm>
              <a:off x="5256016" y="2690336"/>
              <a:ext cx="329714" cy="369332"/>
            </a:xfrm>
            <a:prstGeom prst="rect">
              <a:avLst/>
            </a:prstGeom>
            <a:noFill/>
          </p:spPr>
          <p:txBody>
            <a:bodyPr wrap="square" rtlCol="0">
              <a:spAutoFit/>
            </a:bodyPr>
            <a:lstStyle/>
            <a:p>
              <a:pPr algn="r"/>
              <a:r>
                <a:rPr lang="en-US" dirty="0"/>
                <a:t>4</a:t>
              </a:r>
            </a:p>
          </p:txBody>
        </p:sp>
        <p:sp>
          <p:nvSpPr>
            <p:cNvPr id="61" name="TextBox 60">
              <a:extLst>
                <a:ext uri="{FF2B5EF4-FFF2-40B4-BE49-F238E27FC236}">
                  <a16:creationId xmlns:a16="http://schemas.microsoft.com/office/drawing/2014/main" id="{98FA9DDF-4D17-479C-B933-8DD0191B5849}"/>
                </a:ext>
              </a:extLst>
            </p:cNvPr>
            <p:cNvSpPr txBox="1"/>
            <p:nvPr/>
          </p:nvSpPr>
          <p:spPr>
            <a:xfrm>
              <a:off x="5269574" y="2246113"/>
              <a:ext cx="329714" cy="369332"/>
            </a:xfrm>
            <a:prstGeom prst="rect">
              <a:avLst/>
            </a:prstGeom>
            <a:noFill/>
          </p:spPr>
          <p:txBody>
            <a:bodyPr wrap="square" rtlCol="0">
              <a:spAutoFit/>
            </a:bodyPr>
            <a:lstStyle/>
            <a:p>
              <a:pPr algn="r"/>
              <a:r>
                <a:rPr lang="en-US" dirty="0"/>
                <a:t>5</a:t>
              </a:r>
            </a:p>
          </p:txBody>
        </p:sp>
        <p:sp>
          <p:nvSpPr>
            <p:cNvPr id="62" name="TextBox 61">
              <a:extLst>
                <a:ext uri="{FF2B5EF4-FFF2-40B4-BE49-F238E27FC236}">
                  <a16:creationId xmlns:a16="http://schemas.microsoft.com/office/drawing/2014/main" id="{FC4B279D-7262-422E-9322-EABFF637EF49}"/>
                </a:ext>
              </a:extLst>
            </p:cNvPr>
            <p:cNvSpPr txBox="1"/>
            <p:nvPr/>
          </p:nvSpPr>
          <p:spPr>
            <a:xfrm>
              <a:off x="5268891" y="1849277"/>
              <a:ext cx="329714" cy="369332"/>
            </a:xfrm>
            <a:prstGeom prst="rect">
              <a:avLst/>
            </a:prstGeom>
            <a:noFill/>
          </p:spPr>
          <p:txBody>
            <a:bodyPr wrap="square" rtlCol="0">
              <a:spAutoFit/>
            </a:bodyPr>
            <a:lstStyle/>
            <a:p>
              <a:pPr algn="r"/>
              <a:r>
                <a:rPr lang="en-US" dirty="0"/>
                <a:t>6</a:t>
              </a:r>
            </a:p>
          </p:txBody>
        </p:sp>
        <p:sp>
          <p:nvSpPr>
            <p:cNvPr id="63" name="TextBox 62">
              <a:extLst>
                <a:ext uri="{FF2B5EF4-FFF2-40B4-BE49-F238E27FC236}">
                  <a16:creationId xmlns:a16="http://schemas.microsoft.com/office/drawing/2014/main" id="{93443124-7014-4EC0-88E2-0CE2E983DCDF}"/>
                </a:ext>
              </a:extLst>
            </p:cNvPr>
            <p:cNvSpPr txBox="1"/>
            <p:nvPr/>
          </p:nvSpPr>
          <p:spPr>
            <a:xfrm>
              <a:off x="5268208" y="1511141"/>
              <a:ext cx="329714" cy="369332"/>
            </a:xfrm>
            <a:prstGeom prst="rect">
              <a:avLst/>
            </a:prstGeom>
            <a:noFill/>
          </p:spPr>
          <p:txBody>
            <a:bodyPr wrap="square" rtlCol="0">
              <a:spAutoFit/>
            </a:bodyPr>
            <a:lstStyle/>
            <a:p>
              <a:pPr algn="r"/>
              <a:r>
                <a:rPr lang="en-US" dirty="0"/>
                <a:t>7</a:t>
              </a:r>
            </a:p>
          </p:txBody>
        </p:sp>
        <p:sp>
          <p:nvSpPr>
            <p:cNvPr id="64" name="TextBox 63">
              <a:extLst>
                <a:ext uri="{FF2B5EF4-FFF2-40B4-BE49-F238E27FC236}">
                  <a16:creationId xmlns:a16="http://schemas.microsoft.com/office/drawing/2014/main" id="{A75C3475-D059-4E53-95B9-E0F5E5FE1A1B}"/>
                </a:ext>
              </a:extLst>
            </p:cNvPr>
            <p:cNvSpPr txBox="1"/>
            <p:nvPr/>
          </p:nvSpPr>
          <p:spPr>
            <a:xfrm>
              <a:off x="5268208" y="1220388"/>
              <a:ext cx="329714" cy="369332"/>
            </a:xfrm>
            <a:prstGeom prst="rect">
              <a:avLst/>
            </a:prstGeom>
            <a:noFill/>
          </p:spPr>
          <p:txBody>
            <a:bodyPr wrap="square" rtlCol="0">
              <a:spAutoFit/>
            </a:bodyPr>
            <a:lstStyle/>
            <a:p>
              <a:pPr algn="r"/>
              <a:r>
                <a:rPr lang="en-US" dirty="0"/>
                <a:t>8</a:t>
              </a:r>
            </a:p>
          </p:txBody>
        </p:sp>
        <p:sp>
          <p:nvSpPr>
            <p:cNvPr id="65" name="TextBox 64">
              <a:extLst>
                <a:ext uri="{FF2B5EF4-FFF2-40B4-BE49-F238E27FC236}">
                  <a16:creationId xmlns:a16="http://schemas.microsoft.com/office/drawing/2014/main" id="{E84150E1-E02C-4442-8B8C-82704F0142DC}"/>
                </a:ext>
              </a:extLst>
            </p:cNvPr>
            <p:cNvSpPr txBox="1"/>
            <p:nvPr/>
          </p:nvSpPr>
          <p:spPr>
            <a:xfrm>
              <a:off x="5267012" y="1016914"/>
              <a:ext cx="329714" cy="369332"/>
            </a:xfrm>
            <a:prstGeom prst="rect">
              <a:avLst/>
            </a:prstGeom>
            <a:noFill/>
          </p:spPr>
          <p:txBody>
            <a:bodyPr wrap="square" rtlCol="0">
              <a:spAutoFit/>
            </a:bodyPr>
            <a:lstStyle/>
            <a:p>
              <a:pPr algn="r"/>
              <a:r>
                <a:rPr lang="en-US" dirty="0"/>
                <a:t>9</a:t>
              </a:r>
            </a:p>
          </p:txBody>
        </p:sp>
        <p:sp>
          <p:nvSpPr>
            <p:cNvPr id="67" name="TextBox 66">
              <a:extLst>
                <a:ext uri="{FF2B5EF4-FFF2-40B4-BE49-F238E27FC236}">
                  <a16:creationId xmlns:a16="http://schemas.microsoft.com/office/drawing/2014/main" id="{457AF7D1-8C1D-4221-AD50-E1D7999199C5}"/>
                </a:ext>
              </a:extLst>
            </p:cNvPr>
            <p:cNvSpPr txBox="1"/>
            <p:nvPr/>
          </p:nvSpPr>
          <p:spPr>
            <a:xfrm>
              <a:off x="5167790" y="860822"/>
              <a:ext cx="427740" cy="369332"/>
            </a:xfrm>
            <a:prstGeom prst="rect">
              <a:avLst/>
            </a:prstGeom>
            <a:noFill/>
          </p:spPr>
          <p:txBody>
            <a:bodyPr wrap="square" rtlCol="0">
              <a:spAutoFit/>
            </a:bodyPr>
            <a:lstStyle/>
            <a:p>
              <a:pPr algn="r"/>
              <a:r>
                <a:rPr lang="en-US" dirty="0"/>
                <a:t>10</a:t>
              </a:r>
            </a:p>
          </p:txBody>
        </p:sp>
      </p:grpSp>
      <p:grpSp>
        <p:nvGrpSpPr>
          <p:cNvPr id="18" name="Group 17">
            <a:extLst>
              <a:ext uri="{FF2B5EF4-FFF2-40B4-BE49-F238E27FC236}">
                <a16:creationId xmlns:a16="http://schemas.microsoft.com/office/drawing/2014/main" id="{95F2CD43-95F3-4F3A-92C1-CB0E842514F4}"/>
              </a:ext>
            </a:extLst>
          </p:cNvPr>
          <p:cNvGrpSpPr/>
          <p:nvPr/>
        </p:nvGrpSpPr>
        <p:grpSpPr>
          <a:xfrm>
            <a:off x="8341182" y="-24603"/>
            <a:ext cx="2828554" cy="5429878"/>
            <a:chOff x="5167790" y="784653"/>
            <a:chExt cx="2828554" cy="5429878"/>
          </a:xfrm>
        </p:grpSpPr>
        <p:pic>
          <p:nvPicPr>
            <p:cNvPr id="19" name="Picture 18" descr="Chart, line chart&#10;&#10;Description automatically generated">
              <a:extLst>
                <a:ext uri="{FF2B5EF4-FFF2-40B4-BE49-F238E27FC236}">
                  <a16:creationId xmlns:a16="http://schemas.microsoft.com/office/drawing/2014/main" id="{AAE9FE88-DBAC-46A1-ABFA-F43FF3EC65D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98283" y="784653"/>
              <a:ext cx="2298061" cy="5429878"/>
            </a:xfrm>
            <a:prstGeom prst="rect">
              <a:avLst/>
            </a:prstGeom>
          </p:spPr>
        </p:pic>
        <p:sp>
          <p:nvSpPr>
            <p:cNvPr id="20" name="TextBox 19">
              <a:extLst>
                <a:ext uri="{FF2B5EF4-FFF2-40B4-BE49-F238E27FC236}">
                  <a16:creationId xmlns:a16="http://schemas.microsoft.com/office/drawing/2014/main" id="{F0C2ABE9-E21B-47D6-8B4D-8712406FA1FC}"/>
                </a:ext>
              </a:extLst>
            </p:cNvPr>
            <p:cNvSpPr txBox="1"/>
            <p:nvPr/>
          </p:nvSpPr>
          <p:spPr>
            <a:xfrm>
              <a:off x="5323374" y="4431506"/>
              <a:ext cx="329714" cy="369332"/>
            </a:xfrm>
            <a:prstGeom prst="rect">
              <a:avLst/>
            </a:prstGeom>
            <a:noFill/>
          </p:spPr>
          <p:txBody>
            <a:bodyPr wrap="square" rtlCol="0">
              <a:spAutoFit/>
            </a:bodyPr>
            <a:lstStyle/>
            <a:p>
              <a:pPr algn="r"/>
              <a:r>
                <a:rPr lang="en-US" dirty="0"/>
                <a:t>1</a:t>
              </a:r>
            </a:p>
          </p:txBody>
        </p:sp>
        <p:sp>
          <p:nvSpPr>
            <p:cNvPr id="21" name="TextBox 20">
              <a:extLst>
                <a:ext uri="{FF2B5EF4-FFF2-40B4-BE49-F238E27FC236}">
                  <a16:creationId xmlns:a16="http://schemas.microsoft.com/office/drawing/2014/main" id="{F08A1420-256C-4C14-84AA-0BEA8677C800}"/>
                </a:ext>
              </a:extLst>
            </p:cNvPr>
            <p:cNvSpPr txBox="1"/>
            <p:nvPr/>
          </p:nvSpPr>
          <p:spPr>
            <a:xfrm>
              <a:off x="5269574" y="3688557"/>
              <a:ext cx="329714" cy="369332"/>
            </a:xfrm>
            <a:prstGeom prst="rect">
              <a:avLst/>
            </a:prstGeom>
            <a:noFill/>
          </p:spPr>
          <p:txBody>
            <a:bodyPr wrap="square" rtlCol="0">
              <a:spAutoFit/>
            </a:bodyPr>
            <a:lstStyle/>
            <a:p>
              <a:pPr algn="r"/>
              <a:r>
                <a:rPr lang="en-US" dirty="0"/>
                <a:t>2</a:t>
              </a:r>
            </a:p>
          </p:txBody>
        </p:sp>
        <p:sp>
          <p:nvSpPr>
            <p:cNvPr id="22" name="TextBox 21">
              <a:extLst>
                <a:ext uri="{FF2B5EF4-FFF2-40B4-BE49-F238E27FC236}">
                  <a16:creationId xmlns:a16="http://schemas.microsoft.com/office/drawing/2014/main" id="{63D10113-3C32-40D1-897E-3FB13606F496}"/>
                </a:ext>
              </a:extLst>
            </p:cNvPr>
            <p:cNvSpPr txBox="1"/>
            <p:nvPr/>
          </p:nvSpPr>
          <p:spPr>
            <a:xfrm>
              <a:off x="5269574" y="3059668"/>
              <a:ext cx="329714" cy="369332"/>
            </a:xfrm>
            <a:prstGeom prst="rect">
              <a:avLst/>
            </a:prstGeom>
            <a:noFill/>
          </p:spPr>
          <p:txBody>
            <a:bodyPr wrap="square" rtlCol="0">
              <a:spAutoFit/>
            </a:bodyPr>
            <a:lstStyle/>
            <a:p>
              <a:pPr algn="r"/>
              <a:r>
                <a:rPr lang="en-US" dirty="0"/>
                <a:t>3</a:t>
              </a:r>
            </a:p>
          </p:txBody>
        </p:sp>
        <p:sp>
          <p:nvSpPr>
            <p:cNvPr id="23" name="TextBox 22">
              <a:extLst>
                <a:ext uri="{FF2B5EF4-FFF2-40B4-BE49-F238E27FC236}">
                  <a16:creationId xmlns:a16="http://schemas.microsoft.com/office/drawing/2014/main" id="{CD7E2121-9A93-4046-8D30-C7A1ABAE4EB5}"/>
                </a:ext>
              </a:extLst>
            </p:cNvPr>
            <p:cNvSpPr txBox="1"/>
            <p:nvPr/>
          </p:nvSpPr>
          <p:spPr>
            <a:xfrm>
              <a:off x="5256016" y="2690336"/>
              <a:ext cx="329714" cy="369332"/>
            </a:xfrm>
            <a:prstGeom prst="rect">
              <a:avLst/>
            </a:prstGeom>
            <a:noFill/>
          </p:spPr>
          <p:txBody>
            <a:bodyPr wrap="square" rtlCol="0">
              <a:spAutoFit/>
            </a:bodyPr>
            <a:lstStyle/>
            <a:p>
              <a:pPr algn="r"/>
              <a:r>
                <a:rPr lang="en-US" dirty="0"/>
                <a:t>4</a:t>
              </a:r>
            </a:p>
          </p:txBody>
        </p:sp>
        <p:sp>
          <p:nvSpPr>
            <p:cNvPr id="24" name="TextBox 23">
              <a:extLst>
                <a:ext uri="{FF2B5EF4-FFF2-40B4-BE49-F238E27FC236}">
                  <a16:creationId xmlns:a16="http://schemas.microsoft.com/office/drawing/2014/main" id="{2FEA82A1-CA70-4458-9538-4BB263418F70}"/>
                </a:ext>
              </a:extLst>
            </p:cNvPr>
            <p:cNvSpPr txBox="1"/>
            <p:nvPr/>
          </p:nvSpPr>
          <p:spPr>
            <a:xfrm>
              <a:off x="5269574" y="2246113"/>
              <a:ext cx="329714" cy="369332"/>
            </a:xfrm>
            <a:prstGeom prst="rect">
              <a:avLst/>
            </a:prstGeom>
            <a:noFill/>
          </p:spPr>
          <p:txBody>
            <a:bodyPr wrap="square" rtlCol="0">
              <a:spAutoFit/>
            </a:bodyPr>
            <a:lstStyle/>
            <a:p>
              <a:pPr algn="r"/>
              <a:r>
                <a:rPr lang="en-US" dirty="0"/>
                <a:t>5</a:t>
              </a:r>
            </a:p>
          </p:txBody>
        </p:sp>
        <p:sp>
          <p:nvSpPr>
            <p:cNvPr id="25" name="TextBox 24">
              <a:extLst>
                <a:ext uri="{FF2B5EF4-FFF2-40B4-BE49-F238E27FC236}">
                  <a16:creationId xmlns:a16="http://schemas.microsoft.com/office/drawing/2014/main" id="{A7951C21-34A6-499D-9B9A-BA1B3EE67984}"/>
                </a:ext>
              </a:extLst>
            </p:cNvPr>
            <p:cNvSpPr txBox="1"/>
            <p:nvPr/>
          </p:nvSpPr>
          <p:spPr>
            <a:xfrm>
              <a:off x="5268891" y="1849277"/>
              <a:ext cx="329714" cy="369332"/>
            </a:xfrm>
            <a:prstGeom prst="rect">
              <a:avLst/>
            </a:prstGeom>
            <a:noFill/>
          </p:spPr>
          <p:txBody>
            <a:bodyPr wrap="square" rtlCol="0">
              <a:spAutoFit/>
            </a:bodyPr>
            <a:lstStyle/>
            <a:p>
              <a:pPr algn="r"/>
              <a:r>
                <a:rPr lang="en-US" dirty="0"/>
                <a:t>6</a:t>
              </a:r>
            </a:p>
          </p:txBody>
        </p:sp>
        <p:sp>
          <p:nvSpPr>
            <p:cNvPr id="26" name="TextBox 25">
              <a:extLst>
                <a:ext uri="{FF2B5EF4-FFF2-40B4-BE49-F238E27FC236}">
                  <a16:creationId xmlns:a16="http://schemas.microsoft.com/office/drawing/2014/main" id="{F49B489D-2B21-4781-99E8-B03B4F8CDED2}"/>
                </a:ext>
              </a:extLst>
            </p:cNvPr>
            <p:cNvSpPr txBox="1"/>
            <p:nvPr/>
          </p:nvSpPr>
          <p:spPr>
            <a:xfrm>
              <a:off x="5268208" y="1511141"/>
              <a:ext cx="329714" cy="369332"/>
            </a:xfrm>
            <a:prstGeom prst="rect">
              <a:avLst/>
            </a:prstGeom>
            <a:noFill/>
          </p:spPr>
          <p:txBody>
            <a:bodyPr wrap="square" rtlCol="0">
              <a:spAutoFit/>
            </a:bodyPr>
            <a:lstStyle/>
            <a:p>
              <a:pPr algn="r"/>
              <a:r>
                <a:rPr lang="en-US" dirty="0"/>
                <a:t>7</a:t>
              </a:r>
            </a:p>
          </p:txBody>
        </p:sp>
        <p:sp>
          <p:nvSpPr>
            <p:cNvPr id="27" name="TextBox 26">
              <a:extLst>
                <a:ext uri="{FF2B5EF4-FFF2-40B4-BE49-F238E27FC236}">
                  <a16:creationId xmlns:a16="http://schemas.microsoft.com/office/drawing/2014/main" id="{B1BB5A6C-1C54-4059-884A-BE52CA7CC550}"/>
                </a:ext>
              </a:extLst>
            </p:cNvPr>
            <p:cNvSpPr txBox="1"/>
            <p:nvPr/>
          </p:nvSpPr>
          <p:spPr>
            <a:xfrm>
              <a:off x="5268208" y="1220388"/>
              <a:ext cx="329714" cy="369332"/>
            </a:xfrm>
            <a:prstGeom prst="rect">
              <a:avLst/>
            </a:prstGeom>
            <a:noFill/>
          </p:spPr>
          <p:txBody>
            <a:bodyPr wrap="square" rtlCol="0">
              <a:spAutoFit/>
            </a:bodyPr>
            <a:lstStyle/>
            <a:p>
              <a:pPr algn="r"/>
              <a:r>
                <a:rPr lang="en-US" dirty="0"/>
                <a:t>8</a:t>
              </a:r>
            </a:p>
          </p:txBody>
        </p:sp>
        <p:sp>
          <p:nvSpPr>
            <p:cNvPr id="28" name="TextBox 27">
              <a:extLst>
                <a:ext uri="{FF2B5EF4-FFF2-40B4-BE49-F238E27FC236}">
                  <a16:creationId xmlns:a16="http://schemas.microsoft.com/office/drawing/2014/main" id="{0312AFE2-DC86-4E56-9C12-7D82FC5C9EDE}"/>
                </a:ext>
              </a:extLst>
            </p:cNvPr>
            <p:cNvSpPr txBox="1"/>
            <p:nvPr/>
          </p:nvSpPr>
          <p:spPr>
            <a:xfrm>
              <a:off x="5267012" y="1016914"/>
              <a:ext cx="329714" cy="369332"/>
            </a:xfrm>
            <a:prstGeom prst="rect">
              <a:avLst/>
            </a:prstGeom>
            <a:noFill/>
          </p:spPr>
          <p:txBody>
            <a:bodyPr wrap="square" rtlCol="0">
              <a:spAutoFit/>
            </a:bodyPr>
            <a:lstStyle/>
            <a:p>
              <a:pPr algn="r"/>
              <a:r>
                <a:rPr lang="en-US" dirty="0"/>
                <a:t>9</a:t>
              </a:r>
            </a:p>
          </p:txBody>
        </p:sp>
        <p:sp>
          <p:nvSpPr>
            <p:cNvPr id="29" name="TextBox 28">
              <a:extLst>
                <a:ext uri="{FF2B5EF4-FFF2-40B4-BE49-F238E27FC236}">
                  <a16:creationId xmlns:a16="http://schemas.microsoft.com/office/drawing/2014/main" id="{454B761B-6073-44C7-8FDA-CB0A1A2D7B83}"/>
                </a:ext>
              </a:extLst>
            </p:cNvPr>
            <p:cNvSpPr txBox="1"/>
            <p:nvPr/>
          </p:nvSpPr>
          <p:spPr>
            <a:xfrm>
              <a:off x="5167790" y="860822"/>
              <a:ext cx="427740" cy="369332"/>
            </a:xfrm>
            <a:prstGeom prst="rect">
              <a:avLst/>
            </a:prstGeom>
            <a:noFill/>
          </p:spPr>
          <p:txBody>
            <a:bodyPr wrap="square" rtlCol="0">
              <a:spAutoFit/>
            </a:bodyPr>
            <a:lstStyle/>
            <a:p>
              <a:pPr algn="r"/>
              <a:r>
                <a:rPr lang="en-US" dirty="0"/>
                <a:t>10</a:t>
              </a:r>
            </a:p>
          </p:txBody>
        </p:sp>
      </p:grpSp>
    </p:spTree>
    <p:extLst>
      <p:ext uri="{BB962C8B-B14F-4D97-AF65-F5344CB8AC3E}">
        <p14:creationId xmlns:p14="http://schemas.microsoft.com/office/powerpoint/2010/main" val="3905560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9" name="Freeform: Shape 3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4FE4BAC1-5CF5-4B30-ACAB-ECE890796370}"/>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alpha val="60000"/>
                  </a:schemeClr>
                </a:solidFill>
              </a:rPr>
              <a:t>Two parties.</a:t>
            </a:r>
          </a:p>
          <a:p>
            <a:pPr indent="-228600">
              <a:lnSpc>
                <a:spcPct val="90000"/>
              </a:lnSpc>
              <a:spcAft>
                <a:spcPts val="600"/>
              </a:spcAft>
              <a:buFont typeface="Arial" panose="020B0604020202020204" pitchFamily="34" charset="0"/>
              <a:buChar char="•"/>
            </a:pPr>
            <a:r>
              <a:rPr lang="en-US" sz="2000" dirty="0">
                <a:solidFill>
                  <a:schemeClr val="bg1">
                    <a:alpha val="60000"/>
                  </a:schemeClr>
                </a:solidFill>
              </a:rPr>
              <a:t>One has twice as many voters as the other.</a:t>
            </a:r>
          </a:p>
        </p:txBody>
      </p:sp>
      <p:sp>
        <p:nvSpPr>
          <p:cNvPr id="6" name="TextBox 5">
            <a:extLst>
              <a:ext uri="{FF2B5EF4-FFF2-40B4-BE49-F238E27FC236}">
                <a16:creationId xmlns:a16="http://schemas.microsoft.com/office/drawing/2014/main" id="{017DFFBC-9D6B-493D-8751-EB4ED6EC1605}"/>
              </a:ext>
            </a:extLst>
          </p:cNvPr>
          <p:cNvSpPr txBox="1"/>
          <p:nvPr/>
        </p:nvSpPr>
        <p:spPr>
          <a:xfrm>
            <a:off x="6390113" y="76768"/>
            <a:ext cx="914400" cy="707886"/>
          </a:xfrm>
          <a:prstGeom prst="rect">
            <a:avLst/>
          </a:prstGeom>
          <a:noFill/>
        </p:spPr>
        <p:txBody>
          <a:bodyPr wrap="square" rtlCol="0">
            <a:spAutoFit/>
          </a:bodyPr>
          <a:lstStyle/>
          <a:p>
            <a:pPr algn="ctr"/>
            <a:r>
              <a:rPr lang="en-US" sz="4000" dirty="0"/>
              <a:t>A</a:t>
            </a:r>
          </a:p>
        </p:txBody>
      </p:sp>
      <p:grpSp>
        <p:nvGrpSpPr>
          <p:cNvPr id="2" name="Group 1">
            <a:extLst>
              <a:ext uri="{FF2B5EF4-FFF2-40B4-BE49-F238E27FC236}">
                <a16:creationId xmlns:a16="http://schemas.microsoft.com/office/drawing/2014/main" id="{1A54F163-555B-41BC-A4F9-06E8C18F8D72}"/>
              </a:ext>
            </a:extLst>
          </p:cNvPr>
          <p:cNvGrpSpPr/>
          <p:nvPr/>
        </p:nvGrpSpPr>
        <p:grpSpPr>
          <a:xfrm>
            <a:off x="5167790" y="1008429"/>
            <a:ext cx="2828554" cy="5429878"/>
            <a:chOff x="5167790" y="784653"/>
            <a:chExt cx="2828554" cy="5429878"/>
          </a:xfrm>
        </p:grpSpPr>
        <p:pic>
          <p:nvPicPr>
            <p:cNvPr id="3" name="Picture 2" descr="Chart, line chart&#10;&#10;Description automatically generated">
              <a:extLst>
                <a:ext uri="{FF2B5EF4-FFF2-40B4-BE49-F238E27FC236}">
                  <a16:creationId xmlns:a16="http://schemas.microsoft.com/office/drawing/2014/main" id="{77A3F9EC-9A41-42CE-B99F-ACC3F71F7D9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98283" y="784653"/>
              <a:ext cx="2298061" cy="5429878"/>
            </a:xfrm>
            <a:prstGeom prst="rect">
              <a:avLst/>
            </a:prstGeom>
          </p:spPr>
        </p:pic>
        <p:sp>
          <p:nvSpPr>
            <p:cNvPr id="7" name="TextBox 6">
              <a:extLst>
                <a:ext uri="{FF2B5EF4-FFF2-40B4-BE49-F238E27FC236}">
                  <a16:creationId xmlns:a16="http://schemas.microsoft.com/office/drawing/2014/main" id="{AA06EC04-DAE2-4933-9D76-EEF5F0AD4EF8}"/>
                </a:ext>
              </a:extLst>
            </p:cNvPr>
            <p:cNvSpPr txBox="1"/>
            <p:nvPr/>
          </p:nvSpPr>
          <p:spPr>
            <a:xfrm>
              <a:off x="5323374" y="4431506"/>
              <a:ext cx="329714" cy="369332"/>
            </a:xfrm>
            <a:prstGeom prst="rect">
              <a:avLst/>
            </a:prstGeom>
            <a:noFill/>
          </p:spPr>
          <p:txBody>
            <a:bodyPr wrap="square" rtlCol="0">
              <a:spAutoFit/>
            </a:bodyPr>
            <a:lstStyle/>
            <a:p>
              <a:pPr algn="r"/>
              <a:r>
                <a:rPr lang="en-US" dirty="0"/>
                <a:t>1</a:t>
              </a:r>
            </a:p>
          </p:txBody>
        </p:sp>
        <p:sp>
          <p:nvSpPr>
            <p:cNvPr id="56" name="TextBox 55">
              <a:extLst>
                <a:ext uri="{FF2B5EF4-FFF2-40B4-BE49-F238E27FC236}">
                  <a16:creationId xmlns:a16="http://schemas.microsoft.com/office/drawing/2014/main" id="{31CE5A13-4EB2-4430-A240-0FEBE92C8D1F}"/>
                </a:ext>
              </a:extLst>
            </p:cNvPr>
            <p:cNvSpPr txBox="1"/>
            <p:nvPr/>
          </p:nvSpPr>
          <p:spPr>
            <a:xfrm>
              <a:off x="5269574" y="3688557"/>
              <a:ext cx="329714" cy="369332"/>
            </a:xfrm>
            <a:prstGeom prst="rect">
              <a:avLst/>
            </a:prstGeom>
            <a:noFill/>
          </p:spPr>
          <p:txBody>
            <a:bodyPr wrap="square" rtlCol="0">
              <a:spAutoFit/>
            </a:bodyPr>
            <a:lstStyle/>
            <a:p>
              <a:pPr algn="r"/>
              <a:r>
                <a:rPr lang="en-US" dirty="0"/>
                <a:t>2</a:t>
              </a:r>
            </a:p>
          </p:txBody>
        </p:sp>
        <p:sp>
          <p:nvSpPr>
            <p:cNvPr id="58" name="TextBox 57">
              <a:extLst>
                <a:ext uri="{FF2B5EF4-FFF2-40B4-BE49-F238E27FC236}">
                  <a16:creationId xmlns:a16="http://schemas.microsoft.com/office/drawing/2014/main" id="{7FF58E34-3744-412C-A02E-EABDA906EA4D}"/>
                </a:ext>
              </a:extLst>
            </p:cNvPr>
            <p:cNvSpPr txBox="1"/>
            <p:nvPr/>
          </p:nvSpPr>
          <p:spPr>
            <a:xfrm>
              <a:off x="5269574" y="3059668"/>
              <a:ext cx="329714" cy="369332"/>
            </a:xfrm>
            <a:prstGeom prst="rect">
              <a:avLst/>
            </a:prstGeom>
            <a:noFill/>
          </p:spPr>
          <p:txBody>
            <a:bodyPr wrap="square" rtlCol="0">
              <a:spAutoFit/>
            </a:bodyPr>
            <a:lstStyle/>
            <a:p>
              <a:pPr algn="r"/>
              <a:r>
                <a:rPr lang="en-US" dirty="0"/>
                <a:t>3</a:t>
              </a:r>
            </a:p>
          </p:txBody>
        </p:sp>
        <p:sp>
          <p:nvSpPr>
            <p:cNvPr id="59" name="TextBox 58">
              <a:extLst>
                <a:ext uri="{FF2B5EF4-FFF2-40B4-BE49-F238E27FC236}">
                  <a16:creationId xmlns:a16="http://schemas.microsoft.com/office/drawing/2014/main" id="{6B03ECA9-CA42-4088-B84A-C52FE1700D43}"/>
                </a:ext>
              </a:extLst>
            </p:cNvPr>
            <p:cNvSpPr txBox="1"/>
            <p:nvPr/>
          </p:nvSpPr>
          <p:spPr>
            <a:xfrm>
              <a:off x="5256016" y="2690336"/>
              <a:ext cx="329714" cy="369332"/>
            </a:xfrm>
            <a:prstGeom prst="rect">
              <a:avLst/>
            </a:prstGeom>
            <a:noFill/>
          </p:spPr>
          <p:txBody>
            <a:bodyPr wrap="square" rtlCol="0">
              <a:spAutoFit/>
            </a:bodyPr>
            <a:lstStyle/>
            <a:p>
              <a:pPr algn="r"/>
              <a:r>
                <a:rPr lang="en-US" dirty="0"/>
                <a:t>4</a:t>
              </a:r>
            </a:p>
          </p:txBody>
        </p:sp>
        <p:sp>
          <p:nvSpPr>
            <p:cNvPr id="61" name="TextBox 60">
              <a:extLst>
                <a:ext uri="{FF2B5EF4-FFF2-40B4-BE49-F238E27FC236}">
                  <a16:creationId xmlns:a16="http://schemas.microsoft.com/office/drawing/2014/main" id="{98FA9DDF-4D17-479C-B933-8DD0191B5849}"/>
                </a:ext>
              </a:extLst>
            </p:cNvPr>
            <p:cNvSpPr txBox="1"/>
            <p:nvPr/>
          </p:nvSpPr>
          <p:spPr>
            <a:xfrm>
              <a:off x="5269574" y="2246113"/>
              <a:ext cx="329714" cy="369332"/>
            </a:xfrm>
            <a:prstGeom prst="rect">
              <a:avLst/>
            </a:prstGeom>
            <a:noFill/>
          </p:spPr>
          <p:txBody>
            <a:bodyPr wrap="square" rtlCol="0">
              <a:spAutoFit/>
            </a:bodyPr>
            <a:lstStyle/>
            <a:p>
              <a:pPr algn="r"/>
              <a:r>
                <a:rPr lang="en-US" dirty="0"/>
                <a:t>5</a:t>
              </a:r>
            </a:p>
          </p:txBody>
        </p:sp>
        <p:sp>
          <p:nvSpPr>
            <p:cNvPr id="62" name="TextBox 61">
              <a:extLst>
                <a:ext uri="{FF2B5EF4-FFF2-40B4-BE49-F238E27FC236}">
                  <a16:creationId xmlns:a16="http://schemas.microsoft.com/office/drawing/2014/main" id="{FC4B279D-7262-422E-9322-EABFF637EF49}"/>
                </a:ext>
              </a:extLst>
            </p:cNvPr>
            <p:cNvSpPr txBox="1"/>
            <p:nvPr/>
          </p:nvSpPr>
          <p:spPr>
            <a:xfrm>
              <a:off x="5268891" y="1849277"/>
              <a:ext cx="329714" cy="369332"/>
            </a:xfrm>
            <a:prstGeom prst="rect">
              <a:avLst/>
            </a:prstGeom>
            <a:noFill/>
          </p:spPr>
          <p:txBody>
            <a:bodyPr wrap="square" rtlCol="0">
              <a:spAutoFit/>
            </a:bodyPr>
            <a:lstStyle/>
            <a:p>
              <a:pPr algn="r"/>
              <a:r>
                <a:rPr lang="en-US" dirty="0"/>
                <a:t>6</a:t>
              </a:r>
            </a:p>
          </p:txBody>
        </p:sp>
        <p:sp>
          <p:nvSpPr>
            <p:cNvPr id="63" name="TextBox 62">
              <a:extLst>
                <a:ext uri="{FF2B5EF4-FFF2-40B4-BE49-F238E27FC236}">
                  <a16:creationId xmlns:a16="http://schemas.microsoft.com/office/drawing/2014/main" id="{93443124-7014-4EC0-88E2-0CE2E983DCDF}"/>
                </a:ext>
              </a:extLst>
            </p:cNvPr>
            <p:cNvSpPr txBox="1"/>
            <p:nvPr/>
          </p:nvSpPr>
          <p:spPr>
            <a:xfrm>
              <a:off x="5268208" y="1511141"/>
              <a:ext cx="329714" cy="369332"/>
            </a:xfrm>
            <a:prstGeom prst="rect">
              <a:avLst/>
            </a:prstGeom>
            <a:noFill/>
          </p:spPr>
          <p:txBody>
            <a:bodyPr wrap="square" rtlCol="0">
              <a:spAutoFit/>
            </a:bodyPr>
            <a:lstStyle/>
            <a:p>
              <a:pPr algn="r"/>
              <a:r>
                <a:rPr lang="en-US" dirty="0"/>
                <a:t>7</a:t>
              </a:r>
            </a:p>
          </p:txBody>
        </p:sp>
        <p:sp>
          <p:nvSpPr>
            <p:cNvPr id="64" name="TextBox 63">
              <a:extLst>
                <a:ext uri="{FF2B5EF4-FFF2-40B4-BE49-F238E27FC236}">
                  <a16:creationId xmlns:a16="http://schemas.microsoft.com/office/drawing/2014/main" id="{A75C3475-D059-4E53-95B9-E0F5E5FE1A1B}"/>
                </a:ext>
              </a:extLst>
            </p:cNvPr>
            <p:cNvSpPr txBox="1"/>
            <p:nvPr/>
          </p:nvSpPr>
          <p:spPr>
            <a:xfrm>
              <a:off x="5268208" y="1220388"/>
              <a:ext cx="329714" cy="369332"/>
            </a:xfrm>
            <a:prstGeom prst="rect">
              <a:avLst/>
            </a:prstGeom>
            <a:noFill/>
          </p:spPr>
          <p:txBody>
            <a:bodyPr wrap="square" rtlCol="0">
              <a:spAutoFit/>
            </a:bodyPr>
            <a:lstStyle/>
            <a:p>
              <a:pPr algn="r"/>
              <a:r>
                <a:rPr lang="en-US" dirty="0"/>
                <a:t>8</a:t>
              </a:r>
            </a:p>
          </p:txBody>
        </p:sp>
        <p:sp>
          <p:nvSpPr>
            <p:cNvPr id="65" name="TextBox 64">
              <a:extLst>
                <a:ext uri="{FF2B5EF4-FFF2-40B4-BE49-F238E27FC236}">
                  <a16:creationId xmlns:a16="http://schemas.microsoft.com/office/drawing/2014/main" id="{E84150E1-E02C-4442-8B8C-82704F0142DC}"/>
                </a:ext>
              </a:extLst>
            </p:cNvPr>
            <p:cNvSpPr txBox="1"/>
            <p:nvPr/>
          </p:nvSpPr>
          <p:spPr>
            <a:xfrm>
              <a:off x="5267012" y="1016914"/>
              <a:ext cx="329714" cy="369332"/>
            </a:xfrm>
            <a:prstGeom prst="rect">
              <a:avLst/>
            </a:prstGeom>
            <a:noFill/>
          </p:spPr>
          <p:txBody>
            <a:bodyPr wrap="square" rtlCol="0">
              <a:spAutoFit/>
            </a:bodyPr>
            <a:lstStyle/>
            <a:p>
              <a:pPr algn="r"/>
              <a:r>
                <a:rPr lang="en-US" dirty="0"/>
                <a:t>9</a:t>
              </a:r>
            </a:p>
          </p:txBody>
        </p:sp>
        <p:sp>
          <p:nvSpPr>
            <p:cNvPr id="67" name="TextBox 66">
              <a:extLst>
                <a:ext uri="{FF2B5EF4-FFF2-40B4-BE49-F238E27FC236}">
                  <a16:creationId xmlns:a16="http://schemas.microsoft.com/office/drawing/2014/main" id="{457AF7D1-8C1D-4221-AD50-E1D7999199C5}"/>
                </a:ext>
              </a:extLst>
            </p:cNvPr>
            <p:cNvSpPr txBox="1"/>
            <p:nvPr/>
          </p:nvSpPr>
          <p:spPr>
            <a:xfrm>
              <a:off x="5167790" y="860822"/>
              <a:ext cx="427740" cy="369332"/>
            </a:xfrm>
            <a:prstGeom prst="rect">
              <a:avLst/>
            </a:prstGeom>
            <a:noFill/>
          </p:spPr>
          <p:txBody>
            <a:bodyPr wrap="square" rtlCol="0">
              <a:spAutoFit/>
            </a:bodyPr>
            <a:lstStyle/>
            <a:p>
              <a:pPr algn="r"/>
              <a:r>
                <a:rPr lang="en-US" dirty="0"/>
                <a:t>10</a:t>
              </a:r>
            </a:p>
          </p:txBody>
        </p:sp>
      </p:grpSp>
      <p:grpSp>
        <p:nvGrpSpPr>
          <p:cNvPr id="4" name="Group 3">
            <a:extLst>
              <a:ext uri="{FF2B5EF4-FFF2-40B4-BE49-F238E27FC236}">
                <a16:creationId xmlns:a16="http://schemas.microsoft.com/office/drawing/2014/main" id="{18EE6B97-FD0B-4085-A78B-90968B47F715}"/>
              </a:ext>
            </a:extLst>
          </p:cNvPr>
          <p:cNvGrpSpPr/>
          <p:nvPr/>
        </p:nvGrpSpPr>
        <p:grpSpPr>
          <a:xfrm>
            <a:off x="8548792" y="333245"/>
            <a:ext cx="1469455" cy="5429877"/>
            <a:chOff x="8548792" y="784654"/>
            <a:chExt cx="1469455" cy="5429877"/>
          </a:xfrm>
        </p:grpSpPr>
        <p:pic>
          <p:nvPicPr>
            <p:cNvPr id="30" name="Picture 29" descr="Chart, line chart&#10;&#10;Description automatically generated">
              <a:extLst>
                <a:ext uri="{FF2B5EF4-FFF2-40B4-BE49-F238E27FC236}">
                  <a16:creationId xmlns:a16="http://schemas.microsoft.com/office/drawing/2014/main" id="{C7D901AA-3B40-4D51-B9CF-B4109EABABFB}"/>
                </a:ext>
              </a:extLst>
            </p:cNvPr>
            <p:cNvPicPr>
              <a:picLocks/>
            </p:cNvPicPr>
            <p:nvPr/>
          </p:nvPicPr>
          <p:blipFill rotWithShape="1">
            <a:blip r:embed="rId3">
              <a:extLst>
                <a:ext uri="{28A0092B-C50C-407E-A947-70E740481C1C}">
                  <a14:useLocalDpi xmlns:a14="http://schemas.microsoft.com/office/drawing/2010/main" val="0"/>
                </a:ext>
              </a:extLst>
            </a:blip>
            <a:srcRect/>
            <a:stretch/>
          </p:blipFill>
          <p:spPr>
            <a:xfrm>
              <a:off x="8878506" y="784654"/>
              <a:ext cx="1139741" cy="5429877"/>
            </a:xfrm>
            <a:prstGeom prst="rect">
              <a:avLst/>
            </a:prstGeom>
          </p:spPr>
        </p:pic>
        <p:sp>
          <p:nvSpPr>
            <p:cNvPr id="68" name="TextBox 67">
              <a:extLst>
                <a:ext uri="{FF2B5EF4-FFF2-40B4-BE49-F238E27FC236}">
                  <a16:creationId xmlns:a16="http://schemas.microsoft.com/office/drawing/2014/main" id="{7EB42E09-C017-4500-AE42-0BBF853C3522}"/>
                </a:ext>
              </a:extLst>
            </p:cNvPr>
            <p:cNvSpPr txBox="1"/>
            <p:nvPr/>
          </p:nvSpPr>
          <p:spPr>
            <a:xfrm>
              <a:off x="8548792" y="4393533"/>
              <a:ext cx="329714" cy="369332"/>
            </a:xfrm>
            <a:prstGeom prst="rect">
              <a:avLst/>
            </a:prstGeom>
            <a:noFill/>
          </p:spPr>
          <p:txBody>
            <a:bodyPr wrap="square" rtlCol="0">
              <a:spAutoFit/>
            </a:bodyPr>
            <a:lstStyle/>
            <a:p>
              <a:pPr algn="r"/>
              <a:r>
                <a:rPr lang="en-US" dirty="0"/>
                <a:t>1</a:t>
              </a:r>
            </a:p>
          </p:txBody>
        </p:sp>
        <p:sp>
          <p:nvSpPr>
            <p:cNvPr id="69" name="TextBox 68">
              <a:extLst>
                <a:ext uri="{FF2B5EF4-FFF2-40B4-BE49-F238E27FC236}">
                  <a16:creationId xmlns:a16="http://schemas.microsoft.com/office/drawing/2014/main" id="{ED56E2CE-578F-4F9C-B31A-D933D8C2C7CA}"/>
                </a:ext>
              </a:extLst>
            </p:cNvPr>
            <p:cNvSpPr txBox="1"/>
            <p:nvPr/>
          </p:nvSpPr>
          <p:spPr>
            <a:xfrm>
              <a:off x="8548792" y="2941868"/>
              <a:ext cx="329714" cy="369332"/>
            </a:xfrm>
            <a:prstGeom prst="rect">
              <a:avLst/>
            </a:prstGeom>
            <a:noFill/>
          </p:spPr>
          <p:txBody>
            <a:bodyPr wrap="square" rtlCol="0">
              <a:spAutoFit/>
            </a:bodyPr>
            <a:lstStyle/>
            <a:p>
              <a:pPr algn="r"/>
              <a:r>
                <a:rPr lang="en-US" dirty="0"/>
                <a:t>2</a:t>
              </a:r>
            </a:p>
          </p:txBody>
        </p:sp>
        <p:sp>
          <p:nvSpPr>
            <p:cNvPr id="70" name="TextBox 69">
              <a:extLst>
                <a:ext uri="{FF2B5EF4-FFF2-40B4-BE49-F238E27FC236}">
                  <a16:creationId xmlns:a16="http://schemas.microsoft.com/office/drawing/2014/main" id="{93940925-B0F2-4B08-AF7D-5925A5C5B5ED}"/>
                </a:ext>
              </a:extLst>
            </p:cNvPr>
            <p:cNvSpPr txBox="1"/>
            <p:nvPr/>
          </p:nvSpPr>
          <p:spPr>
            <a:xfrm>
              <a:off x="8548792" y="1695807"/>
              <a:ext cx="329714" cy="369332"/>
            </a:xfrm>
            <a:prstGeom prst="rect">
              <a:avLst/>
            </a:prstGeom>
            <a:noFill/>
          </p:spPr>
          <p:txBody>
            <a:bodyPr wrap="square" rtlCol="0">
              <a:spAutoFit/>
            </a:bodyPr>
            <a:lstStyle/>
            <a:p>
              <a:pPr algn="r"/>
              <a:r>
                <a:rPr lang="en-US" dirty="0"/>
                <a:t>3</a:t>
              </a:r>
            </a:p>
          </p:txBody>
        </p:sp>
        <p:sp>
          <p:nvSpPr>
            <p:cNvPr id="71" name="TextBox 70">
              <a:extLst>
                <a:ext uri="{FF2B5EF4-FFF2-40B4-BE49-F238E27FC236}">
                  <a16:creationId xmlns:a16="http://schemas.microsoft.com/office/drawing/2014/main" id="{0A21FB7A-D111-495E-A4DB-8EA5CC1BA4F3}"/>
                </a:ext>
              </a:extLst>
            </p:cNvPr>
            <p:cNvSpPr txBox="1"/>
            <p:nvPr/>
          </p:nvSpPr>
          <p:spPr>
            <a:xfrm>
              <a:off x="8548792" y="867672"/>
              <a:ext cx="329714" cy="369332"/>
            </a:xfrm>
            <a:prstGeom prst="rect">
              <a:avLst/>
            </a:prstGeom>
            <a:noFill/>
          </p:spPr>
          <p:txBody>
            <a:bodyPr wrap="square" rtlCol="0">
              <a:spAutoFit/>
            </a:bodyPr>
            <a:lstStyle/>
            <a:p>
              <a:pPr algn="r"/>
              <a:r>
                <a:rPr lang="en-US" dirty="0"/>
                <a:t>4</a:t>
              </a:r>
            </a:p>
          </p:txBody>
        </p:sp>
      </p:grpSp>
      <p:sp>
        <p:nvSpPr>
          <p:cNvPr id="38" name="TextBox 37">
            <a:extLst>
              <a:ext uri="{FF2B5EF4-FFF2-40B4-BE49-F238E27FC236}">
                <a16:creationId xmlns:a16="http://schemas.microsoft.com/office/drawing/2014/main" id="{D56A091F-F0AF-4768-A8E8-8EB25C1AE2BE}"/>
              </a:ext>
            </a:extLst>
          </p:cNvPr>
          <p:cNvSpPr txBox="1"/>
          <p:nvPr/>
        </p:nvSpPr>
        <p:spPr>
          <a:xfrm>
            <a:off x="8991176" y="76768"/>
            <a:ext cx="914400" cy="707886"/>
          </a:xfrm>
          <a:prstGeom prst="rect">
            <a:avLst/>
          </a:prstGeom>
          <a:noFill/>
        </p:spPr>
        <p:txBody>
          <a:bodyPr wrap="square" rtlCol="0">
            <a:spAutoFit/>
          </a:bodyPr>
          <a:lstStyle/>
          <a:p>
            <a:pPr algn="ctr"/>
            <a:r>
              <a:rPr lang="en-US" sz="4000" dirty="0"/>
              <a:t>B</a:t>
            </a:r>
          </a:p>
        </p:txBody>
      </p:sp>
    </p:spTree>
    <p:extLst>
      <p:ext uri="{BB962C8B-B14F-4D97-AF65-F5344CB8AC3E}">
        <p14:creationId xmlns:p14="http://schemas.microsoft.com/office/powerpoint/2010/main" val="2091938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6BED9-4E9F-40BE-98A2-3F76F9E0862B}"/>
              </a:ext>
            </a:extLst>
          </p:cNvPr>
          <p:cNvSpPr txBox="1"/>
          <p:nvPr/>
        </p:nvSpPr>
        <p:spPr>
          <a:xfrm>
            <a:off x="3261360" y="2971800"/>
            <a:ext cx="3291840" cy="369332"/>
          </a:xfrm>
          <a:prstGeom prst="rect">
            <a:avLst/>
          </a:prstGeom>
          <a:noFill/>
        </p:spPr>
        <p:txBody>
          <a:bodyPr wrap="square" rtlCol="0">
            <a:spAutoFit/>
          </a:bodyPr>
          <a:lstStyle/>
          <a:p>
            <a:r>
              <a:rPr lang="en-US" dirty="0"/>
              <a:t>Working Slides</a:t>
            </a:r>
          </a:p>
        </p:txBody>
      </p:sp>
    </p:spTree>
    <p:extLst>
      <p:ext uri="{BB962C8B-B14F-4D97-AF65-F5344CB8AC3E}">
        <p14:creationId xmlns:p14="http://schemas.microsoft.com/office/powerpoint/2010/main" val="2955659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Two Parties</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Same population</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731520"/>
            <a:ext cx="3357917" cy="6180618"/>
          </a:xfrm>
          <a:prstGeom prst="rect">
            <a:avLst/>
          </a:prstGeom>
        </p:spPr>
      </p:pic>
    </p:spTree>
    <p:extLst>
      <p:ext uri="{BB962C8B-B14F-4D97-AF65-F5344CB8AC3E}">
        <p14:creationId xmlns:p14="http://schemas.microsoft.com/office/powerpoint/2010/main" val="2006368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pSp>
        <p:nvGrpSpPr>
          <p:cNvPr id="60" name="Group 59">
            <a:extLst>
              <a:ext uri="{FF2B5EF4-FFF2-40B4-BE49-F238E27FC236}">
                <a16:creationId xmlns:a16="http://schemas.microsoft.com/office/drawing/2014/main" id="{C13BCA6B-D45D-4767-A934-AA72AB4A159D}"/>
              </a:ext>
            </a:extLst>
          </p:cNvPr>
          <p:cNvGrpSpPr/>
          <p:nvPr/>
        </p:nvGrpSpPr>
        <p:grpSpPr>
          <a:xfrm>
            <a:off x="4270552" y="547000"/>
            <a:ext cx="2139272" cy="5296639"/>
            <a:chOff x="5090972" y="780680"/>
            <a:chExt cx="2139272" cy="5296639"/>
          </a:xfrm>
        </p:grpSpPr>
        <p:pic>
          <p:nvPicPr>
            <p:cNvPr id="22" name="Picture 21">
              <a:extLst>
                <a:ext uri="{FF2B5EF4-FFF2-40B4-BE49-F238E27FC236}">
                  <a16:creationId xmlns:a16="http://schemas.microsoft.com/office/drawing/2014/main" id="{5ECDDF12-D843-4F5B-A055-A359900E8CBF}"/>
                </a:ext>
              </a:extLst>
            </p:cNvPr>
            <p:cNvPicPr>
              <a:picLocks noChangeAspect="1"/>
            </p:cNvPicPr>
            <p:nvPr/>
          </p:nvPicPr>
          <p:blipFill>
            <a:blip r:embed="rId2"/>
            <a:stretch>
              <a:fillRect/>
            </a:stretch>
          </p:blipFill>
          <p:spPr>
            <a:xfrm>
              <a:off x="5090972" y="780680"/>
              <a:ext cx="2010056" cy="5296639"/>
            </a:xfrm>
            <a:prstGeom prst="rect">
              <a:avLst/>
            </a:prstGeom>
          </p:spPr>
        </p:pic>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50ADB47D-8EAE-4F6D-9784-8C26BF4012D1}"/>
                    </a:ext>
                  </a:extLst>
                </p14:cNvPr>
                <p14:cNvContentPartPr/>
                <p14:nvPr/>
              </p14:nvContentPartPr>
              <p14:xfrm>
                <a:off x="5119200" y="4506840"/>
                <a:ext cx="5040" cy="123120"/>
              </p14:xfrm>
            </p:contentPart>
          </mc:Choice>
          <mc:Fallback xmlns="">
            <p:pic>
              <p:nvPicPr>
                <p:cNvPr id="23" name="Ink 22">
                  <a:extLst>
                    <a:ext uri="{FF2B5EF4-FFF2-40B4-BE49-F238E27FC236}">
                      <a16:creationId xmlns:a16="http://schemas.microsoft.com/office/drawing/2014/main" id="{50ADB47D-8EAE-4F6D-9784-8C26BF4012D1}"/>
                    </a:ext>
                  </a:extLst>
                </p:cNvPr>
                <p:cNvPicPr/>
                <p:nvPr/>
              </p:nvPicPr>
              <p:blipFill>
                <a:blip r:embed="rId4"/>
                <a:stretch>
                  <a:fillRect/>
                </a:stretch>
              </p:blipFill>
              <p:spPr>
                <a:xfrm>
                  <a:off x="5110560" y="4497840"/>
                  <a:ext cx="226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C57AB1EF-9EB4-4405-80F4-3721BAAF8F52}"/>
                    </a:ext>
                  </a:extLst>
                </p14:cNvPr>
                <p14:cNvContentPartPr/>
                <p14:nvPr/>
              </p14:nvContentPartPr>
              <p14:xfrm>
                <a:off x="6087960" y="4457520"/>
                <a:ext cx="11880" cy="157680"/>
              </p14:xfrm>
            </p:contentPart>
          </mc:Choice>
          <mc:Fallback xmlns="">
            <p:pic>
              <p:nvPicPr>
                <p:cNvPr id="26" name="Ink 25">
                  <a:extLst>
                    <a:ext uri="{FF2B5EF4-FFF2-40B4-BE49-F238E27FC236}">
                      <a16:creationId xmlns:a16="http://schemas.microsoft.com/office/drawing/2014/main" id="{C57AB1EF-9EB4-4405-80F4-3721BAAF8F52}"/>
                    </a:ext>
                  </a:extLst>
                </p:cNvPr>
                <p:cNvPicPr/>
                <p:nvPr/>
              </p:nvPicPr>
              <p:blipFill>
                <a:blip r:embed="rId6"/>
                <a:stretch>
                  <a:fillRect/>
                </a:stretch>
              </p:blipFill>
              <p:spPr>
                <a:xfrm>
                  <a:off x="6079320" y="4448520"/>
                  <a:ext cx="29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561B2DF6-8324-4058-A3A7-B52CC42EF2BB}"/>
                    </a:ext>
                  </a:extLst>
                </p14:cNvPr>
                <p14:cNvContentPartPr/>
                <p14:nvPr/>
              </p14:nvContentPartPr>
              <p14:xfrm>
                <a:off x="7086240" y="4457520"/>
                <a:ext cx="37440" cy="172080"/>
              </p14:xfrm>
            </p:contentPart>
          </mc:Choice>
          <mc:Fallback xmlns="">
            <p:pic>
              <p:nvPicPr>
                <p:cNvPr id="39" name="Ink 38">
                  <a:extLst>
                    <a:ext uri="{FF2B5EF4-FFF2-40B4-BE49-F238E27FC236}">
                      <a16:creationId xmlns:a16="http://schemas.microsoft.com/office/drawing/2014/main" id="{561B2DF6-8324-4058-A3A7-B52CC42EF2BB}"/>
                    </a:ext>
                  </a:extLst>
                </p:cNvPr>
                <p:cNvPicPr/>
                <p:nvPr/>
              </p:nvPicPr>
              <p:blipFill>
                <a:blip r:embed="rId8"/>
                <a:stretch>
                  <a:fillRect/>
                </a:stretch>
              </p:blipFill>
              <p:spPr>
                <a:xfrm>
                  <a:off x="7077600" y="4448520"/>
                  <a:ext cx="550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Ink 39">
                  <a:extLst>
                    <a:ext uri="{FF2B5EF4-FFF2-40B4-BE49-F238E27FC236}">
                      <a16:creationId xmlns:a16="http://schemas.microsoft.com/office/drawing/2014/main" id="{8B6A6A9E-A9D6-4CA5-9783-B5981AB5523C}"/>
                    </a:ext>
                  </a:extLst>
                </p14:cNvPr>
                <p14:cNvContentPartPr/>
                <p14:nvPr/>
              </p14:nvContentPartPr>
              <p14:xfrm>
                <a:off x="5685696" y="4457520"/>
                <a:ext cx="39240" cy="189000"/>
              </p14:xfrm>
            </p:contentPart>
          </mc:Choice>
          <mc:Fallback xmlns="">
            <p:pic>
              <p:nvPicPr>
                <p:cNvPr id="40" name="Ink 39">
                  <a:extLst>
                    <a:ext uri="{FF2B5EF4-FFF2-40B4-BE49-F238E27FC236}">
                      <a16:creationId xmlns:a16="http://schemas.microsoft.com/office/drawing/2014/main" id="{8B6A6A9E-A9D6-4CA5-9783-B5981AB5523C}"/>
                    </a:ext>
                  </a:extLst>
                </p:cNvPr>
                <p:cNvPicPr/>
                <p:nvPr/>
              </p:nvPicPr>
              <p:blipFill>
                <a:blip r:embed="rId10"/>
                <a:stretch>
                  <a:fillRect/>
                </a:stretch>
              </p:blipFill>
              <p:spPr>
                <a:xfrm>
                  <a:off x="5677056" y="4448520"/>
                  <a:ext cx="568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Ink 40">
                  <a:extLst>
                    <a:ext uri="{FF2B5EF4-FFF2-40B4-BE49-F238E27FC236}">
                      <a16:creationId xmlns:a16="http://schemas.microsoft.com/office/drawing/2014/main" id="{00E1D089-1904-48F3-A8B2-ADA00B6F5EAD}"/>
                    </a:ext>
                  </a:extLst>
                </p14:cNvPr>
                <p14:cNvContentPartPr/>
                <p14:nvPr/>
              </p14:nvContentPartPr>
              <p14:xfrm>
                <a:off x="5900328" y="4449600"/>
                <a:ext cx="12240" cy="109080"/>
              </p14:xfrm>
            </p:contentPart>
          </mc:Choice>
          <mc:Fallback xmlns="">
            <p:pic>
              <p:nvPicPr>
                <p:cNvPr id="41" name="Ink 40">
                  <a:extLst>
                    <a:ext uri="{FF2B5EF4-FFF2-40B4-BE49-F238E27FC236}">
                      <a16:creationId xmlns:a16="http://schemas.microsoft.com/office/drawing/2014/main" id="{00E1D089-1904-48F3-A8B2-ADA00B6F5EAD}"/>
                    </a:ext>
                  </a:extLst>
                </p:cNvPr>
                <p:cNvPicPr/>
                <p:nvPr/>
              </p:nvPicPr>
              <p:blipFill>
                <a:blip r:embed="rId12"/>
                <a:stretch>
                  <a:fillRect/>
                </a:stretch>
              </p:blipFill>
              <p:spPr>
                <a:xfrm>
                  <a:off x="5891688" y="4440600"/>
                  <a:ext cx="298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Ink 41">
                  <a:extLst>
                    <a:ext uri="{FF2B5EF4-FFF2-40B4-BE49-F238E27FC236}">
                      <a16:creationId xmlns:a16="http://schemas.microsoft.com/office/drawing/2014/main" id="{29B5D60C-8D98-48C2-8F0A-7A07E7092BE0}"/>
                    </a:ext>
                  </a:extLst>
                </p14:cNvPr>
                <p14:cNvContentPartPr/>
                <p14:nvPr/>
              </p14:nvContentPartPr>
              <p14:xfrm>
                <a:off x="5299632" y="4484160"/>
                <a:ext cx="8640" cy="118080"/>
              </p14:xfrm>
            </p:contentPart>
          </mc:Choice>
          <mc:Fallback xmlns="">
            <p:pic>
              <p:nvPicPr>
                <p:cNvPr id="42" name="Ink 41">
                  <a:extLst>
                    <a:ext uri="{FF2B5EF4-FFF2-40B4-BE49-F238E27FC236}">
                      <a16:creationId xmlns:a16="http://schemas.microsoft.com/office/drawing/2014/main" id="{29B5D60C-8D98-48C2-8F0A-7A07E7092BE0}"/>
                    </a:ext>
                  </a:extLst>
                </p:cNvPr>
                <p:cNvPicPr/>
                <p:nvPr/>
              </p:nvPicPr>
              <p:blipFill>
                <a:blip r:embed="rId14"/>
                <a:stretch>
                  <a:fillRect/>
                </a:stretch>
              </p:blipFill>
              <p:spPr>
                <a:xfrm>
                  <a:off x="5290992" y="4475160"/>
                  <a:ext cx="262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E4D03A58-909B-4814-B80F-96BB844BF1B8}"/>
                    </a:ext>
                  </a:extLst>
                </p14:cNvPr>
                <p14:cNvContentPartPr/>
                <p14:nvPr/>
              </p14:nvContentPartPr>
              <p14:xfrm>
                <a:off x="5483664" y="4476240"/>
                <a:ext cx="26640" cy="143640"/>
              </p14:xfrm>
            </p:contentPart>
          </mc:Choice>
          <mc:Fallback xmlns="">
            <p:pic>
              <p:nvPicPr>
                <p:cNvPr id="43" name="Ink 42">
                  <a:extLst>
                    <a:ext uri="{FF2B5EF4-FFF2-40B4-BE49-F238E27FC236}">
                      <a16:creationId xmlns:a16="http://schemas.microsoft.com/office/drawing/2014/main" id="{E4D03A58-909B-4814-B80F-96BB844BF1B8}"/>
                    </a:ext>
                  </a:extLst>
                </p:cNvPr>
                <p:cNvPicPr/>
                <p:nvPr/>
              </p:nvPicPr>
              <p:blipFill>
                <a:blip r:embed="rId16"/>
                <a:stretch>
                  <a:fillRect/>
                </a:stretch>
              </p:blipFill>
              <p:spPr>
                <a:xfrm>
                  <a:off x="5475024" y="4467240"/>
                  <a:ext cx="442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371C5B7B-AA98-4C0E-B203-F2001601F34F}"/>
                    </a:ext>
                  </a:extLst>
                </p14:cNvPr>
                <p14:cNvContentPartPr/>
                <p14:nvPr/>
              </p14:nvContentPartPr>
              <p14:xfrm>
                <a:off x="6275232" y="4476240"/>
                <a:ext cx="5040" cy="137520"/>
              </p14:xfrm>
            </p:contentPart>
          </mc:Choice>
          <mc:Fallback xmlns="">
            <p:pic>
              <p:nvPicPr>
                <p:cNvPr id="44" name="Ink 43">
                  <a:extLst>
                    <a:ext uri="{FF2B5EF4-FFF2-40B4-BE49-F238E27FC236}">
                      <a16:creationId xmlns:a16="http://schemas.microsoft.com/office/drawing/2014/main" id="{371C5B7B-AA98-4C0E-B203-F2001601F34F}"/>
                    </a:ext>
                  </a:extLst>
                </p:cNvPr>
                <p:cNvPicPr/>
                <p:nvPr/>
              </p:nvPicPr>
              <p:blipFill>
                <a:blip r:embed="rId18"/>
                <a:stretch>
                  <a:fillRect/>
                </a:stretch>
              </p:blipFill>
              <p:spPr>
                <a:xfrm>
                  <a:off x="6266592" y="4467240"/>
                  <a:ext cx="226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Ink 44">
                  <a:extLst>
                    <a:ext uri="{FF2B5EF4-FFF2-40B4-BE49-F238E27FC236}">
                      <a16:creationId xmlns:a16="http://schemas.microsoft.com/office/drawing/2014/main" id="{3B8B6979-27CA-4EE4-91E4-B0FC848F24DD}"/>
                    </a:ext>
                  </a:extLst>
                </p14:cNvPr>
                <p14:cNvContentPartPr/>
                <p14:nvPr/>
              </p14:nvContentPartPr>
              <p14:xfrm>
                <a:off x="6455664" y="4476240"/>
                <a:ext cx="49320" cy="126000"/>
              </p14:xfrm>
            </p:contentPart>
          </mc:Choice>
          <mc:Fallback xmlns="">
            <p:pic>
              <p:nvPicPr>
                <p:cNvPr id="45" name="Ink 44">
                  <a:extLst>
                    <a:ext uri="{FF2B5EF4-FFF2-40B4-BE49-F238E27FC236}">
                      <a16:creationId xmlns:a16="http://schemas.microsoft.com/office/drawing/2014/main" id="{3B8B6979-27CA-4EE4-91E4-B0FC848F24DD}"/>
                    </a:ext>
                  </a:extLst>
                </p:cNvPr>
                <p:cNvPicPr/>
                <p:nvPr/>
              </p:nvPicPr>
              <p:blipFill>
                <a:blip r:embed="rId20"/>
                <a:stretch>
                  <a:fillRect/>
                </a:stretch>
              </p:blipFill>
              <p:spPr>
                <a:xfrm>
                  <a:off x="6447024" y="4467240"/>
                  <a:ext cx="669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6" name="Ink 45">
                  <a:extLst>
                    <a:ext uri="{FF2B5EF4-FFF2-40B4-BE49-F238E27FC236}">
                      <a16:creationId xmlns:a16="http://schemas.microsoft.com/office/drawing/2014/main" id="{93B14880-A0FA-43AE-9FB5-209619CB153C}"/>
                    </a:ext>
                  </a:extLst>
                </p14:cNvPr>
                <p14:cNvContentPartPr/>
                <p14:nvPr/>
              </p14:nvContentPartPr>
              <p14:xfrm>
                <a:off x="6680376" y="4487760"/>
                <a:ext cx="37800" cy="122040"/>
              </p14:xfrm>
            </p:contentPart>
          </mc:Choice>
          <mc:Fallback xmlns="">
            <p:pic>
              <p:nvPicPr>
                <p:cNvPr id="46" name="Ink 45">
                  <a:extLst>
                    <a:ext uri="{FF2B5EF4-FFF2-40B4-BE49-F238E27FC236}">
                      <a16:creationId xmlns:a16="http://schemas.microsoft.com/office/drawing/2014/main" id="{93B14880-A0FA-43AE-9FB5-209619CB153C}"/>
                    </a:ext>
                  </a:extLst>
                </p:cNvPr>
                <p:cNvPicPr/>
                <p:nvPr/>
              </p:nvPicPr>
              <p:blipFill>
                <a:blip r:embed="rId22"/>
                <a:stretch>
                  <a:fillRect/>
                </a:stretch>
              </p:blipFill>
              <p:spPr>
                <a:xfrm>
                  <a:off x="6671736" y="4478760"/>
                  <a:ext cx="554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 name="Ink 46">
                  <a:extLst>
                    <a:ext uri="{FF2B5EF4-FFF2-40B4-BE49-F238E27FC236}">
                      <a16:creationId xmlns:a16="http://schemas.microsoft.com/office/drawing/2014/main" id="{1F8984E9-D8DF-4E82-8863-0BA0DAF3B7F6}"/>
                    </a:ext>
                  </a:extLst>
                </p14:cNvPr>
                <p14:cNvContentPartPr/>
                <p14:nvPr/>
              </p14:nvContentPartPr>
              <p14:xfrm>
                <a:off x="6893568" y="4487760"/>
                <a:ext cx="17280" cy="147240"/>
              </p14:xfrm>
            </p:contentPart>
          </mc:Choice>
          <mc:Fallback xmlns="">
            <p:pic>
              <p:nvPicPr>
                <p:cNvPr id="47" name="Ink 46">
                  <a:extLst>
                    <a:ext uri="{FF2B5EF4-FFF2-40B4-BE49-F238E27FC236}">
                      <a16:creationId xmlns:a16="http://schemas.microsoft.com/office/drawing/2014/main" id="{1F8984E9-D8DF-4E82-8863-0BA0DAF3B7F6}"/>
                    </a:ext>
                  </a:extLst>
                </p:cNvPr>
                <p:cNvPicPr/>
                <p:nvPr/>
              </p:nvPicPr>
              <p:blipFill>
                <a:blip r:embed="rId24"/>
                <a:stretch>
                  <a:fillRect/>
                </a:stretch>
              </p:blipFill>
              <p:spPr>
                <a:xfrm>
                  <a:off x="6884928" y="4478760"/>
                  <a:ext cx="349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8" name="Ink 47">
                  <a:extLst>
                    <a:ext uri="{FF2B5EF4-FFF2-40B4-BE49-F238E27FC236}">
                      <a16:creationId xmlns:a16="http://schemas.microsoft.com/office/drawing/2014/main" id="{C7C5C773-A137-4B4C-985C-057B0FBF7CFD}"/>
                    </a:ext>
                  </a:extLst>
                </p14:cNvPr>
                <p14:cNvContentPartPr/>
                <p14:nvPr/>
              </p14:nvContentPartPr>
              <p14:xfrm>
                <a:off x="5352264" y="3832719"/>
                <a:ext cx="118800" cy="3240"/>
              </p14:xfrm>
            </p:contentPart>
          </mc:Choice>
          <mc:Fallback xmlns="">
            <p:pic>
              <p:nvPicPr>
                <p:cNvPr id="48" name="Ink 47">
                  <a:extLst>
                    <a:ext uri="{FF2B5EF4-FFF2-40B4-BE49-F238E27FC236}">
                      <a16:creationId xmlns:a16="http://schemas.microsoft.com/office/drawing/2014/main" id="{C7C5C773-A137-4B4C-985C-057B0FBF7CFD}"/>
                    </a:ext>
                  </a:extLst>
                </p:cNvPr>
                <p:cNvPicPr/>
                <p:nvPr/>
              </p:nvPicPr>
              <p:blipFill>
                <a:blip r:embed="rId26"/>
                <a:stretch>
                  <a:fillRect/>
                </a:stretch>
              </p:blipFill>
              <p:spPr>
                <a:xfrm>
                  <a:off x="5343264" y="3823719"/>
                  <a:ext cx="1364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9" name="Ink 48">
                  <a:extLst>
                    <a:ext uri="{FF2B5EF4-FFF2-40B4-BE49-F238E27FC236}">
                      <a16:creationId xmlns:a16="http://schemas.microsoft.com/office/drawing/2014/main" id="{D6D14537-A668-4E32-A71C-4DFFBC0BC930}"/>
                    </a:ext>
                  </a:extLst>
                </p14:cNvPr>
                <p14:cNvContentPartPr/>
                <p14:nvPr/>
              </p14:nvContentPartPr>
              <p14:xfrm>
                <a:off x="5515056" y="3268560"/>
                <a:ext cx="82080" cy="360"/>
              </p14:xfrm>
            </p:contentPart>
          </mc:Choice>
          <mc:Fallback xmlns="">
            <p:pic>
              <p:nvPicPr>
                <p:cNvPr id="49" name="Ink 48">
                  <a:extLst>
                    <a:ext uri="{FF2B5EF4-FFF2-40B4-BE49-F238E27FC236}">
                      <a16:creationId xmlns:a16="http://schemas.microsoft.com/office/drawing/2014/main" id="{D6D14537-A668-4E32-A71C-4DFFBC0BC930}"/>
                    </a:ext>
                  </a:extLst>
                </p:cNvPr>
                <p:cNvPicPr/>
                <p:nvPr/>
              </p:nvPicPr>
              <p:blipFill>
                <a:blip r:embed="rId28"/>
                <a:stretch>
                  <a:fillRect/>
                </a:stretch>
              </p:blipFill>
              <p:spPr>
                <a:xfrm>
                  <a:off x="5506416" y="3259560"/>
                  <a:ext cx="99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1AAE0568-D5EB-4BEF-A3A1-BD80535A83E1}"/>
                    </a:ext>
                  </a:extLst>
                </p14:cNvPr>
                <p14:cNvContentPartPr/>
                <p14:nvPr/>
              </p14:nvContentPartPr>
              <p14:xfrm>
                <a:off x="5641128" y="2855720"/>
                <a:ext cx="152280" cy="20160"/>
              </p14:xfrm>
            </p:contentPart>
          </mc:Choice>
          <mc:Fallback xmlns="">
            <p:pic>
              <p:nvPicPr>
                <p:cNvPr id="50" name="Ink 49">
                  <a:extLst>
                    <a:ext uri="{FF2B5EF4-FFF2-40B4-BE49-F238E27FC236}">
                      <a16:creationId xmlns:a16="http://schemas.microsoft.com/office/drawing/2014/main" id="{1AAE0568-D5EB-4BEF-A3A1-BD80535A83E1}"/>
                    </a:ext>
                  </a:extLst>
                </p:cNvPr>
                <p:cNvPicPr/>
                <p:nvPr/>
              </p:nvPicPr>
              <p:blipFill>
                <a:blip r:embed="rId30"/>
                <a:stretch>
                  <a:fillRect/>
                </a:stretch>
              </p:blipFill>
              <p:spPr>
                <a:xfrm>
                  <a:off x="5632128" y="2846720"/>
                  <a:ext cx="1699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4E1F2E38-0DF3-4063-A98E-091884A20489}"/>
                    </a:ext>
                  </a:extLst>
                </p14:cNvPr>
                <p14:cNvContentPartPr/>
                <p14:nvPr/>
              </p14:nvContentPartPr>
              <p14:xfrm>
                <a:off x="5837400" y="2443000"/>
                <a:ext cx="176760" cy="22320"/>
              </p14:xfrm>
            </p:contentPart>
          </mc:Choice>
          <mc:Fallback xmlns="">
            <p:pic>
              <p:nvPicPr>
                <p:cNvPr id="51" name="Ink 50">
                  <a:extLst>
                    <a:ext uri="{FF2B5EF4-FFF2-40B4-BE49-F238E27FC236}">
                      <a16:creationId xmlns:a16="http://schemas.microsoft.com/office/drawing/2014/main" id="{4E1F2E38-0DF3-4063-A98E-091884A20489}"/>
                    </a:ext>
                  </a:extLst>
                </p:cNvPr>
                <p:cNvPicPr/>
                <p:nvPr/>
              </p:nvPicPr>
              <p:blipFill>
                <a:blip r:embed="rId32"/>
                <a:stretch>
                  <a:fillRect/>
                </a:stretch>
              </p:blipFill>
              <p:spPr>
                <a:xfrm>
                  <a:off x="5828760" y="2434000"/>
                  <a:ext cx="1944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2" name="Ink 51">
                  <a:extLst>
                    <a:ext uri="{FF2B5EF4-FFF2-40B4-BE49-F238E27FC236}">
                      <a16:creationId xmlns:a16="http://schemas.microsoft.com/office/drawing/2014/main" id="{C9091F20-1A41-4D4F-94C3-6B8A35DE8C43}"/>
                    </a:ext>
                  </a:extLst>
                </p14:cNvPr>
                <p14:cNvContentPartPr/>
                <p14:nvPr/>
              </p14:nvContentPartPr>
              <p14:xfrm>
                <a:off x="6058152" y="2077480"/>
                <a:ext cx="207000" cy="6120"/>
              </p14:xfrm>
            </p:contentPart>
          </mc:Choice>
          <mc:Fallback xmlns="">
            <p:pic>
              <p:nvPicPr>
                <p:cNvPr id="52" name="Ink 51">
                  <a:extLst>
                    <a:ext uri="{FF2B5EF4-FFF2-40B4-BE49-F238E27FC236}">
                      <a16:creationId xmlns:a16="http://schemas.microsoft.com/office/drawing/2014/main" id="{C9091F20-1A41-4D4F-94C3-6B8A35DE8C43}"/>
                    </a:ext>
                  </a:extLst>
                </p:cNvPr>
                <p:cNvPicPr/>
                <p:nvPr/>
              </p:nvPicPr>
              <p:blipFill>
                <a:blip r:embed="rId34"/>
                <a:stretch>
                  <a:fillRect/>
                </a:stretch>
              </p:blipFill>
              <p:spPr>
                <a:xfrm>
                  <a:off x="6049512" y="2068480"/>
                  <a:ext cx="2246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3" name="Ink 52">
                  <a:extLst>
                    <a:ext uri="{FF2B5EF4-FFF2-40B4-BE49-F238E27FC236}">
                      <a16:creationId xmlns:a16="http://schemas.microsoft.com/office/drawing/2014/main" id="{BBD326AF-0574-42FE-B09D-DECCC1669713}"/>
                    </a:ext>
                  </a:extLst>
                </p14:cNvPr>
                <p14:cNvContentPartPr/>
                <p14:nvPr/>
              </p14:nvContentPartPr>
              <p14:xfrm>
                <a:off x="6309144" y="1766560"/>
                <a:ext cx="243720" cy="27720"/>
              </p14:xfrm>
            </p:contentPart>
          </mc:Choice>
          <mc:Fallback xmlns="">
            <p:pic>
              <p:nvPicPr>
                <p:cNvPr id="53" name="Ink 52">
                  <a:extLst>
                    <a:ext uri="{FF2B5EF4-FFF2-40B4-BE49-F238E27FC236}">
                      <a16:creationId xmlns:a16="http://schemas.microsoft.com/office/drawing/2014/main" id="{BBD326AF-0574-42FE-B09D-DECCC1669713}"/>
                    </a:ext>
                  </a:extLst>
                </p:cNvPr>
                <p:cNvPicPr/>
                <p:nvPr/>
              </p:nvPicPr>
              <p:blipFill>
                <a:blip r:embed="rId36"/>
                <a:stretch>
                  <a:fillRect/>
                </a:stretch>
              </p:blipFill>
              <p:spPr>
                <a:xfrm>
                  <a:off x="6300144" y="1757560"/>
                  <a:ext cx="2613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k 53">
                  <a:extLst>
                    <a:ext uri="{FF2B5EF4-FFF2-40B4-BE49-F238E27FC236}">
                      <a16:creationId xmlns:a16="http://schemas.microsoft.com/office/drawing/2014/main" id="{457FAD9C-D1A9-455F-A126-333C1027D820}"/>
                    </a:ext>
                  </a:extLst>
                </p14:cNvPr>
                <p14:cNvContentPartPr/>
                <p14:nvPr/>
              </p14:nvContentPartPr>
              <p14:xfrm>
                <a:off x="6596856" y="1512240"/>
                <a:ext cx="169560" cy="360"/>
              </p14:xfrm>
            </p:contentPart>
          </mc:Choice>
          <mc:Fallback xmlns="">
            <p:pic>
              <p:nvPicPr>
                <p:cNvPr id="54" name="Ink 53">
                  <a:extLst>
                    <a:ext uri="{FF2B5EF4-FFF2-40B4-BE49-F238E27FC236}">
                      <a16:creationId xmlns:a16="http://schemas.microsoft.com/office/drawing/2014/main" id="{457FAD9C-D1A9-455F-A126-333C1027D820}"/>
                    </a:ext>
                  </a:extLst>
                </p:cNvPr>
                <p:cNvPicPr/>
                <p:nvPr/>
              </p:nvPicPr>
              <p:blipFill>
                <a:blip r:embed="rId38"/>
                <a:stretch>
                  <a:fillRect/>
                </a:stretch>
              </p:blipFill>
              <p:spPr>
                <a:xfrm>
                  <a:off x="6588216" y="1503240"/>
                  <a:ext cx="187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 54">
                  <a:extLst>
                    <a:ext uri="{FF2B5EF4-FFF2-40B4-BE49-F238E27FC236}">
                      <a16:creationId xmlns:a16="http://schemas.microsoft.com/office/drawing/2014/main" id="{6B314CE7-978E-47D1-8783-3C02F45F8C40}"/>
                    </a:ext>
                  </a:extLst>
                </p14:cNvPr>
                <p14:cNvContentPartPr/>
                <p14:nvPr/>
              </p14:nvContentPartPr>
              <p14:xfrm>
                <a:off x="6810408" y="1300240"/>
                <a:ext cx="156960" cy="8280"/>
              </p14:xfrm>
            </p:contentPart>
          </mc:Choice>
          <mc:Fallback xmlns="">
            <p:pic>
              <p:nvPicPr>
                <p:cNvPr id="55" name="Ink 54">
                  <a:extLst>
                    <a:ext uri="{FF2B5EF4-FFF2-40B4-BE49-F238E27FC236}">
                      <a16:creationId xmlns:a16="http://schemas.microsoft.com/office/drawing/2014/main" id="{6B314CE7-978E-47D1-8783-3C02F45F8C40}"/>
                    </a:ext>
                  </a:extLst>
                </p:cNvPr>
                <p:cNvPicPr/>
                <p:nvPr/>
              </p:nvPicPr>
              <p:blipFill>
                <a:blip r:embed="rId40"/>
                <a:stretch>
                  <a:fillRect/>
                </a:stretch>
              </p:blipFill>
              <p:spPr>
                <a:xfrm>
                  <a:off x="6801408" y="1291240"/>
                  <a:ext cx="1746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7" name="Ink 56">
                  <a:extLst>
                    <a:ext uri="{FF2B5EF4-FFF2-40B4-BE49-F238E27FC236}">
                      <a16:creationId xmlns:a16="http://schemas.microsoft.com/office/drawing/2014/main" id="{9CDE4700-B92E-472C-B159-78A4B55B6966}"/>
                    </a:ext>
                  </a:extLst>
                </p14:cNvPr>
                <p14:cNvContentPartPr/>
                <p14:nvPr/>
              </p14:nvContentPartPr>
              <p14:xfrm>
                <a:off x="7011364" y="1142520"/>
                <a:ext cx="218880" cy="16200"/>
              </p14:xfrm>
            </p:contentPart>
          </mc:Choice>
          <mc:Fallback xmlns="">
            <p:pic>
              <p:nvPicPr>
                <p:cNvPr id="57" name="Ink 56">
                  <a:extLst>
                    <a:ext uri="{FF2B5EF4-FFF2-40B4-BE49-F238E27FC236}">
                      <a16:creationId xmlns:a16="http://schemas.microsoft.com/office/drawing/2014/main" id="{9CDE4700-B92E-472C-B159-78A4B55B6966}"/>
                    </a:ext>
                  </a:extLst>
                </p:cNvPr>
                <p:cNvPicPr/>
                <p:nvPr/>
              </p:nvPicPr>
              <p:blipFill>
                <a:blip r:embed="rId42"/>
                <a:stretch>
                  <a:fillRect/>
                </a:stretch>
              </p:blipFill>
              <p:spPr>
                <a:xfrm>
                  <a:off x="7002724" y="1133520"/>
                  <a:ext cx="236520" cy="33840"/>
                </a:xfrm>
                <a:prstGeom prst="rect">
                  <a:avLst/>
                </a:prstGeom>
              </p:spPr>
            </p:pic>
          </mc:Fallback>
        </mc:AlternateContent>
      </p:grpSp>
    </p:spTree>
    <p:extLst>
      <p:ext uri="{BB962C8B-B14F-4D97-AF65-F5344CB8AC3E}">
        <p14:creationId xmlns:p14="http://schemas.microsoft.com/office/powerpoint/2010/main" val="2300634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ECDDF12-D843-4F5B-A055-A359900E8CBF}"/>
              </a:ext>
            </a:extLst>
          </p:cNvPr>
          <p:cNvPicPr>
            <a:picLocks noChangeAspect="1"/>
          </p:cNvPicPr>
          <p:nvPr/>
        </p:nvPicPr>
        <p:blipFill>
          <a:blip r:embed="rId2"/>
          <a:stretch>
            <a:fillRect/>
          </a:stretch>
        </p:blipFill>
        <p:spPr>
          <a:xfrm>
            <a:off x="4270552" y="547000"/>
            <a:ext cx="2010056" cy="5296639"/>
          </a:xfrm>
          <a:prstGeom prst="rect">
            <a:avLst/>
          </a:prstGeom>
        </p:spPr>
      </p:pic>
      <mc:AlternateContent xmlns:mc="http://schemas.openxmlformats.org/markup-compatibility/2006" xmlns:p14="http://schemas.microsoft.com/office/powerpoint/2010/main">
        <mc:Choice Requires="p14">
          <p:contentPart p14:bwMode="auto" r:id="rId3">
            <p14:nvContentPartPr>
              <p14:cNvPr id="48" name="Ink 47">
                <a:extLst>
                  <a:ext uri="{FF2B5EF4-FFF2-40B4-BE49-F238E27FC236}">
                    <a16:creationId xmlns:a16="http://schemas.microsoft.com/office/drawing/2014/main" id="{C7C5C773-A137-4B4C-985C-057B0FBF7CFD}"/>
                  </a:ext>
                </a:extLst>
              </p14:cNvPr>
              <p14:cNvContentPartPr/>
              <p14:nvPr/>
            </p14:nvContentPartPr>
            <p14:xfrm>
              <a:off x="4531844" y="3599039"/>
              <a:ext cx="118800" cy="3240"/>
            </p14:xfrm>
          </p:contentPart>
        </mc:Choice>
        <mc:Fallback xmlns="">
          <p:pic>
            <p:nvPicPr>
              <p:cNvPr id="48" name="Ink 47">
                <a:extLst>
                  <a:ext uri="{FF2B5EF4-FFF2-40B4-BE49-F238E27FC236}">
                    <a16:creationId xmlns:a16="http://schemas.microsoft.com/office/drawing/2014/main" id="{C7C5C773-A137-4B4C-985C-057B0FBF7CFD}"/>
                  </a:ext>
                </a:extLst>
              </p:cNvPr>
              <p:cNvPicPr/>
              <p:nvPr/>
            </p:nvPicPr>
            <p:blipFill>
              <a:blip r:embed="rId4"/>
              <a:stretch>
                <a:fillRect/>
              </a:stretch>
            </p:blipFill>
            <p:spPr>
              <a:xfrm>
                <a:off x="4522871" y="3590939"/>
                <a:ext cx="136387" cy="1911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D6D14537-A668-4E32-A71C-4DFFBC0BC930}"/>
                  </a:ext>
                </a:extLst>
              </p14:cNvPr>
              <p14:cNvContentPartPr/>
              <p14:nvPr/>
            </p14:nvContentPartPr>
            <p14:xfrm>
              <a:off x="4694636" y="3034880"/>
              <a:ext cx="82080" cy="360"/>
            </p14:xfrm>
          </p:contentPart>
        </mc:Choice>
        <mc:Fallback xmlns="">
          <p:pic>
            <p:nvPicPr>
              <p:cNvPr id="49" name="Ink 48">
                <a:extLst>
                  <a:ext uri="{FF2B5EF4-FFF2-40B4-BE49-F238E27FC236}">
                    <a16:creationId xmlns:a16="http://schemas.microsoft.com/office/drawing/2014/main" id="{D6D14537-A668-4E32-A71C-4DFFBC0BC930}"/>
                  </a:ext>
                </a:extLst>
              </p:cNvPr>
              <p:cNvPicPr/>
              <p:nvPr/>
            </p:nvPicPr>
            <p:blipFill>
              <a:blip r:embed="rId6"/>
              <a:stretch>
                <a:fillRect/>
              </a:stretch>
            </p:blipFill>
            <p:spPr>
              <a:xfrm>
                <a:off x="4685636" y="3025880"/>
                <a:ext cx="99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0" name="Ink 49">
                <a:extLst>
                  <a:ext uri="{FF2B5EF4-FFF2-40B4-BE49-F238E27FC236}">
                    <a16:creationId xmlns:a16="http://schemas.microsoft.com/office/drawing/2014/main" id="{1AAE0568-D5EB-4BEF-A3A1-BD80535A83E1}"/>
                  </a:ext>
                </a:extLst>
              </p14:cNvPr>
              <p14:cNvContentPartPr/>
              <p14:nvPr/>
            </p14:nvContentPartPr>
            <p14:xfrm>
              <a:off x="4820708" y="2622040"/>
              <a:ext cx="152280" cy="20160"/>
            </p14:xfrm>
          </p:contentPart>
        </mc:Choice>
        <mc:Fallback xmlns="">
          <p:pic>
            <p:nvPicPr>
              <p:cNvPr id="50" name="Ink 49">
                <a:extLst>
                  <a:ext uri="{FF2B5EF4-FFF2-40B4-BE49-F238E27FC236}">
                    <a16:creationId xmlns:a16="http://schemas.microsoft.com/office/drawing/2014/main" id="{1AAE0568-D5EB-4BEF-A3A1-BD80535A83E1}"/>
                  </a:ext>
                </a:extLst>
              </p:cNvPr>
              <p:cNvPicPr/>
              <p:nvPr/>
            </p:nvPicPr>
            <p:blipFill>
              <a:blip r:embed="rId8"/>
              <a:stretch>
                <a:fillRect/>
              </a:stretch>
            </p:blipFill>
            <p:spPr>
              <a:xfrm>
                <a:off x="4811729" y="2612876"/>
                <a:ext cx="169878" cy="3812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1" name="Ink 50">
                <a:extLst>
                  <a:ext uri="{FF2B5EF4-FFF2-40B4-BE49-F238E27FC236}">
                    <a16:creationId xmlns:a16="http://schemas.microsoft.com/office/drawing/2014/main" id="{4E1F2E38-0DF3-4063-A98E-091884A20489}"/>
                  </a:ext>
                </a:extLst>
              </p14:cNvPr>
              <p14:cNvContentPartPr/>
              <p14:nvPr/>
            </p14:nvContentPartPr>
            <p14:xfrm>
              <a:off x="5016980" y="2209320"/>
              <a:ext cx="176760" cy="22320"/>
            </p14:xfrm>
          </p:contentPart>
        </mc:Choice>
        <mc:Fallback xmlns="">
          <p:pic>
            <p:nvPicPr>
              <p:cNvPr id="51" name="Ink 50">
                <a:extLst>
                  <a:ext uri="{FF2B5EF4-FFF2-40B4-BE49-F238E27FC236}">
                    <a16:creationId xmlns:a16="http://schemas.microsoft.com/office/drawing/2014/main" id="{4E1F2E38-0DF3-4063-A98E-091884A20489}"/>
                  </a:ext>
                </a:extLst>
              </p:cNvPr>
              <p:cNvPicPr/>
              <p:nvPr/>
            </p:nvPicPr>
            <p:blipFill>
              <a:blip r:embed="rId10"/>
              <a:stretch>
                <a:fillRect/>
              </a:stretch>
            </p:blipFill>
            <p:spPr>
              <a:xfrm>
                <a:off x="5007980" y="2200172"/>
                <a:ext cx="194400" cy="4024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2" name="Ink 51">
                <a:extLst>
                  <a:ext uri="{FF2B5EF4-FFF2-40B4-BE49-F238E27FC236}">
                    <a16:creationId xmlns:a16="http://schemas.microsoft.com/office/drawing/2014/main" id="{C9091F20-1A41-4D4F-94C3-6B8A35DE8C43}"/>
                  </a:ext>
                </a:extLst>
              </p14:cNvPr>
              <p14:cNvContentPartPr/>
              <p14:nvPr/>
            </p14:nvContentPartPr>
            <p14:xfrm>
              <a:off x="5237732" y="1843800"/>
              <a:ext cx="207000" cy="6120"/>
            </p14:xfrm>
          </p:contentPart>
        </mc:Choice>
        <mc:Fallback xmlns="">
          <p:pic>
            <p:nvPicPr>
              <p:cNvPr id="52" name="Ink 51">
                <a:extLst>
                  <a:ext uri="{FF2B5EF4-FFF2-40B4-BE49-F238E27FC236}">
                    <a16:creationId xmlns:a16="http://schemas.microsoft.com/office/drawing/2014/main" id="{C9091F20-1A41-4D4F-94C3-6B8A35DE8C43}"/>
                  </a:ext>
                </a:extLst>
              </p:cNvPr>
              <p:cNvPicPr/>
              <p:nvPr/>
            </p:nvPicPr>
            <p:blipFill>
              <a:blip r:embed="rId12"/>
              <a:stretch>
                <a:fillRect/>
              </a:stretch>
            </p:blipFill>
            <p:spPr>
              <a:xfrm>
                <a:off x="5228732" y="1834800"/>
                <a:ext cx="2246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3" name="Ink 52">
                <a:extLst>
                  <a:ext uri="{FF2B5EF4-FFF2-40B4-BE49-F238E27FC236}">
                    <a16:creationId xmlns:a16="http://schemas.microsoft.com/office/drawing/2014/main" id="{BBD326AF-0574-42FE-B09D-DECCC1669713}"/>
                  </a:ext>
                </a:extLst>
              </p14:cNvPr>
              <p14:cNvContentPartPr/>
              <p14:nvPr/>
            </p14:nvContentPartPr>
            <p14:xfrm>
              <a:off x="5488724" y="1532880"/>
              <a:ext cx="243720" cy="27720"/>
            </p14:xfrm>
          </p:contentPart>
        </mc:Choice>
        <mc:Fallback xmlns="">
          <p:pic>
            <p:nvPicPr>
              <p:cNvPr id="53" name="Ink 52">
                <a:extLst>
                  <a:ext uri="{FF2B5EF4-FFF2-40B4-BE49-F238E27FC236}">
                    <a16:creationId xmlns:a16="http://schemas.microsoft.com/office/drawing/2014/main" id="{BBD326AF-0574-42FE-B09D-DECCC1669713}"/>
                  </a:ext>
                </a:extLst>
              </p:cNvPr>
              <p:cNvPicPr/>
              <p:nvPr/>
            </p:nvPicPr>
            <p:blipFill>
              <a:blip r:embed="rId14"/>
              <a:stretch>
                <a:fillRect/>
              </a:stretch>
            </p:blipFill>
            <p:spPr>
              <a:xfrm>
                <a:off x="5479737" y="1523995"/>
                <a:ext cx="261334" cy="4513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4" name="Ink 53">
                <a:extLst>
                  <a:ext uri="{FF2B5EF4-FFF2-40B4-BE49-F238E27FC236}">
                    <a16:creationId xmlns:a16="http://schemas.microsoft.com/office/drawing/2014/main" id="{457FAD9C-D1A9-455F-A126-333C1027D820}"/>
                  </a:ext>
                </a:extLst>
              </p14:cNvPr>
              <p14:cNvContentPartPr/>
              <p14:nvPr/>
            </p14:nvContentPartPr>
            <p14:xfrm>
              <a:off x="5776436" y="1278560"/>
              <a:ext cx="169560" cy="360"/>
            </p14:xfrm>
          </p:contentPart>
        </mc:Choice>
        <mc:Fallback xmlns="">
          <p:pic>
            <p:nvPicPr>
              <p:cNvPr id="54" name="Ink 53">
                <a:extLst>
                  <a:ext uri="{FF2B5EF4-FFF2-40B4-BE49-F238E27FC236}">
                    <a16:creationId xmlns:a16="http://schemas.microsoft.com/office/drawing/2014/main" id="{457FAD9C-D1A9-455F-A126-333C1027D820}"/>
                  </a:ext>
                </a:extLst>
              </p:cNvPr>
              <p:cNvPicPr/>
              <p:nvPr/>
            </p:nvPicPr>
            <p:blipFill>
              <a:blip r:embed="rId16"/>
              <a:stretch>
                <a:fillRect/>
              </a:stretch>
            </p:blipFill>
            <p:spPr>
              <a:xfrm>
                <a:off x="5767436" y="1269560"/>
                <a:ext cx="187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5" name="Ink 54">
                <a:extLst>
                  <a:ext uri="{FF2B5EF4-FFF2-40B4-BE49-F238E27FC236}">
                    <a16:creationId xmlns:a16="http://schemas.microsoft.com/office/drawing/2014/main" id="{6B314CE7-978E-47D1-8783-3C02F45F8C40}"/>
                  </a:ext>
                </a:extLst>
              </p14:cNvPr>
              <p14:cNvContentPartPr/>
              <p14:nvPr/>
            </p14:nvContentPartPr>
            <p14:xfrm>
              <a:off x="5989988" y="1066560"/>
              <a:ext cx="156960" cy="8280"/>
            </p14:xfrm>
          </p:contentPart>
        </mc:Choice>
        <mc:Fallback xmlns="">
          <p:pic>
            <p:nvPicPr>
              <p:cNvPr id="55" name="Ink 54">
                <a:extLst>
                  <a:ext uri="{FF2B5EF4-FFF2-40B4-BE49-F238E27FC236}">
                    <a16:creationId xmlns:a16="http://schemas.microsoft.com/office/drawing/2014/main" id="{6B314CE7-978E-47D1-8783-3C02F45F8C40}"/>
                  </a:ext>
                </a:extLst>
              </p:cNvPr>
              <p:cNvPicPr/>
              <p:nvPr/>
            </p:nvPicPr>
            <p:blipFill>
              <a:blip r:embed="rId18"/>
              <a:stretch>
                <a:fillRect/>
              </a:stretch>
            </p:blipFill>
            <p:spPr>
              <a:xfrm>
                <a:off x="5980988" y="1057151"/>
                <a:ext cx="174600" cy="2672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7" name="Ink 56">
                <a:extLst>
                  <a:ext uri="{FF2B5EF4-FFF2-40B4-BE49-F238E27FC236}">
                    <a16:creationId xmlns:a16="http://schemas.microsoft.com/office/drawing/2014/main" id="{9CDE4700-B92E-472C-B159-78A4B55B6966}"/>
                  </a:ext>
                </a:extLst>
              </p14:cNvPr>
              <p14:cNvContentPartPr/>
              <p14:nvPr/>
            </p14:nvContentPartPr>
            <p14:xfrm>
              <a:off x="6190944" y="908840"/>
              <a:ext cx="218880" cy="16200"/>
            </p14:xfrm>
          </p:contentPart>
        </mc:Choice>
        <mc:Fallback xmlns="">
          <p:pic>
            <p:nvPicPr>
              <p:cNvPr id="57" name="Ink 56">
                <a:extLst>
                  <a:ext uri="{FF2B5EF4-FFF2-40B4-BE49-F238E27FC236}">
                    <a16:creationId xmlns:a16="http://schemas.microsoft.com/office/drawing/2014/main" id="{9CDE4700-B92E-472C-B159-78A4B55B6966}"/>
                  </a:ext>
                </a:extLst>
              </p:cNvPr>
              <p:cNvPicPr/>
              <p:nvPr/>
            </p:nvPicPr>
            <p:blipFill>
              <a:blip r:embed="rId20"/>
              <a:stretch>
                <a:fillRect/>
              </a:stretch>
            </p:blipFill>
            <p:spPr>
              <a:xfrm>
                <a:off x="6181944" y="899840"/>
                <a:ext cx="236520" cy="33840"/>
              </a:xfrm>
              <a:prstGeom prst="rect">
                <a:avLst/>
              </a:prstGeom>
            </p:spPr>
          </p:pic>
        </mc:Fallback>
      </mc:AlternateContent>
    </p:spTree>
    <p:extLst>
      <p:ext uri="{BB962C8B-B14F-4D97-AF65-F5344CB8AC3E}">
        <p14:creationId xmlns:p14="http://schemas.microsoft.com/office/powerpoint/2010/main" val="3182729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Two Parties</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Second party has twice the population</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Tree>
    <p:extLst>
      <p:ext uri="{BB962C8B-B14F-4D97-AF65-F5344CB8AC3E}">
        <p14:creationId xmlns:p14="http://schemas.microsoft.com/office/powerpoint/2010/main" val="1669448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Two Parties</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Second party has twice the population</a:t>
            </a:r>
          </a:p>
          <a:p>
            <a:r>
              <a:rPr lang="en-US" dirty="0"/>
              <a:t>The interesting thing about logs is all you have to do to multiply or divide is to shift up or down. So, to account for the factor of two, all we have to do is line up the first seat for the less populous party with the second seat for the more populous party.</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Tree>
    <p:extLst>
      <p:ext uri="{BB962C8B-B14F-4D97-AF65-F5344CB8AC3E}">
        <p14:creationId xmlns:p14="http://schemas.microsoft.com/office/powerpoint/2010/main" val="3615796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Fill from bottom</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3" name="Freeform: Shape 2">
            <a:extLst>
              <a:ext uri="{FF2B5EF4-FFF2-40B4-BE49-F238E27FC236}">
                <a16:creationId xmlns:a16="http://schemas.microsoft.com/office/drawing/2014/main" id="{3B667F2C-B1A5-4C9A-8C4F-E4C330D1E421}"/>
              </a:ext>
            </a:extLst>
          </p:cNvPr>
          <p:cNvSpPr/>
          <p:nvPr/>
        </p:nvSpPr>
        <p:spPr>
          <a:xfrm>
            <a:off x="7705724" y="398319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275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Fill from bottom</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3" name="Freeform: Shape 2">
            <a:extLst>
              <a:ext uri="{FF2B5EF4-FFF2-40B4-BE49-F238E27FC236}">
                <a16:creationId xmlns:a16="http://schemas.microsoft.com/office/drawing/2014/main" id="{3B667F2C-B1A5-4C9A-8C4F-E4C330D1E421}"/>
              </a:ext>
            </a:extLst>
          </p:cNvPr>
          <p:cNvSpPr/>
          <p:nvPr/>
        </p:nvSpPr>
        <p:spPr>
          <a:xfrm>
            <a:off x="7705724" y="398319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46F7E12-7EBC-428D-A973-9F6A87750A86}"/>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34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5588BB6-9DA4-43CF-9112-D9B158BAC864}"/>
              </a:ext>
            </a:extLst>
          </p:cNvPr>
          <p:cNvCxnSpPr>
            <a:cxnSpLocks/>
          </p:cNvCxnSpPr>
          <p:nvPr/>
        </p:nvCxnSpPr>
        <p:spPr>
          <a:xfrm>
            <a:off x="3817620" y="3630930"/>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3" name="Freeform: Shape 2">
            <a:extLst>
              <a:ext uri="{FF2B5EF4-FFF2-40B4-BE49-F238E27FC236}">
                <a16:creationId xmlns:a16="http://schemas.microsoft.com/office/drawing/2014/main" id="{3B667F2C-B1A5-4C9A-8C4F-E4C330D1E421}"/>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46F7E12-7EBC-428D-A973-9F6A87750A86}"/>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CF27B68-F936-47F5-8C6F-63930FEA03E3}"/>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Tree>
    <p:extLst>
      <p:ext uri="{BB962C8B-B14F-4D97-AF65-F5344CB8AC3E}">
        <p14:creationId xmlns:p14="http://schemas.microsoft.com/office/powerpoint/2010/main" val="2505699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Words>
  <Application>Microsoft Office PowerPoint</Application>
  <PresentationFormat>Widescreen</PresentationFormat>
  <Paragraphs>307</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Huntington-Hill</vt:lpstr>
      <vt:lpstr>Log</vt:lpstr>
      <vt:lpstr>Semilog Paper</vt:lpstr>
      <vt:lpstr>Two Parties</vt:lpstr>
      <vt:lpstr>Two Parties</vt:lpstr>
      <vt:lpstr>Two Parties</vt:lpstr>
      <vt:lpstr>Algorithm</vt:lpstr>
      <vt:lpstr>Algorithm</vt:lpstr>
      <vt:lpstr>Algorithm</vt:lpstr>
      <vt:lpstr>Algorithm</vt:lpstr>
      <vt:lpstr>Algorithm</vt:lpstr>
      <vt:lpstr>End</vt:lpstr>
      <vt:lpstr>PowerPoint Presentation</vt:lpstr>
      <vt:lpstr>Working slides</vt:lpstr>
      <vt:lpstr>Algorithm</vt:lpstr>
      <vt:lpstr>PowerPoint Presentation</vt:lpstr>
      <vt:lpstr>PowerPoint Presentation</vt:lpstr>
      <vt:lpstr>Log</vt:lpstr>
      <vt:lpstr>Log</vt:lpstr>
      <vt:lpstr>Log</vt:lpstr>
      <vt:lpstr>Log</vt:lpstr>
      <vt:lpstr>Log</vt:lpstr>
      <vt:lpstr>Log</vt:lpstr>
      <vt:lpstr>Log</vt:lpstr>
      <vt:lpstr>Log</vt:lpstr>
      <vt:lpstr>PowerPoint Presentation</vt:lpstr>
      <vt:lpstr>Shift to Multiply</vt:lpstr>
      <vt:lpstr>PowerPoint Presentation</vt:lpstr>
      <vt:lpstr>Log</vt:lpstr>
      <vt:lpstr>Log</vt:lpstr>
      <vt:lpstr>Log</vt:lpstr>
      <vt:lpstr>Log</vt:lpstr>
      <vt:lpstr>Shift Up</vt:lpstr>
      <vt:lpstr>Shift Up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2021-09-25T15:18:23Z</dcterms:created>
  <dcterms:modified xsi:type="dcterms:W3CDTF">2021-09-25T15:18:34Z</dcterms:modified>
</cp:coreProperties>
</file>