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fr/tutoriels/github-cest-quoi-et-comment-lutilis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E9632-8984-AC5F-5B52-3830A15CB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 démarrer avec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githup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3EFA0E-125F-7489-41E8-F6A5E03F2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4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E4F49-1D68-5BD9-7AC3-91AC0083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Plan de la présentation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D73E8-1848-CA45-7120-81517F00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9600" dirty="0"/>
              <a:t>      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9600" dirty="0"/>
              <a:t>Définition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9600" dirty="0"/>
              <a:t>Création d’un compte </a:t>
            </a:r>
            <a:r>
              <a:rPr lang="fr-FR" sz="9600" dirty="0" err="1"/>
              <a:t>githup</a:t>
            </a:r>
            <a:endParaRPr lang="fr-FR" sz="9600" dirty="0"/>
          </a:p>
          <a:p>
            <a:pPr marL="514350" indent="-514350">
              <a:buFont typeface="+mj-lt"/>
              <a:buAutoNum type="romanUcPeriod"/>
            </a:pPr>
            <a:r>
              <a:rPr lang="fr-FR" sz="9600" dirty="0"/>
              <a:t>Création d’un dépôt </a:t>
            </a:r>
            <a:r>
              <a:rPr lang="fr-FR" sz="9600" dirty="0" err="1"/>
              <a:t>githup</a:t>
            </a:r>
            <a:endParaRPr lang="fr-FR" sz="9600" dirty="0"/>
          </a:p>
          <a:p>
            <a:pPr marL="514350" indent="-514350">
              <a:buFont typeface="+mj-lt"/>
              <a:buAutoNum type="romanUcPeriod"/>
            </a:pPr>
            <a:r>
              <a:rPr lang="fr-FR" sz="9600" dirty="0"/>
              <a:t>Création d’une branche sur </a:t>
            </a:r>
            <a:r>
              <a:rPr lang="fr-FR" sz="9600" dirty="0" err="1"/>
              <a:t>githup</a:t>
            </a:r>
            <a:endParaRPr lang="fr-FR" sz="9600" dirty="0"/>
          </a:p>
          <a:p>
            <a:pPr marL="514350" indent="-514350">
              <a:buFont typeface="+mj-lt"/>
              <a:buAutoNum type="romanUcPeriod"/>
            </a:pPr>
            <a:r>
              <a:rPr lang="fr-FR" sz="9600" dirty="0"/>
              <a:t>Faire un commit sur </a:t>
            </a:r>
            <a:r>
              <a:rPr lang="fr-FR" sz="9600" dirty="0" err="1"/>
              <a:t>githup</a:t>
            </a:r>
            <a:endParaRPr lang="fr-FR" sz="9600" dirty="0"/>
          </a:p>
          <a:p>
            <a:pPr marL="514350" indent="-514350">
              <a:buFont typeface="+mj-lt"/>
              <a:buAutoNum type="romanUcPeriod"/>
            </a:pPr>
            <a:r>
              <a:rPr lang="fr-FR" sz="9600" dirty="0"/>
              <a:t>Faire un pull </a:t>
            </a:r>
            <a:r>
              <a:rPr lang="fr-FR" sz="9600" dirty="0" err="1"/>
              <a:t>requests</a:t>
            </a:r>
            <a:r>
              <a:rPr lang="fr-FR" sz="9600" dirty="0"/>
              <a:t> sur </a:t>
            </a:r>
            <a:r>
              <a:rPr lang="fr-FR" sz="9600" dirty="0" err="1"/>
              <a:t>githup</a:t>
            </a:r>
            <a:endParaRPr lang="fr-FR" sz="9600" dirty="0"/>
          </a:p>
          <a:p>
            <a:pPr marL="0" indent="0">
              <a:buNone/>
            </a:pPr>
            <a:r>
              <a:rPr lang="fr-FR" sz="9600" dirty="0"/>
              <a:t>      conclusion</a:t>
            </a:r>
          </a:p>
          <a:p>
            <a:pPr marL="514350" indent="-5143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39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5C867-C16B-CC18-531F-C55ED3EA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200149"/>
            <a:ext cx="6158418" cy="47053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Cliquer sur </a:t>
            </a:r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créer un dépôt</a:t>
            </a:r>
          </a:p>
          <a:p>
            <a:pPr marL="0" indent="0">
              <a:buNone/>
            </a:pP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romanUcPeriod" startAt="2"/>
            </a:pPr>
            <a:r>
              <a:rPr lang="fr-FR" sz="2400" b="0" i="0" dirty="0">
                <a:solidFill>
                  <a:srgbClr val="36344D"/>
                </a:solidFill>
                <a:effectLst/>
                <a:latin typeface="Muli"/>
              </a:rPr>
              <a:t>La section </a:t>
            </a:r>
            <a:r>
              <a:rPr lang="fr-FR" sz="2400" b="1" i="0" dirty="0" err="1">
                <a:solidFill>
                  <a:srgbClr val="36344D"/>
                </a:solidFill>
                <a:effectLst/>
                <a:latin typeface="Muli"/>
              </a:rPr>
              <a:t>Owner</a:t>
            </a:r>
            <a:r>
              <a:rPr lang="fr-FR" sz="2400" b="0" i="0" dirty="0">
                <a:solidFill>
                  <a:srgbClr val="36344D"/>
                </a:solidFill>
                <a:effectLst/>
                <a:latin typeface="Muli"/>
              </a:rPr>
              <a:t> aura déjà votre nom de compte. Créez un </a:t>
            </a:r>
            <a:r>
              <a:rPr lang="fr-FR" sz="2400" b="1" i="0" dirty="0">
                <a:solidFill>
                  <a:srgbClr val="36344D"/>
                </a:solidFill>
                <a:effectLst/>
                <a:latin typeface="Muli"/>
              </a:rPr>
              <a:t>nom de dépôt</a:t>
            </a:r>
            <a:r>
              <a:rPr lang="fr-FR" sz="2400" b="0" i="0" dirty="0">
                <a:solidFill>
                  <a:srgbClr val="36344D"/>
                </a:solidFill>
                <a:effectLst/>
                <a:latin typeface="Muli"/>
              </a:rPr>
              <a:t>. Vérifiez s’il est défini sur </a:t>
            </a:r>
            <a:r>
              <a:rPr lang="fr-FR" sz="2400" b="1" i="0" dirty="0">
                <a:solidFill>
                  <a:srgbClr val="36344D"/>
                </a:solidFill>
                <a:effectLst/>
                <a:latin typeface="Muli"/>
              </a:rPr>
              <a:t>Public</a:t>
            </a:r>
            <a:r>
              <a:rPr lang="fr-FR" sz="2400" b="0" i="0" dirty="0">
                <a:solidFill>
                  <a:srgbClr val="36344D"/>
                </a:solidFill>
                <a:effectLst/>
                <a:latin typeface="Muli"/>
              </a:rPr>
              <a:t> pour le rendre open-source, puis cochez la case </a:t>
            </a:r>
            <a:r>
              <a:rPr lang="fr-FR" sz="2400" b="1" i="0" dirty="0">
                <a:solidFill>
                  <a:srgbClr val="36344D"/>
                </a:solidFill>
                <a:effectLst/>
                <a:latin typeface="Muli"/>
              </a:rPr>
              <a:t>Ajouter un fichier README</a:t>
            </a:r>
            <a:r>
              <a:rPr lang="fr-FR" sz="2400" b="0" i="0" dirty="0">
                <a:solidFill>
                  <a:srgbClr val="36344D"/>
                </a:solidFill>
                <a:effectLst/>
                <a:latin typeface="Muli"/>
              </a:rPr>
              <a:t>. Enfin, cliquez sur </a:t>
            </a:r>
            <a:r>
              <a:rPr lang="fr-FR" sz="2400" b="1" i="0" dirty="0">
                <a:solidFill>
                  <a:srgbClr val="36344D"/>
                </a:solidFill>
                <a:effectLst/>
                <a:latin typeface="Muli"/>
              </a:rPr>
              <a:t>Créer un dépôt</a:t>
            </a:r>
            <a:r>
              <a:rPr lang="fr-FR" sz="2400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87029B-2970-C5A4-E7C6-9032FA176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950" y="95251"/>
            <a:ext cx="4430331" cy="581025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F7325C-A31F-B6BB-3C56-43DAA773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36171"/>
            <a:ext cx="4430330" cy="2797529"/>
          </a:xfrm>
          <a:prstGeom prst="round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47C1A39-8B4C-1FE7-2FB9-C46773AE861F}"/>
              </a:ext>
            </a:extLst>
          </p:cNvPr>
          <p:cNvSpPr txBox="1"/>
          <p:nvPr/>
        </p:nvSpPr>
        <p:spPr>
          <a:xfrm>
            <a:off x="581025" y="244614"/>
            <a:ext cx="634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Création d’un dépôt </a:t>
            </a:r>
            <a:r>
              <a:rPr lang="fr-FR" sz="4000" dirty="0" err="1"/>
              <a:t>githup</a:t>
            </a:r>
            <a:endParaRPr lang="fr-FR" sz="4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04BDB2-44B5-7600-7AEE-EAF51B45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3552824"/>
            <a:ext cx="4430330" cy="2921185"/>
          </a:xfrm>
          <a:prstGeom prst="round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C47B61B-369E-F4C7-E656-97FAF171C653}"/>
              </a:ext>
            </a:extLst>
          </p:cNvPr>
          <p:cNvSpPr txBox="1"/>
          <p:nvPr/>
        </p:nvSpPr>
        <p:spPr>
          <a:xfrm>
            <a:off x="7533670" y="50629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D273CD-E1EB-EB36-3AEA-9BC2ECE69366}"/>
              </a:ext>
            </a:extLst>
          </p:cNvPr>
          <p:cNvSpPr txBox="1"/>
          <p:nvPr/>
        </p:nvSpPr>
        <p:spPr>
          <a:xfrm>
            <a:off x="7533670" y="376384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91078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114DF-E20C-83CC-144D-7A11200E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cap="none" dirty="0">
                <a:hlinkClick r:id="rId2"/>
              </a:rPr>
              <a:t>lien pour la suite du document</a:t>
            </a:r>
            <a:endParaRPr lang="fr-FR" sz="8000" cap="non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86800-C15A-8B35-A15A-BF6CC26A4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Clique sur le lien</a:t>
            </a:r>
          </a:p>
        </p:txBody>
      </p:sp>
    </p:spTree>
    <p:extLst>
      <p:ext uri="{BB962C8B-B14F-4D97-AF65-F5344CB8AC3E}">
        <p14:creationId xmlns:p14="http://schemas.microsoft.com/office/powerpoint/2010/main" val="15388358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</TotalTime>
  <Words>103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Muli</vt:lpstr>
      <vt:lpstr>Badge</vt:lpstr>
      <vt:lpstr>Comment démarrer avec githup</vt:lpstr>
      <vt:lpstr>Plan de la présentation  </vt:lpstr>
      <vt:lpstr>Présentation PowerPoint</vt:lpstr>
      <vt:lpstr>lien pour la suite du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démarrer avec githup</dc:title>
  <dc:creator>user</dc:creator>
  <cp:lastModifiedBy>user</cp:lastModifiedBy>
  <cp:revision>1</cp:revision>
  <dcterms:created xsi:type="dcterms:W3CDTF">2023-04-14T16:38:53Z</dcterms:created>
  <dcterms:modified xsi:type="dcterms:W3CDTF">2023-04-14T17:19:24Z</dcterms:modified>
</cp:coreProperties>
</file>