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2FD24-4C32-DF44-800A-F756A6F63C04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34EB-4479-FC46-85CC-04A6B23C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Level </a:t>
            </a:r>
            <a:r>
              <a:rPr lang="en-US" dirty="0" err="1" smtClean="0"/>
              <a:t>vs</a:t>
            </a:r>
            <a:r>
              <a:rPr lang="en-US" baseline="0" dirty="0" smtClean="0"/>
              <a:t> Inline-level</a:t>
            </a:r>
          </a:p>
          <a:p>
            <a:r>
              <a:rPr lang="en-US" baseline="0" dirty="0" smtClean="0"/>
              <a:t>CSS Media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(17/05/2014 11:29) -----</a:t>
            </a:r>
          </a:p>
          <a:p>
            <a:r>
              <a:rPr lang="en-US"/>
              <a:t>This is clinet</a:t>
            </a:r>
          </a:p>
          <a:p>
            <a:r>
              <a:rPr lang="en-US"/>
              <a:t>this is server</a:t>
            </a:r>
          </a:p>
          <a:p>
            <a:r>
              <a:rPr lang="en-US"/>
              <a:t>Client open browser and type facebook.com (send request)</a:t>
            </a:r>
          </a:p>
          <a:p>
            <a:r>
              <a:rPr lang="en-US"/>
              <a:t>Server check the request and response based on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there is a down side for</a:t>
            </a:r>
            <a:r>
              <a:rPr lang="en-US" baseline="0" dirty="0" smtClean="0"/>
              <a:t> HTML 5 and CSS 3 they are not cross platform!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 buttons</a:t>
            </a:r>
            <a:r>
              <a:rPr lang="en-US" baseline="0" dirty="0" smtClean="0"/>
              <a:t>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finished earlier try to use a</a:t>
            </a:r>
            <a:r>
              <a:rPr lang="en-US" baseline="0" dirty="0" smtClean="0"/>
              <a:t> font</a:t>
            </a:r>
            <a:r>
              <a:rPr lang="en-US" dirty="0" smtClean="0"/>
              <a:t> icon on http://</a:t>
            </a:r>
            <a:r>
              <a:rPr lang="en-US" dirty="0" err="1" smtClean="0"/>
              <a:t>icomoon.io</a:t>
            </a:r>
            <a:r>
              <a:rPr lang="en-US" dirty="0" smtClean="0"/>
              <a:t>/</a:t>
            </a:r>
          </a:p>
          <a:p>
            <a:r>
              <a:rPr lang="en-US" dirty="0" smtClean="0"/>
              <a:t>Make a circle with bootstrap class out</a:t>
            </a:r>
            <a:r>
              <a:rPr lang="en-US" baseline="0" dirty="0" smtClean="0"/>
              <a:t> of a square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hover </a:t>
            </a:r>
            <a:r>
              <a:rPr lang="en-US" smtClean="0"/>
              <a:t>effects with CSS.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ScrollSpy</a:t>
            </a:r>
            <a:r>
              <a:rPr lang="en-US" dirty="0" smtClean="0"/>
              <a:t> from</a:t>
            </a:r>
            <a:r>
              <a:rPr lang="en-US" baseline="0" dirty="0" smtClean="0"/>
              <a:t> Bootstrap.</a:t>
            </a:r>
          </a:p>
          <a:p>
            <a:r>
              <a:rPr lang="en-US" baseline="0" dirty="0" smtClean="0"/>
              <a:t>Smooth scrolling – need easing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plugin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="http://</a:t>
            </a:r>
            <a:r>
              <a:rPr lang="en-US" dirty="0" err="1" smtClean="0"/>
              <a:t>cdnjs.cloudflare.com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-easing/1.3/</a:t>
            </a:r>
            <a:r>
              <a:rPr lang="en-US" dirty="0" err="1" smtClean="0"/>
              <a:t>jquery.easing.min.js</a:t>
            </a:r>
            <a:r>
              <a:rPr lang="en-US" dirty="0" smtClean="0"/>
              <a:t>"&gt;&lt;/script&gt;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en-US" baseline="0" dirty="0" smtClean="0"/>
              <a:t> About Offsetting</a:t>
            </a:r>
          </a:p>
          <a:p>
            <a:r>
              <a:rPr lang="en-US" baseline="0" dirty="0" smtClean="0"/>
              <a:t>2- Portfolio Images size 800/400 and </a:t>
            </a:r>
            <a:r>
              <a:rPr lang="en-US" baseline="0" dirty="0" err="1" smtClean="0"/>
              <a:t>optimising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sm</a:t>
            </a:r>
            <a:endParaRPr lang="en-US" baseline="0" dirty="0" smtClean="0"/>
          </a:p>
          <a:p>
            <a:r>
              <a:rPr lang="en-US" baseline="0" dirty="0" smtClean="0"/>
              <a:t>3- Contact me </a:t>
            </a:r>
            <a:r>
              <a:rPr lang="en-US" baseline="0" dirty="0" err="1" smtClean="0"/>
              <a:t>optimising</a:t>
            </a:r>
            <a:endParaRPr lang="en-US" baseline="0" dirty="0" smtClean="0"/>
          </a:p>
          <a:p>
            <a:r>
              <a:rPr lang="en-US" baseline="0" dirty="0" smtClean="0"/>
              <a:t>4- Bringing the social links to the top on </a:t>
            </a:r>
            <a:r>
              <a:rPr lang="en-US" baseline="0" dirty="0" err="1" smtClean="0"/>
              <a:t>xs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D34EB-4479-FC46-85CC-04A6B23C83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69E65-6530-4344-B2E4-9698CC1CCAF7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27897-AC7F-C34B-84D7-B5552A9659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byday.co.uk" TargetMode="External"/><Relationship Id="rId4" Type="http://schemas.openxmlformats.org/officeDocument/2006/relationships/hyperlink" Target="http://sketchesfromanislan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istapart.com/article/responsive-web-desig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3_transition1" TargetMode="External"/><Relationship Id="rId4" Type="http://schemas.openxmlformats.org/officeDocument/2006/relationships/hyperlink" Target="http://www.w3schools.com/cssref/css3_pr_transform.asp" TargetMode="External"/><Relationship Id="rId5" Type="http://schemas.openxmlformats.org/officeDocument/2006/relationships/hyperlink" Target="http://bennettfeely.com/csscreatur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tmlbasictutor.c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ePortfolio</a:t>
            </a:r>
            <a:r>
              <a:rPr lang="en-US" dirty="0" smtClean="0"/>
              <a:t> with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Parham </a:t>
            </a:r>
            <a:r>
              <a:rPr lang="en-US" dirty="0" err="1" smtClean="0"/>
              <a:t>Majdabadi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Fixed, Fluid, Adaptive and Responsive Design.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pPr marL="0" indent="0">
              <a:buNone/>
            </a:pPr>
            <a:r>
              <a:rPr lang="en-US" dirty="0" smtClean="0"/>
              <a:t>Combination of Fluid and Adaptive design, first introduced by </a:t>
            </a:r>
            <a:r>
              <a:rPr lang="en-US" dirty="0" smtClean="0">
                <a:hlinkClick r:id="rId2"/>
              </a:rPr>
              <a:t>Ethan Marcotte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Examples: </a:t>
            </a:r>
            <a:r>
              <a:rPr lang="en-US" dirty="0" smtClean="0">
                <a:hlinkClick r:id="rId3"/>
              </a:rPr>
              <a:t>Design By Day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Sketches from an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Responsive Design is not the best solution.</a:t>
            </a:r>
          </a:p>
          <a:p>
            <a:endParaRPr lang="en-US" dirty="0"/>
          </a:p>
          <a:p>
            <a:r>
              <a:rPr lang="en-US" dirty="0" smtClean="0"/>
              <a:t>Mobile Sites designed for Mobile devices.</a:t>
            </a:r>
          </a:p>
          <a:p>
            <a:endParaRPr lang="en-US" dirty="0"/>
          </a:p>
          <a:p>
            <a:r>
              <a:rPr lang="en-US" dirty="0" smtClean="0"/>
              <a:t>Examples: Facebook, 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Sites</a:t>
            </a:r>
            <a:endParaRPr lang="en-US" dirty="0"/>
          </a:p>
        </p:txBody>
      </p:sp>
      <p:pic>
        <p:nvPicPr>
          <p:cNvPr id="4" name="Content Placeholder 3" descr="computer ic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58" r="-71258"/>
          <a:stretch>
            <a:fillRect/>
          </a:stretch>
        </p:blipFill>
        <p:spPr>
          <a:xfrm>
            <a:off x="-792565" y="3421681"/>
            <a:ext cx="4450856" cy="1897684"/>
          </a:xfrm>
        </p:spPr>
      </p:pic>
      <p:pic>
        <p:nvPicPr>
          <p:cNvPr id="5" name="Picture 4" descr="Home-Serv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86" y="3323151"/>
            <a:ext cx="1996214" cy="199621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742394" y="2655812"/>
            <a:ext cx="3948192" cy="83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Request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2742394" y="5319365"/>
            <a:ext cx="3948192" cy="83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1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Sites</a:t>
            </a:r>
            <a:endParaRPr lang="en-US" dirty="0"/>
          </a:p>
        </p:txBody>
      </p:sp>
      <p:pic>
        <p:nvPicPr>
          <p:cNvPr id="4" name="Content Placeholder 3" descr="facebook-mobile-site-w6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r="10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505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Front end development more powerful. Many new tags and attributes.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HTML 5 new Tags</a:t>
            </a:r>
          </a:p>
          <a:p>
            <a:r>
              <a:rPr lang="en-US" dirty="0" smtClean="0"/>
              <a:t>Audio, Video, Canvas, section, aside and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1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CSS 3 new Attributes:</a:t>
            </a:r>
          </a:p>
          <a:p>
            <a:r>
              <a:rPr lang="en-US" dirty="0" smtClean="0">
                <a:hlinkClick r:id="rId3"/>
              </a:rPr>
              <a:t>Transition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Transform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610734"/>
          </a:xfrm>
        </p:spPr>
        <p:txBody>
          <a:bodyPr/>
          <a:lstStyle/>
          <a:p>
            <a:r>
              <a:rPr lang="en-US" dirty="0" smtClean="0"/>
              <a:t>What does Framework mean in Programming?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775" y="4265448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universal, </a:t>
            </a:r>
            <a:r>
              <a:rPr lang="en-US" b="1" dirty="0" smtClean="0"/>
              <a:t>REUSABLE</a:t>
            </a:r>
            <a:r>
              <a:rPr lang="en-US" dirty="0" smtClean="0"/>
              <a:t> software platform to develop software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smtClean="0"/>
              <a:t>Frameworks make web development </a:t>
            </a:r>
            <a:r>
              <a:rPr lang="en-US" b="1" dirty="0" smtClean="0"/>
              <a:t>faster</a:t>
            </a:r>
            <a:r>
              <a:rPr lang="en-US" dirty="0" smtClean="0"/>
              <a:t> and </a:t>
            </a:r>
            <a:r>
              <a:rPr lang="en-US" b="1" dirty="0" smtClean="0"/>
              <a:t>easier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most famous Front-end Frameworks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Skeleton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0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Twitter</a:t>
            </a:r>
            <a:endParaRPr lang="en-US" dirty="0"/>
          </a:p>
          <a:p>
            <a:r>
              <a:rPr lang="en-US" dirty="0" smtClean="0"/>
              <a:t>A mobile first approach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one (</a:t>
            </a:r>
            <a:r>
              <a:rPr lang="en-US" dirty="0" err="1" smtClean="0"/>
              <a:t>Navbar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Parham </a:t>
            </a:r>
            <a:r>
              <a:rPr lang="en-US" dirty="0" err="1" smtClean="0"/>
              <a:t>Majdabadi</a:t>
            </a:r>
            <a:endParaRPr lang="en-US" dirty="0" smtClean="0"/>
          </a:p>
          <a:p>
            <a:r>
              <a:rPr lang="en-US" dirty="0" smtClean="0"/>
              <a:t>I create </a:t>
            </a:r>
            <a:r>
              <a:rPr lang="en-US" dirty="0"/>
              <a:t>native mobile apps for </a:t>
            </a:r>
            <a:r>
              <a:rPr lang="en-US" dirty="0" err="1"/>
              <a:t>iOS</a:t>
            </a:r>
            <a:r>
              <a:rPr lang="en-US" dirty="0"/>
              <a:t> and Android using Objective C and Java. </a:t>
            </a:r>
            <a:r>
              <a:rPr lang="en-US" dirty="0" smtClean="0"/>
              <a:t>I</a:t>
            </a:r>
            <a:r>
              <a:rPr lang="en-US" dirty="0"/>
              <a:t> also create web apps using PHP, Java, </a:t>
            </a:r>
            <a:r>
              <a:rPr lang="en-US" dirty="0" smtClean="0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as a Web and Mobile App developer at Design By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 (hero)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(About)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5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 (Portfolio)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 (Contact)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3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6 (Footer)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6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First year, second year, third and post grad?</a:t>
            </a:r>
          </a:p>
          <a:p>
            <a:endParaRPr lang="en-US" dirty="0" smtClean="0"/>
          </a:p>
          <a:p>
            <a:r>
              <a:rPr lang="en-US" dirty="0" smtClean="0"/>
              <a:t>Basic knowledge of HTML and CSS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br>
              <a:rPr lang="en-US" dirty="0" smtClean="0"/>
            </a:br>
            <a:r>
              <a:rPr lang="en-US" dirty="0" smtClean="0"/>
              <a:t>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in the Web Industry.</a:t>
            </a:r>
          </a:p>
          <a:p>
            <a:r>
              <a:rPr lang="en-US" dirty="0" smtClean="0"/>
              <a:t>Fixed, Fluid, Adaptive and Responsive Design.</a:t>
            </a:r>
          </a:p>
          <a:p>
            <a:r>
              <a:rPr lang="en-US" dirty="0" smtClean="0"/>
              <a:t>Mobile Sites and how they work.</a:t>
            </a:r>
          </a:p>
          <a:p>
            <a:r>
              <a:rPr lang="en-US" dirty="0" smtClean="0"/>
              <a:t>HTML5 and CSS3 for front-end development.</a:t>
            </a:r>
          </a:p>
          <a:p>
            <a:r>
              <a:rPr lang="en-US" dirty="0" smtClean="0"/>
              <a:t>Front-end Frameworks: How they work and which is the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(Practical)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bespoke full responsive personal </a:t>
            </a:r>
            <a:r>
              <a:rPr lang="en-US" dirty="0" err="1" smtClean="0"/>
              <a:t>ePortfolio</a:t>
            </a:r>
            <a:r>
              <a:rPr lang="en-US" dirty="0" smtClean="0"/>
              <a:t> with Bootstrap.</a:t>
            </a:r>
          </a:p>
          <a:p>
            <a:r>
              <a:rPr lang="en-US" dirty="0" smtClean="0"/>
              <a:t>Exploring the CSS options in Bootstrap.</a:t>
            </a:r>
          </a:p>
          <a:p>
            <a:r>
              <a:rPr lang="en-US" dirty="0" smtClean="0"/>
              <a:t>Exploring Components in Bootstrap.</a:t>
            </a:r>
          </a:p>
          <a:p>
            <a:r>
              <a:rPr lang="en-US" dirty="0" smtClean="0"/>
              <a:t>Exploring Bootstrap’s JavaScript Plugins.</a:t>
            </a:r>
          </a:p>
          <a:p>
            <a:r>
              <a:rPr lang="en-US" dirty="0" smtClean="0"/>
              <a:t>Making our portfolio live on Internet using </a:t>
            </a:r>
            <a:r>
              <a:rPr lang="en-US" dirty="0" err="1" smtClean="0"/>
              <a:t>Dropbox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in the Web Industry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Developer key skills: HTML, CSS, JavaScript.</a:t>
            </a:r>
          </a:p>
          <a:p>
            <a:pPr marL="0" indent="0">
              <a:buNone/>
            </a:pPr>
            <a:r>
              <a:rPr lang="en-US" dirty="0" smtClean="0"/>
              <a:t>These days they are NOT enough! Sass or LESS for CSS. HTML 5 tags, Canvas, SVG and … . </a:t>
            </a:r>
            <a:r>
              <a:rPr lang="en-US" dirty="0" err="1" smtClean="0"/>
              <a:t>jQuery</a:t>
            </a:r>
            <a:r>
              <a:rPr lang="en-US" dirty="0" smtClean="0"/>
              <a:t> for JavaScript</a:t>
            </a:r>
          </a:p>
          <a:p>
            <a:r>
              <a:rPr lang="en-US" dirty="0" smtClean="0"/>
              <a:t>Back-end Developer: ASP .NET (VB, C#), PHP, Ruby on Rails, SQL and …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Fixed, Fluid, Adaptive and Responsive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Fixed</a:t>
            </a:r>
          </a:p>
          <a:p>
            <a:pPr marL="0" indent="0">
              <a:buNone/>
            </a:pPr>
            <a:r>
              <a:rPr lang="en-US" b="1" dirty="0" smtClean="0"/>
              <a:t>Fixed websites have a set width, and resizing the browser or viewing it on different device won’t affect the way and they look.</a:t>
            </a:r>
          </a:p>
          <a:p>
            <a:pPr marL="0" indent="0">
              <a:buNone/>
            </a:pPr>
            <a:r>
              <a:rPr lang="en-US" b="1" dirty="0" smtClean="0"/>
              <a:t>We need to zoom in on mobile to be able to read or interact with the content.</a:t>
            </a:r>
          </a:p>
          <a:p>
            <a:pPr marL="0" indent="0">
              <a:buNone/>
            </a:pPr>
            <a:r>
              <a:rPr lang="en-US" b="1" dirty="0" smtClean="0"/>
              <a:t>Examples: Apple - MMU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311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Fixed, Fluid, Adaptive and Responsive Design.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Fluid/Liquid</a:t>
            </a:r>
          </a:p>
          <a:p>
            <a:pPr marL="0" indent="0">
              <a:buNone/>
            </a:pPr>
            <a:r>
              <a:rPr lang="en-US" dirty="0" smtClean="0"/>
              <a:t>Fluid websites are built using percentages for widths. As a result columns are relative to one another and the browser allowing it to scale up and down fluidly.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http://www.htmlbasictutor.ca/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Fixed, Fluid, Adaptive and Responsive Design.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Adaptive</a:t>
            </a:r>
          </a:p>
          <a:p>
            <a:pPr marL="0" indent="0">
              <a:buNone/>
            </a:pPr>
            <a:r>
              <a:rPr lang="en-US" dirty="0" smtClean="0"/>
              <a:t>Using CSS3 media queries to target specific device sizes, like tablets and mobiles.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6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553</TotalTime>
  <Words>730</Words>
  <Application>Microsoft Macintosh PowerPoint</Application>
  <PresentationFormat>On-screen Show (4:3)</PresentationFormat>
  <Paragraphs>112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Genesis</vt:lpstr>
      <vt:lpstr>Creating an ePortfolio with Responsive Design</vt:lpstr>
      <vt:lpstr>Who I am</vt:lpstr>
      <vt:lpstr>Who you are</vt:lpstr>
      <vt:lpstr>Workshop Structure (Theory)</vt:lpstr>
      <vt:lpstr>Workshop Structure (Practical)</vt:lpstr>
      <vt:lpstr>Jobs in the Web Industry.</vt:lpstr>
      <vt:lpstr>Fixed, Fluid, Adaptive and Responsive Design.</vt:lpstr>
      <vt:lpstr>Fixed, Fluid, Adaptive and Responsive Design.</vt:lpstr>
      <vt:lpstr>Fixed, Fluid, Adaptive and Responsive Design.</vt:lpstr>
      <vt:lpstr>Fixed, Fluid, Adaptive and Responsive Design.</vt:lpstr>
      <vt:lpstr>Mobile Sites</vt:lpstr>
      <vt:lpstr>Mobile Sites</vt:lpstr>
      <vt:lpstr>Mobile Sites</vt:lpstr>
      <vt:lpstr>HTML5 and CSS3</vt:lpstr>
      <vt:lpstr>HTML5 and CSS3</vt:lpstr>
      <vt:lpstr>Front-end Frameworks</vt:lpstr>
      <vt:lpstr>Front-end Frameworks</vt:lpstr>
      <vt:lpstr>Bootstrap</vt:lpstr>
      <vt:lpstr>Section one (Navbar)</vt:lpstr>
      <vt:lpstr>Section 2 (hero)</vt:lpstr>
      <vt:lpstr>Section 3 (About)</vt:lpstr>
      <vt:lpstr>Section 4 (Portfolio)</vt:lpstr>
      <vt:lpstr>Section 5 (Contact)</vt:lpstr>
      <vt:lpstr>Section 6 (Footer)</vt:lpstr>
      <vt:lpstr>Interactivity</vt:lpstr>
      <vt:lpstr>Optimising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ePortfolio with Responsive Design</dc:title>
  <dc:creator>Parham Majd</dc:creator>
  <cp:lastModifiedBy>Parham Majd</cp:lastModifiedBy>
  <cp:revision>33</cp:revision>
  <dcterms:created xsi:type="dcterms:W3CDTF">2014-05-15T08:58:37Z</dcterms:created>
  <dcterms:modified xsi:type="dcterms:W3CDTF">2015-05-23T12:36:13Z</dcterms:modified>
</cp:coreProperties>
</file>