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2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7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07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09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9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10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6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05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19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39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49A44-3239-4BC8-9F1A-F7941DB37B75}" type="datetimeFigureOut">
              <a:rPr lang="en-SE" smtClean="0"/>
              <a:t>2024-10-26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801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ED47F-28E0-95DB-5332-46E2C2E5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B0316-BF41-2433-9D48-6361D257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9EFDC-835B-A663-3322-02B29F69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camelCase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PascalCase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kebab-case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SCREAMING_SNAKE_CASE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Hungarion Notation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Train-Case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dot.case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Title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Sentence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UPPER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lower case</a:t>
            </a:r>
            <a:br>
              <a:rPr lang="sv-SE" dirty="0">
                <a:solidFill>
                  <a:schemeClr val="tx2">
                    <a:lumMod val="25000"/>
                  </a:schemeClr>
                </a:solidFill>
              </a:rPr>
            </a:br>
            <a:endParaRPr lang="sv-SE" dirty="0">
              <a:solidFill>
                <a:schemeClr val="tx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13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E34A-C70F-1134-440E-76E2A7EC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16D9B-C9E0-3C4C-4282-812C151F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sv-SE" b="1" dirty="0"/>
              <a:t>camelCase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9E501-CBB4-2202-4131-8923724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b="1" dirty="0"/>
              <a:t>camelCase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dirty="0" err="1"/>
              <a:t>Används</a:t>
            </a:r>
            <a:r>
              <a:rPr lang="en-SE" altLang="en-SE" dirty="0"/>
              <a:t> </a:t>
            </a:r>
            <a:r>
              <a:rPr lang="en-SE" altLang="en-SE" dirty="0" err="1"/>
              <a:t>ofta</a:t>
            </a:r>
            <a:r>
              <a:rPr lang="en-SE" altLang="en-SE" dirty="0"/>
              <a:t> för </a:t>
            </a:r>
            <a:r>
              <a:rPr lang="en-SE" altLang="en-SE" dirty="0" err="1"/>
              <a:t>variabler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metoder</a:t>
            </a:r>
            <a:r>
              <a:rPr lang="en-SE" altLang="en-SE" dirty="0"/>
              <a:t>. Den </a:t>
            </a:r>
            <a:r>
              <a:rPr lang="en-SE" altLang="en-SE" dirty="0" err="1"/>
              <a:t>börjar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</a:t>
            </a:r>
            <a:r>
              <a:rPr lang="en-SE" altLang="en-SE" dirty="0" err="1"/>
              <a:t>liten</a:t>
            </a:r>
            <a:r>
              <a:rPr lang="en-SE" altLang="en-SE" dirty="0"/>
              <a:t> </a:t>
            </a:r>
            <a:r>
              <a:rPr lang="en-SE" altLang="en-SE" dirty="0" err="1"/>
              <a:t>bokstav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varje</a:t>
            </a:r>
            <a:r>
              <a:rPr lang="en-SE" altLang="en-SE" dirty="0"/>
              <a:t> </a:t>
            </a:r>
            <a:r>
              <a:rPr lang="en-SE" altLang="en-SE" dirty="0" err="1"/>
              <a:t>nytt</a:t>
            </a:r>
            <a:r>
              <a:rPr lang="en-SE" altLang="en-SE" dirty="0"/>
              <a:t> </a:t>
            </a:r>
            <a:r>
              <a:rPr lang="en-SE" altLang="en-SE" dirty="0" err="1"/>
              <a:t>ord</a:t>
            </a:r>
            <a:r>
              <a:rPr lang="en-SE" altLang="en-SE" dirty="0"/>
              <a:t> </a:t>
            </a:r>
            <a:r>
              <a:rPr lang="en-SE" altLang="en-SE" dirty="0" err="1"/>
              <a:t>startar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versal.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dirty="0" err="1"/>
              <a:t>Exempel</a:t>
            </a:r>
            <a:r>
              <a:rPr lang="en-SE" altLang="en-SE" dirty="0"/>
              <a:t>: </a:t>
            </a:r>
            <a:r>
              <a:rPr lang="sv-SE" altLang="en-SE" dirty="0"/>
              <a:t>employeeCount</a:t>
            </a:r>
            <a:r>
              <a:rPr lang="en-SE" altLang="en-SE" dirty="0"/>
              <a:t>,</a:t>
            </a:r>
            <a:r>
              <a:rPr lang="sv-SE" altLang="en-SE" dirty="0"/>
              <a:t> getData</a:t>
            </a:r>
            <a:r>
              <a:rPr lang="en-SE" altLang="en-SE" dirty="0"/>
              <a:t>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25388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AE2-AFE6-D7F4-87BE-600AC5BA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E8F2F-7B81-0939-3D12-DE3378E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sv-SE" b="1" dirty="0"/>
              <a:t>PascalCase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CDF52-D938-10AD-A5FB-14C35B3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PascalCase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, typer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egenskaper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Varje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börjar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versal, </a:t>
            </a:r>
            <a:r>
              <a:rPr lang="en-SE" altLang="en-SE" sz="2800" dirty="0" err="1"/>
              <a:t>inklusive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första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OrderProcessor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42691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0804-9D89-B326-C968-207D38F8A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66CD-1506-41B1-7311-68E157A4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snake_case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5F5E-E2B3-9F39-2588-E1525D4D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snake_case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r>
              <a:rPr lang="sv-SE" altLang="en-SE" sz="2800" dirty="0"/>
              <a:t> Används i vissa språk som t.ex Python.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_</a:t>
            </a:r>
            <a:r>
              <a:rPr lang="sv-SE" altLang="en-SE" sz="2800" dirty="0"/>
              <a:t>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</a:t>
            </a:r>
            <a:r>
              <a:rPr lang="en-SE" altLang="en-SE" sz="2800" dirty="0"/>
              <a:t>_data()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2418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1A4-F876-9101-C84F-4358CC82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8EA29-910B-B8A6-321D-61FEA6C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sz="4400" b="1" dirty="0"/>
              <a:t> kebab-case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53EC0-1952-6B6E-622A-448F973C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kebab-case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URL-</a:t>
            </a:r>
            <a:r>
              <a:rPr lang="en-SE" altLang="en-SE" sz="2800" dirty="0" err="1"/>
              <a:t>strukturer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CSS-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employee-count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get-data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339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F64-B008-377D-6ABA-DAC70C13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21D33-5498-0DAC-B7DC-21397DB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sz="3850" b="1" dirty="0"/>
              <a:t>SCREAMING_SNAKE_CASE</a:t>
            </a:r>
            <a:endParaRPr lang="en-SE" sz="385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D7C79-1599-7B0C-459B-FCEF752D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SCREAMING_SNAKE_CASE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konstanter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många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språk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är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versaler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MAX_</a:t>
            </a:r>
            <a:r>
              <a:rPr lang="sv-SE" altLang="en-SE" sz="2800" dirty="0"/>
              <a:t>COUNT</a:t>
            </a:r>
            <a:r>
              <a:rPr lang="en-SE" altLang="en-SE" sz="2800" dirty="0"/>
              <a:t>, DEFAULT_</a:t>
            </a:r>
            <a:r>
              <a:rPr lang="sv-SE" altLang="en-SE" sz="2800" dirty="0"/>
              <a:t>VALUE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761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BC5A-D70E-6448-2DB6-EC073E81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6DDFD-1BC7-0BA0-89F1-5777FDE8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b="1" dirty="0"/>
              <a:t>Hungarian Notation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94F2E-7037-7931-DC3D-D5CD9017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Hungarian Notation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att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lägga</a:t>
            </a:r>
            <a:r>
              <a:rPr lang="en-SE" altLang="en-SE" sz="2800" dirty="0"/>
              <a:t> till </a:t>
            </a:r>
            <a:r>
              <a:rPr lang="en-SE" altLang="en-SE" sz="2800" dirty="0" err="1"/>
              <a:t>datatyp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typbeskrivning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början</a:t>
            </a:r>
            <a:r>
              <a:rPr lang="en-SE" altLang="en-SE" sz="2800" dirty="0"/>
              <a:t> av </a:t>
            </a:r>
            <a:r>
              <a:rPr lang="en-SE" altLang="en-SE" sz="2800" dirty="0" err="1"/>
              <a:t>variabelnamnet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’</a:t>
            </a:r>
            <a:r>
              <a:rPr lang="en-SE" altLang="en-SE" sz="2800" dirty="0" err="1"/>
              <a:t>strNa</a:t>
            </a:r>
            <a:r>
              <a:rPr lang="sv-SE" altLang="en-SE" sz="2800" dirty="0"/>
              <a:t>me’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sträng</a:t>
            </a:r>
            <a:r>
              <a:rPr lang="en-SE" altLang="en-SE" sz="2800" dirty="0"/>
              <a:t>, </a:t>
            </a:r>
            <a:r>
              <a:rPr lang="sv-SE" altLang="en-SE" sz="2800" dirty="0"/>
              <a:t>’</a:t>
            </a:r>
            <a:r>
              <a:rPr lang="en-SE" altLang="en-SE" sz="2800" dirty="0"/>
              <a:t>int</a:t>
            </a:r>
            <a:r>
              <a:rPr lang="sv-SE" altLang="en-SE" sz="2800" dirty="0"/>
              <a:t>Count’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heltal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0862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6B95E-A42C-9CF8-AD4E-F8F92AE6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E0D6C-5B97-C8A9-91A5-290EF396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sz="4400" b="1" dirty="0"/>
              <a:t>Train-Case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6EF64-C0ED-3FF9-B694-A4580A3F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Train-Case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Liknar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PascalCase</a:t>
            </a:r>
            <a:r>
              <a:rPr lang="en-SE" altLang="en-SE" sz="2800" dirty="0"/>
              <a:t> men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mellan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orden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vilket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gör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ovanligt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kod</a:t>
            </a:r>
            <a:r>
              <a:rPr lang="en-SE" altLang="en-SE" sz="2800" dirty="0"/>
              <a:t> men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använt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titlar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rubriker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-Service, Order-Processor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7309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2742C-93D4-5A21-0966-5EEDD369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4966BE-7194-739E-F96F-5FE6207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Namnkonventioner_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dot.case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1F740-591A-4482-9135-2E7A6CF2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dot.case</a:t>
            </a:r>
            <a:r>
              <a:rPr lang="en-SE" altLang="en-SE" sz="2800" b="1" dirty="0"/>
              <a:t>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inom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vissa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filnamn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konfigurationer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punkter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allt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app.js, </a:t>
            </a:r>
            <a:r>
              <a:rPr lang="sv-SE" altLang="en-SE" dirty="0"/>
              <a:t>package.json, web.config</a:t>
            </a: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529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313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Namnkonventioner</vt:lpstr>
      <vt:lpstr>Namnkonventioner_camelCase</vt:lpstr>
      <vt:lpstr>Namnkonventioner_PascalCase</vt:lpstr>
      <vt:lpstr>Namnkonventioner_ snake_case</vt:lpstr>
      <vt:lpstr>Namnkonventioner_ kebab-case</vt:lpstr>
      <vt:lpstr>Namnkonventioner_SCREAMING_SNAKE_CASE</vt:lpstr>
      <vt:lpstr>Namnkonventioner_Hungarian Notation</vt:lpstr>
      <vt:lpstr>Namnkonventioner_Train-Case</vt:lpstr>
      <vt:lpstr>Namnkonventioner_ dot.case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2</cp:revision>
  <dcterms:created xsi:type="dcterms:W3CDTF">2024-10-26T14:49:24Z</dcterms:created>
  <dcterms:modified xsi:type="dcterms:W3CDTF">2024-10-26T14:56:42Z</dcterms:modified>
</cp:coreProperties>
</file>