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0" r:id="rId6"/>
  </p:sldMasterIdLst>
  <p:notesMasterIdLst>
    <p:notesMasterId r:id="rId21"/>
  </p:notesMasterIdLst>
  <p:sldIdLst>
    <p:sldId id="259" r:id="rId7"/>
    <p:sldId id="257" r:id="rId8"/>
    <p:sldId id="261" r:id="rId9"/>
    <p:sldId id="26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32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B9E4F-28B1-4ECB-AC5C-4BA77DD3EBE2}" v="511" dt="2023-12-07T07:50:20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4" autoAdjust="0"/>
    <p:restoredTop sz="65831" autoAdjust="0"/>
  </p:normalViewPr>
  <p:slideViewPr>
    <p:cSldViewPr snapToGrid="0">
      <p:cViewPr varScale="1">
        <p:scale>
          <a:sx n="72" d="100"/>
          <a:sy n="72" d="100"/>
        </p:scale>
        <p:origin x="8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las  Hjelm" userId="f0629afb-2868-44c5-bf4d-759be34a3495" providerId="ADAL" clId="{D13B9E4F-28B1-4ECB-AC5C-4BA77DD3EBE2}"/>
    <pc:docChg chg="custSel addSld delSld modSld sldOrd">
      <pc:chgData name="Niklas  Hjelm" userId="f0629afb-2868-44c5-bf4d-759be34a3495" providerId="ADAL" clId="{D13B9E4F-28B1-4ECB-AC5C-4BA77DD3EBE2}" dt="2023-12-07T10:53:26.474" v="4144" actId="20577"/>
      <pc:docMkLst>
        <pc:docMk/>
      </pc:docMkLst>
      <pc:sldChg chg="add ord modTransition modAnim">
        <pc:chgData name="Niklas  Hjelm" userId="f0629afb-2868-44c5-bf4d-759be34a3495" providerId="ADAL" clId="{D13B9E4F-28B1-4ECB-AC5C-4BA77DD3EBE2}" dt="2023-12-07T07:12:27.477" v="53"/>
        <pc:sldMkLst>
          <pc:docMk/>
          <pc:sldMk cId="770477613" sldId="257"/>
        </pc:sldMkLst>
      </pc:sldChg>
      <pc:sldChg chg="modSp mod">
        <pc:chgData name="Niklas  Hjelm" userId="f0629afb-2868-44c5-bf4d-759be34a3495" providerId="ADAL" clId="{D13B9E4F-28B1-4ECB-AC5C-4BA77DD3EBE2}" dt="2023-12-07T07:10:27.185" v="47" actId="20577"/>
        <pc:sldMkLst>
          <pc:docMk/>
          <pc:sldMk cId="893497724" sldId="259"/>
        </pc:sldMkLst>
        <pc:spChg chg="mod">
          <ac:chgData name="Niklas  Hjelm" userId="f0629afb-2868-44c5-bf4d-759be34a3495" providerId="ADAL" clId="{D13B9E4F-28B1-4ECB-AC5C-4BA77DD3EBE2}" dt="2023-12-07T07:10:27.185" v="47" actId="20577"/>
          <ac:spMkLst>
            <pc:docMk/>
            <pc:sldMk cId="893497724" sldId="259"/>
            <ac:spMk id="2" creationId="{00000000-0000-0000-0000-000000000000}"/>
          </ac:spMkLst>
        </pc:spChg>
        <pc:spChg chg="mod">
          <ac:chgData name="Niklas  Hjelm" userId="f0629afb-2868-44c5-bf4d-759be34a3495" providerId="ADAL" clId="{D13B9E4F-28B1-4ECB-AC5C-4BA77DD3EBE2}" dt="2023-12-07T07:10:24.508" v="45" actId="20577"/>
          <ac:spMkLst>
            <pc:docMk/>
            <pc:sldMk cId="893497724" sldId="259"/>
            <ac:spMk id="4" creationId="{00000000-0000-0000-0000-000000000000}"/>
          </ac:spMkLst>
        </pc:spChg>
      </pc:sldChg>
      <pc:sldChg chg="add modTransition">
        <pc:chgData name="Niklas  Hjelm" userId="f0629afb-2868-44c5-bf4d-759be34a3495" providerId="ADAL" clId="{D13B9E4F-28B1-4ECB-AC5C-4BA77DD3EBE2}" dt="2023-12-07T07:12:02.977" v="51"/>
        <pc:sldMkLst>
          <pc:docMk/>
          <pc:sldMk cId="1934173373" sldId="261"/>
        </pc:sldMkLst>
      </pc:sldChg>
      <pc:sldChg chg="add modTransition">
        <pc:chgData name="Niklas  Hjelm" userId="f0629afb-2868-44c5-bf4d-759be34a3495" providerId="ADAL" clId="{D13B9E4F-28B1-4ECB-AC5C-4BA77DD3EBE2}" dt="2023-12-07T07:12:12.991" v="52"/>
        <pc:sldMkLst>
          <pc:docMk/>
          <pc:sldMk cId="2853914045" sldId="262"/>
        </pc:sldMkLst>
      </pc:sldChg>
      <pc:sldChg chg="modSp mod modAnim">
        <pc:chgData name="Niklas  Hjelm" userId="f0629afb-2868-44c5-bf4d-759be34a3495" providerId="ADAL" clId="{D13B9E4F-28B1-4ECB-AC5C-4BA77DD3EBE2}" dt="2023-12-07T07:17:54.509" v="629" actId="20577"/>
        <pc:sldMkLst>
          <pc:docMk/>
          <pc:sldMk cId="588918400" sldId="284"/>
        </pc:sldMkLst>
        <pc:spChg chg="mod">
          <ac:chgData name="Niklas  Hjelm" userId="f0629afb-2868-44c5-bf4d-759be34a3495" providerId="ADAL" clId="{D13B9E4F-28B1-4ECB-AC5C-4BA77DD3EBE2}" dt="2023-12-07T07:13:42.304" v="80" actId="20577"/>
          <ac:spMkLst>
            <pc:docMk/>
            <pc:sldMk cId="588918400" sldId="284"/>
            <ac:spMk id="2" creationId="{11DE64EF-5CE8-108A-7919-8CF5A2A78571}"/>
          </ac:spMkLst>
        </pc:spChg>
        <pc:spChg chg="mod">
          <ac:chgData name="Niklas  Hjelm" userId="f0629afb-2868-44c5-bf4d-759be34a3495" providerId="ADAL" clId="{D13B9E4F-28B1-4ECB-AC5C-4BA77DD3EBE2}" dt="2023-12-07T07:17:54.509" v="629" actId="20577"/>
          <ac:spMkLst>
            <pc:docMk/>
            <pc:sldMk cId="588918400" sldId="284"/>
            <ac:spMk id="3" creationId="{039311D7-4EAB-C03F-DD84-E01A825407FB}"/>
          </ac:spMkLst>
        </pc:spChg>
      </pc:sldChg>
      <pc:sldChg chg="modSp new mod modAnim">
        <pc:chgData name="Niklas  Hjelm" userId="f0629afb-2868-44c5-bf4d-759be34a3495" providerId="ADAL" clId="{D13B9E4F-28B1-4ECB-AC5C-4BA77DD3EBE2}" dt="2023-12-07T07:20:27.866" v="862"/>
        <pc:sldMkLst>
          <pc:docMk/>
          <pc:sldMk cId="1134697400" sldId="285"/>
        </pc:sldMkLst>
        <pc:spChg chg="mod">
          <ac:chgData name="Niklas  Hjelm" userId="f0629afb-2868-44c5-bf4d-759be34a3495" providerId="ADAL" clId="{D13B9E4F-28B1-4ECB-AC5C-4BA77DD3EBE2}" dt="2023-12-07T07:17:35.247" v="611" actId="20577"/>
          <ac:spMkLst>
            <pc:docMk/>
            <pc:sldMk cId="1134697400" sldId="285"/>
            <ac:spMk id="2" creationId="{9ECA59CE-5C61-87EF-383F-8F97B5A88C16}"/>
          </ac:spMkLst>
        </pc:spChg>
        <pc:spChg chg="mod">
          <ac:chgData name="Niklas  Hjelm" userId="f0629afb-2868-44c5-bf4d-759be34a3495" providerId="ADAL" clId="{D13B9E4F-28B1-4ECB-AC5C-4BA77DD3EBE2}" dt="2023-12-07T07:19:53.534" v="860" actId="20577"/>
          <ac:spMkLst>
            <pc:docMk/>
            <pc:sldMk cId="1134697400" sldId="285"/>
            <ac:spMk id="3" creationId="{D2B22816-DE07-81ED-A79D-42D267E5E015}"/>
          </ac:spMkLst>
        </pc:spChg>
      </pc:sldChg>
      <pc:sldChg chg="addSp modSp new mod">
        <pc:chgData name="Niklas  Hjelm" userId="f0629afb-2868-44c5-bf4d-759be34a3495" providerId="ADAL" clId="{D13B9E4F-28B1-4ECB-AC5C-4BA77DD3EBE2}" dt="2023-12-07T07:28:07.701" v="1168" actId="20577"/>
        <pc:sldMkLst>
          <pc:docMk/>
          <pc:sldMk cId="2653567420" sldId="286"/>
        </pc:sldMkLst>
        <pc:spChg chg="mod">
          <ac:chgData name="Niklas  Hjelm" userId="f0629afb-2868-44c5-bf4d-759be34a3495" providerId="ADAL" clId="{D13B9E4F-28B1-4ECB-AC5C-4BA77DD3EBE2}" dt="2023-12-07T07:23:25.260" v="884" actId="20577"/>
          <ac:spMkLst>
            <pc:docMk/>
            <pc:sldMk cId="2653567420" sldId="286"/>
            <ac:spMk id="2" creationId="{339191AC-4106-CDEE-E992-59BE79B62C97}"/>
          </ac:spMkLst>
        </pc:spChg>
        <pc:spChg chg="mod">
          <ac:chgData name="Niklas  Hjelm" userId="f0629afb-2868-44c5-bf4d-759be34a3495" providerId="ADAL" clId="{D13B9E4F-28B1-4ECB-AC5C-4BA77DD3EBE2}" dt="2023-12-07T07:28:07.701" v="1168" actId="20577"/>
          <ac:spMkLst>
            <pc:docMk/>
            <pc:sldMk cId="2653567420" sldId="286"/>
            <ac:spMk id="3" creationId="{C5484384-7C57-CD11-B1EA-D18D6B4EAE28}"/>
          </ac:spMkLst>
        </pc:spChg>
        <pc:picChg chg="add mod">
          <ac:chgData name="Niklas  Hjelm" userId="f0629afb-2868-44c5-bf4d-759be34a3495" providerId="ADAL" clId="{D13B9E4F-28B1-4ECB-AC5C-4BA77DD3EBE2}" dt="2023-12-07T07:27:03.219" v="1018" actId="1076"/>
          <ac:picMkLst>
            <pc:docMk/>
            <pc:sldMk cId="2653567420" sldId="286"/>
            <ac:picMk id="1026" creationId="{0E8FA6B8-A908-104B-5363-499463D028C2}"/>
          </ac:picMkLst>
        </pc:picChg>
      </pc:sldChg>
      <pc:sldChg chg="modSp new mod">
        <pc:chgData name="Niklas  Hjelm" userId="f0629afb-2868-44c5-bf4d-759be34a3495" providerId="ADAL" clId="{D13B9E4F-28B1-4ECB-AC5C-4BA77DD3EBE2}" dt="2023-12-07T07:35:08.472" v="1776" actId="20577"/>
        <pc:sldMkLst>
          <pc:docMk/>
          <pc:sldMk cId="3252206188" sldId="287"/>
        </pc:sldMkLst>
        <pc:spChg chg="mod">
          <ac:chgData name="Niklas  Hjelm" userId="f0629afb-2868-44c5-bf4d-759be34a3495" providerId="ADAL" clId="{D13B9E4F-28B1-4ECB-AC5C-4BA77DD3EBE2}" dt="2023-12-07T07:29:21.635" v="1184" actId="20577"/>
          <ac:spMkLst>
            <pc:docMk/>
            <pc:sldMk cId="3252206188" sldId="287"/>
            <ac:spMk id="2" creationId="{D947BDC1-A537-C5E3-1534-FCE8FF50C577}"/>
          </ac:spMkLst>
        </pc:spChg>
        <pc:spChg chg="mod">
          <ac:chgData name="Niklas  Hjelm" userId="f0629afb-2868-44c5-bf4d-759be34a3495" providerId="ADAL" clId="{D13B9E4F-28B1-4ECB-AC5C-4BA77DD3EBE2}" dt="2023-12-07T07:35:08.472" v="1776" actId="20577"/>
          <ac:spMkLst>
            <pc:docMk/>
            <pc:sldMk cId="3252206188" sldId="287"/>
            <ac:spMk id="3" creationId="{27FB78B2-1733-9EFE-CEA4-238926393F90}"/>
          </ac:spMkLst>
        </pc:spChg>
      </pc:sldChg>
      <pc:sldChg chg="modSp new mod">
        <pc:chgData name="Niklas  Hjelm" userId="f0629afb-2868-44c5-bf4d-759be34a3495" providerId="ADAL" clId="{D13B9E4F-28B1-4ECB-AC5C-4BA77DD3EBE2}" dt="2023-12-07T07:38:24.361" v="2225" actId="20577"/>
        <pc:sldMkLst>
          <pc:docMk/>
          <pc:sldMk cId="2956688621" sldId="288"/>
        </pc:sldMkLst>
        <pc:spChg chg="mod">
          <ac:chgData name="Niklas  Hjelm" userId="f0629afb-2868-44c5-bf4d-759be34a3495" providerId="ADAL" clId="{D13B9E4F-28B1-4ECB-AC5C-4BA77DD3EBE2}" dt="2023-12-07T07:35:29.218" v="1792" actId="20577"/>
          <ac:spMkLst>
            <pc:docMk/>
            <pc:sldMk cId="2956688621" sldId="288"/>
            <ac:spMk id="2" creationId="{2C35BE2D-8BDB-8B1D-A3E6-87AEA1B34807}"/>
          </ac:spMkLst>
        </pc:spChg>
        <pc:spChg chg="mod">
          <ac:chgData name="Niklas  Hjelm" userId="f0629afb-2868-44c5-bf4d-759be34a3495" providerId="ADAL" clId="{D13B9E4F-28B1-4ECB-AC5C-4BA77DD3EBE2}" dt="2023-12-07T07:38:24.361" v="2225" actId="20577"/>
          <ac:spMkLst>
            <pc:docMk/>
            <pc:sldMk cId="2956688621" sldId="288"/>
            <ac:spMk id="3" creationId="{B4EDB4CB-8941-CA17-F8AB-C5D2237B49BA}"/>
          </ac:spMkLst>
        </pc:spChg>
      </pc:sldChg>
      <pc:sldChg chg="modSp new mod">
        <pc:chgData name="Niklas  Hjelm" userId="f0629afb-2868-44c5-bf4d-759be34a3495" providerId="ADAL" clId="{D13B9E4F-28B1-4ECB-AC5C-4BA77DD3EBE2}" dt="2023-12-07T07:41:52.127" v="2685" actId="20577"/>
        <pc:sldMkLst>
          <pc:docMk/>
          <pc:sldMk cId="195094288" sldId="289"/>
        </pc:sldMkLst>
        <pc:spChg chg="mod">
          <ac:chgData name="Niklas  Hjelm" userId="f0629afb-2868-44c5-bf4d-759be34a3495" providerId="ADAL" clId="{D13B9E4F-28B1-4ECB-AC5C-4BA77DD3EBE2}" dt="2023-12-07T07:38:52.657" v="2254" actId="313"/>
          <ac:spMkLst>
            <pc:docMk/>
            <pc:sldMk cId="195094288" sldId="289"/>
            <ac:spMk id="2" creationId="{88765D1D-5598-ADA2-CD1D-2DFEC634F5AF}"/>
          </ac:spMkLst>
        </pc:spChg>
        <pc:spChg chg="mod">
          <ac:chgData name="Niklas  Hjelm" userId="f0629afb-2868-44c5-bf4d-759be34a3495" providerId="ADAL" clId="{D13B9E4F-28B1-4ECB-AC5C-4BA77DD3EBE2}" dt="2023-12-07T07:41:52.127" v="2685" actId="20577"/>
          <ac:spMkLst>
            <pc:docMk/>
            <pc:sldMk cId="195094288" sldId="289"/>
            <ac:spMk id="3" creationId="{6EEF05FF-0CA2-1AA5-851F-EFD588CF6871}"/>
          </ac:spMkLst>
        </pc:spChg>
      </pc:sldChg>
      <pc:sldChg chg="addSp delSp modSp new mod">
        <pc:chgData name="Niklas  Hjelm" userId="f0629afb-2868-44c5-bf4d-759be34a3495" providerId="ADAL" clId="{D13B9E4F-28B1-4ECB-AC5C-4BA77DD3EBE2}" dt="2023-12-07T07:50:20.321" v="3058" actId="1076"/>
        <pc:sldMkLst>
          <pc:docMk/>
          <pc:sldMk cId="3296108396" sldId="290"/>
        </pc:sldMkLst>
        <pc:spChg chg="mod">
          <ac:chgData name="Niklas  Hjelm" userId="f0629afb-2868-44c5-bf4d-759be34a3495" providerId="ADAL" clId="{D13B9E4F-28B1-4ECB-AC5C-4BA77DD3EBE2}" dt="2023-12-07T07:42:32.737" v="2731" actId="20577"/>
          <ac:spMkLst>
            <pc:docMk/>
            <pc:sldMk cId="3296108396" sldId="290"/>
            <ac:spMk id="2" creationId="{B7757A8F-E416-A0AE-6279-50D251A6C5A1}"/>
          </ac:spMkLst>
        </pc:spChg>
        <pc:spChg chg="mod">
          <ac:chgData name="Niklas  Hjelm" userId="f0629afb-2868-44c5-bf4d-759be34a3495" providerId="ADAL" clId="{D13B9E4F-28B1-4ECB-AC5C-4BA77DD3EBE2}" dt="2023-12-07T07:50:10.543" v="3054" actId="14100"/>
          <ac:spMkLst>
            <pc:docMk/>
            <pc:sldMk cId="3296108396" sldId="290"/>
            <ac:spMk id="3" creationId="{BD4FD169-894E-5681-7D80-ADCF6B7C1DF1}"/>
          </ac:spMkLst>
        </pc:spChg>
        <pc:picChg chg="add del mod">
          <ac:chgData name="Niklas  Hjelm" userId="f0629afb-2868-44c5-bf4d-759be34a3495" providerId="ADAL" clId="{D13B9E4F-28B1-4ECB-AC5C-4BA77DD3EBE2}" dt="2023-12-07T07:50:06.968" v="3053"/>
          <ac:picMkLst>
            <pc:docMk/>
            <pc:sldMk cId="3296108396" sldId="290"/>
            <ac:picMk id="2050" creationId="{2DBD0005-8262-82B9-4F3D-1BE670C54961}"/>
          </ac:picMkLst>
        </pc:picChg>
        <pc:picChg chg="add mod">
          <ac:chgData name="Niklas  Hjelm" userId="f0629afb-2868-44c5-bf4d-759be34a3495" providerId="ADAL" clId="{D13B9E4F-28B1-4ECB-AC5C-4BA77DD3EBE2}" dt="2023-12-07T07:50:20.321" v="3058" actId="1076"/>
          <ac:picMkLst>
            <pc:docMk/>
            <pc:sldMk cId="3296108396" sldId="290"/>
            <ac:picMk id="2052" creationId="{1D66CD09-3E13-992D-3B98-78ACE81AA4BD}"/>
          </ac:picMkLst>
        </pc:picChg>
      </pc:sldChg>
      <pc:sldChg chg="modSp new mod">
        <pc:chgData name="Niklas  Hjelm" userId="f0629afb-2868-44c5-bf4d-759be34a3495" providerId="ADAL" clId="{D13B9E4F-28B1-4ECB-AC5C-4BA77DD3EBE2}" dt="2023-12-07T07:52:56.663" v="3407" actId="20577"/>
        <pc:sldMkLst>
          <pc:docMk/>
          <pc:sldMk cId="98394354" sldId="291"/>
        </pc:sldMkLst>
        <pc:spChg chg="mod">
          <ac:chgData name="Niklas  Hjelm" userId="f0629afb-2868-44c5-bf4d-759be34a3495" providerId="ADAL" clId="{D13B9E4F-28B1-4ECB-AC5C-4BA77DD3EBE2}" dt="2023-12-07T07:50:33.428" v="3067" actId="20577"/>
          <ac:spMkLst>
            <pc:docMk/>
            <pc:sldMk cId="98394354" sldId="291"/>
            <ac:spMk id="2" creationId="{7554967A-F5C0-ABA8-AD3C-4E111BEBEDB7}"/>
          </ac:spMkLst>
        </pc:spChg>
        <pc:spChg chg="mod">
          <ac:chgData name="Niklas  Hjelm" userId="f0629afb-2868-44c5-bf4d-759be34a3495" providerId="ADAL" clId="{D13B9E4F-28B1-4ECB-AC5C-4BA77DD3EBE2}" dt="2023-12-07T07:52:56.663" v="3407" actId="20577"/>
          <ac:spMkLst>
            <pc:docMk/>
            <pc:sldMk cId="98394354" sldId="291"/>
            <ac:spMk id="3" creationId="{31C9EAA1-B452-139D-4B09-55B9F22E341A}"/>
          </ac:spMkLst>
        </pc:spChg>
      </pc:sldChg>
      <pc:sldChg chg="modSp new mod">
        <pc:chgData name="Niklas  Hjelm" userId="f0629afb-2868-44c5-bf4d-759be34a3495" providerId="ADAL" clId="{D13B9E4F-28B1-4ECB-AC5C-4BA77DD3EBE2}" dt="2023-12-07T07:55:48.811" v="3857" actId="20577"/>
        <pc:sldMkLst>
          <pc:docMk/>
          <pc:sldMk cId="866037550" sldId="292"/>
        </pc:sldMkLst>
        <pc:spChg chg="mod">
          <ac:chgData name="Niklas  Hjelm" userId="f0629afb-2868-44c5-bf4d-759be34a3495" providerId="ADAL" clId="{D13B9E4F-28B1-4ECB-AC5C-4BA77DD3EBE2}" dt="2023-12-07T07:53:06.495" v="3417" actId="20577"/>
          <ac:spMkLst>
            <pc:docMk/>
            <pc:sldMk cId="866037550" sldId="292"/>
            <ac:spMk id="2" creationId="{FC30332C-F128-1D35-80A6-A46AFEF98472}"/>
          </ac:spMkLst>
        </pc:spChg>
        <pc:spChg chg="mod">
          <ac:chgData name="Niklas  Hjelm" userId="f0629afb-2868-44c5-bf4d-759be34a3495" providerId="ADAL" clId="{D13B9E4F-28B1-4ECB-AC5C-4BA77DD3EBE2}" dt="2023-12-07T07:55:48.811" v="3857" actId="20577"/>
          <ac:spMkLst>
            <pc:docMk/>
            <pc:sldMk cId="866037550" sldId="292"/>
            <ac:spMk id="3" creationId="{254EA939-3242-8159-95A2-EC4F0B281578}"/>
          </ac:spMkLst>
        </pc:spChg>
      </pc:sldChg>
      <pc:sldChg chg="modSp new mod">
        <pc:chgData name="Niklas  Hjelm" userId="f0629afb-2868-44c5-bf4d-759be34a3495" providerId="ADAL" clId="{D13B9E4F-28B1-4ECB-AC5C-4BA77DD3EBE2}" dt="2023-12-07T10:53:26.474" v="4144" actId="20577"/>
        <pc:sldMkLst>
          <pc:docMk/>
          <pc:sldMk cId="1078891893" sldId="293"/>
        </pc:sldMkLst>
        <pc:spChg chg="mod">
          <ac:chgData name="Niklas  Hjelm" userId="f0629afb-2868-44c5-bf4d-759be34a3495" providerId="ADAL" clId="{D13B9E4F-28B1-4ECB-AC5C-4BA77DD3EBE2}" dt="2023-12-07T10:53:26.474" v="4144" actId="20577"/>
          <ac:spMkLst>
            <pc:docMk/>
            <pc:sldMk cId="1078891893" sldId="293"/>
            <ac:spMk id="2" creationId="{4D0EC77E-B0CF-842B-FC02-C652BCDA8AEB}"/>
          </ac:spMkLst>
        </pc:spChg>
        <pc:spChg chg="mod">
          <ac:chgData name="Niklas  Hjelm" userId="f0629afb-2868-44c5-bf4d-759be34a3495" providerId="ADAL" clId="{D13B9E4F-28B1-4ECB-AC5C-4BA77DD3EBE2}" dt="2023-12-07T07:57:39.759" v="4140" actId="20577"/>
          <ac:spMkLst>
            <pc:docMk/>
            <pc:sldMk cId="1078891893" sldId="293"/>
            <ac:spMk id="3" creationId="{E0360852-DDE9-946C-C5FC-556B429758CF}"/>
          </ac:spMkLst>
        </pc:spChg>
      </pc:sldChg>
      <pc:sldChg chg="new del">
        <pc:chgData name="Niklas  Hjelm" userId="f0629afb-2868-44c5-bf4d-759be34a3495" providerId="ADAL" clId="{D13B9E4F-28B1-4ECB-AC5C-4BA77DD3EBE2}" dt="2023-12-07T07:57:50.161" v="4142" actId="47"/>
        <pc:sldMkLst>
          <pc:docMk/>
          <pc:sldMk cId="2555330241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6D71C-B46C-4ED3-9EAA-2E9B167EA11A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C544E-F5BD-47C3-A0AD-ECC797BA26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422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C544E-F5BD-47C3-A0AD-ECC797BA269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419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C544E-F5BD-47C3-A0AD-ECC797BA2690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700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C544E-F5BD-47C3-A0AD-ECC797BA269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028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C544E-F5BD-47C3-A0AD-ECC797BA269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861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C544E-F5BD-47C3-A0AD-ECC797BA2690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88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C544E-F5BD-47C3-A0AD-ECC797BA2690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7751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C544E-F5BD-47C3-A0AD-ECC797BA2690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362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55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67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25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8558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771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5980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9620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966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8339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8627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5421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Rektangel 10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63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0299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0093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5888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C44C-5C32-4A97-B998-9106C084FAC2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657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82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ktangel 7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83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Rektangel 9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67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6" name="Rektangel 5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78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5" name="Rektangel 4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53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ktangel 7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01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AD31-52B4-4D20-81DA-3CEE3F8EBDEB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ktangel 7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1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AD31-52B4-4D20-81DA-3CEE3F8EBDEB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0038-03F1-43E4-BB96-963B6E72A97F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3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C44C-5C32-4A97-B998-9106C084FAC2}" type="datetimeFigureOut">
              <a:rPr lang="sv-SE" smtClean="0"/>
              <a:t>2023-12-07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4626-6E52-48FE-83E6-EB003EA864CE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/>
          <p:cNvSpPr/>
          <p:nvPr userDrawn="1"/>
        </p:nvSpPr>
        <p:spPr>
          <a:xfrm>
            <a:off x="0" y="5982587"/>
            <a:ext cx="12192000" cy="905933"/>
          </a:xfrm>
          <a:prstGeom prst="rect">
            <a:avLst/>
          </a:prstGeom>
          <a:solidFill>
            <a:srgbClr val="6932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076103" y="6199904"/>
            <a:ext cx="2039794" cy="5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7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microservices.io/patterns/microservic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ervices.io/patterns/monolithi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448586" y="1131790"/>
            <a:ext cx="9144000" cy="2387600"/>
          </a:xfrm>
        </p:spPr>
        <p:txBody>
          <a:bodyPr/>
          <a:lstStyle/>
          <a:p>
            <a:r>
              <a:rPr lang="sv-SE" dirty="0">
                <a:latin typeface="Avenir LT Std 55 Roman" panose="020B0703020203020204" pitchFamily="34" charset="0"/>
              </a:rPr>
              <a:t>Intro Systemarkitektur</a:t>
            </a:r>
          </a:p>
        </p:txBody>
      </p:sp>
      <p:sp>
        <p:nvSpPr>
          <p:cNvPr id="4" name="Underrubri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>
                <a:latin typeface="Avenir Next LT Pro" panose="020B0504020202020204" pitchFamily="34" charset="0"/>
              </a:rPr>
              <a:t>Av: Niklas Hjelm</a:t>
            </a:r>
          </a:p>
        </p:txBody>
      </p:sp>
    </p:spTree>
    <p:extLst>
      <p:ext uri="{BB962C8B-B14F-4D97-AF65-F5344CB8AC3E}">
        <p14:creationId xmlns:p14="http://schemas.microsoft.com/office/powerpoint/2010/main" val="89349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765D1D-5598-ADA2-CD1D-2DFEC634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Distribuerade Applikationer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EEF05FF-0CA2-1AA5-851F-EFD588CF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Detta är en typ av arkitektur som har använts sedan 60-talet. Det innebär att olika delar av en applikation körs på olika maskiner.</a:t>
            </a:r>
          </a:p>
          <a:p>
            <a:r>
              <a:rPr lang="sv-SE" dirty="0"/>
              <a:t>Exempel på sådana system är äldre universitetsdatorer där alla krävande operationer skedde på en centraldator och hårdvaran hos användaren kunde vara mycket mer lättviktig.</a:t>
            </a:r>
          </a:p>
          <a:p>
            <a:r>
              <a:rPr lang="sv-SE" dirty="0"/>
              <a:t>Idag används detta hela tiden med hjälp av internet och molnet.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094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757A8F-E416-A0AE-6279-50D251A6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Mikrotjänster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4FD169-894E-5681-7D80-ADCF6B7C1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0429" cy="4351338"/>
          </a:xfrm>
        </p:spPr>
        <p:txBody>
          <a:bodyPr/>
          <a:lstStyle/>
          <a:p>
            <a:r>
              <a:rPr lang="sv-SE" dirty="0"/>
              <a:t>Detta är en förlängning av distribuerade system som låter oss skala varje del av ett system individuellt och oberoende av de andra delarna.</a:t>
            </a:r>
          </a:p>
          <a:p>
            <a:pPr lvl="1"/>
            <a:r>
              <a:rPr lang="sv-SE" dirty="0">
                <a:hlinkClick r:id="rId2"/>
              </a:rPr>
              <a:t>https://microservices.io/patterns/microservices.html</a:t>
            </a:r>
            <a:endParaRPr lang="sv-SE" dirty="0"/>
          </a:p>
          <a:p>
            <a:r>
              <a:rPr lang="sv-SE" dirty="0"/>
              <a:t>Oftast används </a:t>
            </a:r>
            <a:r>
              <a:rPr lang="sv-SE" dirty="0" err="1"/>
              <a:t>WebAPIer</a:t>
            </a:r>
            <a:r>
              <a:rPr lang="sv-SE" dirty="0"/>
              <a:t> med kommunikation över http</a:t>
            </a:r>
          </a:p>
          <a:p>
            <a:endParaRPr lang="sv-SE" dirty="0"/>
          </a:p>
        </p:txBody>
      </p:sp>
      <p:pic>
        <p:nvPicPr>
          <p:cNvPr id="2052" name="Picture 4" descr="Microservice using ASP.NET Core - CodeProject">
            <a:extLst>
              <a:ext uri="{FF2B5EF4-FFF2-40B4-BE49-F238E27FC236}">
                <a16:creationId xmlns:a16="http://schemas.microsoft.com/office/drawing/2014/main" id="{1D66CD09-3E13-992D-3B98-78ACE81A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49" y="2687773"/>
            <a:ext cx="5265251" cy="287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108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54967A-F5C0-ABA8-AD3C-4E111BEB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Fördelar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1C9EAA1-B452-139D-4B09-55B9F22E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Låter oss arbeta med och leverera olika delar av ett system oberoende av de andra.</a:t>
            </a:r>
          </a:p>
          <a:p>
            <a:r>
              <a:rPr lang="sv-SE" dirty="0"/>
              <a:t>Möjliggör </a:t>
            </a:r>
            <a:r>
              <a:rPr lang="sv-SE" dirty="0" err="1"/>
              <a:t>Continous</a:t>
            </a:r>
            <a:r>
              <a:rPr lang="sv-SE" dirty="0"/>
              <a:t> </a:t>
            </a:r>
            <a:r>
              <a:rPr lang="sv-SE" dirty="0" err="1"/>
              <a:t>Delivery</a:t>
            </a:r>
            <a:r>
              <a:rPr lang="sv-SE" dirty="0"/>
              <a:t> av varje enskild del.</a:t>
            </a:r>
          </a:p>
          <a:p>
            <a:r>
              <a:rPr lang="sv-SE" dirty="0"/>
              <a:t>Lägre komplexitet i varje enskild del</a:t>
            </a:r>
          </a:p>
          <a:p>
            <a:r>
              <a:rPr lang="sv-SE" dirty="0"/>
              <a:t>Fel är mer isolerade och påverkar en mindre del av systemet</a:t>
            </a:r>
          </a:p>
          <a:p>
            <a:r>
              <a:rPr lang="sv-SE" dirty="0"/>
              <a:t>Låter oss uppdatera teknikstacken enklare vid behov</a:t>
            </a:r>
          </a:p>
        </p:txBody>
      </p:sp>
    </p:spTree>
    <p:extLst>
      <p:ext uri="{BB962C8B-B14F-4D97-AF65-F5344CB8AC3E}">
        <p14:creationId xmlns:p14="http://schemas.microsoft.com/office/powerpoint/2010/main" val="98394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30332C-F128-1D35-80A6-A46AFEF9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Nackdelar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4EA939-3242-8159-95A2-EC4F0B281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Systemet som helhet blir mycket mer komplext</a:t>
            </a:r>
          </a:p>
          <a:p>
            <a:pPr lvl="1"/>
            <a:r>
              <a:rPr lang="sv-SE" dirty="0"/>
              <a:t>Kommunikation och kontrakt mellan tjänsterna måste hanteras</a:t>
            </a:r>
          </a:p>
          <a:p>
            <a:pPr lvl="1"/>
            <a:r>
              <a:rPr lang="sv-SE" dirty="0"/>
              <a:t>Hantera anrop som kräver interaktion mellan flera tjänster blir komplext</a:t>
            </a:r>
          </a:p>
          <a:p>
            <a:r>
              <a:rPr lang="sv-SE" dirty="0" err="1"/>
              <a:t>Deployment</a:t>
            </a:r>
            <a:r>
              <a:rPr lang="sv-SE" dirty="0"/>
              <a:t> blir mer komplext då tjänsterna ska ha åtkomst till varandra och sina beroenden</a:t>
            </a:r>
          </a:p>
          <a:p>
            <a:r>
              <a:rPr lang="sv-SE" dirty="0"/>
              <a:t>Använder mer minne och resurser då varje tjänst behöver .NET-</a:t>
            </a:r>
            <a:r>
              <a:rPr lang="sv-SE" dirty="0" err="1"/>
              <a:t>runtime</a:t>
            </a:r>
            <a:r>
              <a:rPr lang="sv-SE" dirty="0"/>
              <a:t> (eller JVM, motsvarande för Java osv.)</a:t>
            </a:r>
          </a:p>
        </p:txBody>
      </p:sp>
    </p:spTree>
    <p:extLst>
      <p:ext uri="{BB962C8B-B14F-4D97-AF65-F5344CB8AC3E}">
        <p14:creationId xmlns:p14="http://schemas.microsoft.com/office/powerpoint/2010/main" val="866037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D0EC77E-B0CF-842B-FC02-C652BCDA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När ska vi använda mikrotjänster?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360852-DDE9-946C-C5FC-556B42975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När ett system blir stort och komplext med flera tydligt separata ansvarsområden</a:t>
            </a:r>
          </a:p>
          <a:p>
            <a:r>
              <a:rPr lang="sv-SE" dirty="0"/>
              <a:t>När flera olika klientapplikationer behöver olika delar av systemet</a:t>
            </a:r>
          </a:p>
          <a:p>
            <a:r>
              <a:rPr lang="sv-SE" dirty="0"/>
              <a:t>När det av säkerhetsskäl är lämpligt att separera delar av en applikation</a:t>
            </a:r>
          </a:p>
        </p:txBody>
      </p:sp>
    </p:spTree>
    <p:extLst>
      <p:ext uri="{BB962C8B-B14F-4D97-AF65-F5344CB8AC3E}">
        <p14:creationId xmlns:p14="http://schemas.microsoft.com/office/powerpoint/2010/main" val="1078891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B5BBE2-D934-41A4-B974-B1AEF02F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Avenir LT Std 55 Roman" panose="020B0703020203020204"/>
              </a:rPr>
              <a:t>Arkitektur – Generellt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B5299F4-8332-4544-919A-95C8FD72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8806" cy="4351338"/>
          </a:xfrm>
        </p:spPr>
        <p:txBody>
          <a:bodyPr/>
          <a:lstStyle/>
          <a:p>
            <a:r>
              <a:rPr lang="sv-SE" dirty="0">
                <a:latin typeface="Avenir Next LT Pro" panose="020B0504020202020204" pitchFamily="34" charset="0"/>
              </a:rPr>
              <a:t>En beskrivning eller ritning över en lösning på ett problem eller behov.</a:t>
            </a:r>
          </a:p>
          <a:p>
            <a:r>
              <a:rPr lang="sv-SE" dirty="0">
                <a:latin typeface="Avenir Next LT Pro" panose="020B0504020202020204" pitchFamily="34" charset="0"/>
              </a:rPr>
              <a:t>En arkitekt är någon som designar en tänkt lösning för andra så de kan implementera.</a:t>
            </a:r>
          </a:p>
          <a:p>
            <a:r>
              <a:rPr lang="sv-SE" dirty="0">
                <a:latin typeface="Avenir Next LT Pro" panose="020B0504020202020204" pitchFamily="34" charset="0"/>
              </a:rPr>
              <a:t>En arkitekt behöver inte ha detaljkunskaper</a:t>
            </a:r>
          </a:p>
          <a:p>
            <a:endParaRPr lang="sv-SE" dirty="0">
              <a:latin typeface="Avenir Next LT Pro" panose="020B0504020202020204" pitchFamily="34" charset="0"/>
            </a:endParaRPr>
          </a:p>
          <a:p>
            <a:endParaRPr lang="sv-SE" dirty="0">
              <a:latin typeface="Avenir Next LT Pro" panose="020B0504020202020204" pitchFamily="34" charset="0"/>
            </a:endParaRPr>
          </a:p>
        </p:txBody>
      </p:sp>
      <p:pic>
        <p:nvPicPr>
          <p:cNvPr id="1032" name="Picture 8" descr="bigstock-Female-architect-at-a-construc-49240400">
            <a:extLst>
              <a:ext uri="{FF2B5EF4-FFF2-40B4-BE49-F238E27FC236}">
                <a16:creationId xmlns:a16="http://schemas.microsoft.com/office/drawing/2014/main" id="{F8B3B995-15B6-1ADB-2A04-485D24234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006" y="2066027"/>
            <a:ext cx="4600439" cy="325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477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FA8A49-CFE5-9EA2-9330-A025247B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Systemarkitektur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D24A0C5-9BEB-34DD-85E5-D843F4BA9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128" y="1690688"/>
            <a:ext cx="6879672" cy="4351338"/>
          </a:xfrm>
        </p:spPr>
        <p:txBody>
          <a:bodyPr/>
          <a:lstStyle/>
          <a:p>
            <a:r>
              <a:rPr lang="sv-SE" dirty="0"/>
              <a:t>Begreppet systemarkitektur innebär en ritning eller karta över flera samverkande lösningar på ett stort komplext problem.</a:t>
            </a:r>
          </a:p>
          <a:p>
            <a:r>
              <a:rPr lang="sv-SE" dirty="0"/>
              <a:t>Innefattar både mjukvara och hårdvara.</a:t>
            </a:r>
          </a:p>
          <a:p>
            <a:r>
              <a:rPr lang="sv-SE" dirty="0"/>
              <a:t>Kräver en hög nivå av kunskap om krav, kunder.</a:t>
            </a:r>
          </a:p>
          <a:p>
            <a:r>
              <a:rPr lang="sv-SE" dirty="0"/>
              <a:t>Många roller inblandade. </a:t>
            </a:r>
          </a:p>
          <a:p>
            <a:pPr lvl="1"/>
            <a:r>
              <a:rPr lang="sv-SE" dirty="0"/>
              <a:t>Utvecklare, administratörer, testare </a:t>
            </a:r>
            <a:r>
              <a:rPr lang="sv-SE" dirty="0" err="1"/>
              <a:t>mfl.</a:t>
            </a:r>
            <a:endParaRPr lang="sv-SE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3289A52-B8FB-0318-6C1A-5B9F4B688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69" y="1690688"/>
            <a:ext cx="2941390" cy="3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173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96571A2-8495-7B9B-BE2F-D5EFD107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Mjukvaruarkitektur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7F994F6-6F91-4C85-EC2C-DD2A1680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92442" cy="4351338"/>
          </a:xfrm>
        </p:spPr>
        <p:txBody>
          <a:bodyPr/>
          <a:lstStyle/>
          <a:p>
            <a:r>
              <a:rPr lang="sv-SE" dirty="0"/>
              <a:t>Mjukvaruarkitektur är en definition av strukturen i en mjukvarulösning eller en applikation.</a:t>
            </a:r>
          </a:p>
          <a:p>
            <a:r>
              <a:rPr lang="sv-SE" dirty="0"/>
              <a:t>Omfattar allt från val av språk till ramverk och interna lösningar.</a:t>
            </a:r>
          </a:p>
          <a:p>
            <a:r>
              <a:rPr lang="sv-SE" dirty="0"/>
              <a:t>Designmönster.</a:t>
            </a:r>
          </a:p>
          <a:p>
            <a:r>
              <a:rPr lang="sv-SE" dirty="0"/>
              <a:t>Kommunikation inom applikationen.</a:t>
            </a:r>
          </a:p>
          <a:p>
            <a:r>
              <a:rPr lang="sv-SE" dirty="0"/>
              <a:t>GUI – </a:t>
            </a:r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 Interface.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FB6D9A-939A-6942-A784-12255BAB9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43" y="2778896"/>
            <a:ext cx="4311940" cy="252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91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E64EF-5CE8-108A-7919-8CF5A2A7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latin typeface="Avenir LT Std 55 Roman" panose="020B0703020203020204"/>
              </a:rPr>
              <a:t>Monolitisk arkitektur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39311D7-4EAB-C03F-DD84-E01A8254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latin typeface="Avenir Next LT Pro" panose="020B0504020202020204" pitchFamily="34" charset="0"/>
              </a:rPr>
              <a:t>Det traditionella sättet att designa en mjukvarulösning</a:t>
            </a:r>
          </a:p>
          <a:p>
            <a:r>
              <a:rPr lang="sv-SE" dirty="0">
                <a:latin typeface="Avenir Next LT Pro" panose="020B0504020202020204" pitchFamily="34" charset="0"/>
              </a:rPr>
              <a:t>Monolitisk i detta sammanhang innebär ”allt i ett”</a:t>
            </a:r>
          </a:p>
          <a:p>
            <a:pPr lvl="1"/>
            <a:r>
              <a:rPr lang="sv-SE" dirty="0">
                <a:latin typeface="Avenir Next LT Pro" panose="020B0504020202020204" pitchFamily="34" charset="0"/>
                <a:hlinkClick r:id="rId2"/>
              </a:rPr>
              <a:t>https://microservices.io/patterns/monolithic.html</a:t>
            </a:r>
            <a:endParaRPr lang="sv-SE" dirty="0">
              <a:latin typeface="Avenir Next LT Pro" panose="020B0504020202020204" pitchFamily="34" charset="0"/>
            </a:endParaRPr>
          </a:p>
          <a:p>
            <a:endParaRPr lang="sv-SE" dirty="0">
              <a:latin typeface="Avenir Next LT Pro" panose="020B0504020202020204" pitchFamily="34" charset="0"/>
            </a:endParaRPr>
          </a:p>
          <a:p>
            <a:r>
              <a:rPr lang="sv-SE" dirty="0">
                <a:latin typeface="Avenir Next LT Pro" panose="020B0504020202020204" pitchFamily="34" charset="0"/>
              </a:rPr>
              <a:t>Ett monolitiskt system är ofta svårare att hantera med många utvecklare och många team.</a:t>
            </a:r>
          </a:p>
          <a:p>
            <a:r>
              <a:rPr lang="sv-SE" dirty="0">
                <a:latin typeface="Avenir Next LT Pro" panose="020B0504020202020204" pitchFamily="34" charset="0"/>
              </a:rPr>
              <a:t>Under senaste året har denna arkitektur fått nytt liv i form av ”</a:t>
            </a:r>
            <a:r>
              <a:rPr lang="sv-SE" dirty="0" err="1">
                <a:latin typeface="Avenir Next LT Pro" panose="020B0504020202020204" pitchFamily="34" charset="0"/>
              </a:rPr>
              <a:t>Modulär</a:t>
            </a:r>
            <a:r>
              <a:rPr lang="sv-SE" dirty="0">
                <a:latin typeface="Avenir Next LT Pro" panose="020B0504020202020204" pitchFamily="34" charset="0"/>
              </a:rPr>
              <a:t> Monolitisk Arkitektur”</a:t>
            </a:r>
          </a:p>
        </p:txBody>
      </p:sp>
    </p:spTree>
    <p:extLst>
      <p:ext uri="{BB962C8B-B14F-4D97-AF65-F5344CB8AC3E}">
        <p14:creationId xmlns:p14="http://schemas.microsoft.com/office/powerpoint/2010/main" val="588918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A59CE-5C61-87EF-383F-8F97B5A8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Modulär</a:t>
            </a:r>
            <a:r>
              <a:rPr lang="sv-SE" dirty="0"/>
              <a:t> Monolitisk arkitektur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2B22816-DE07-81ED-A79D-42D267E5E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latin typeface="Avenir Next LT Pro" panose="020B0504020202020204" pitchFamily="34" charset="0"/>
              </a:rPr>
              <a:t>Det innebär kod med hög separation och lösa kopplingar.</a:t>
            </a:r>
          </a:p>
          <a:p>
            <a:r>
              <a:rPr lang="sv-SE" dirty="0"/>
              <a:t>SOLID och Designmönster är centralt för att åstadkomma detta.</a:t>
            </a:r>
          </a:p>
          <a:p>
            <a:endParaRPr lang="sv-SE" dirty="0"/>
          </a:p>
          <a:p>
            <a:r>
              <a:rPr lang="sv-SE" dirty="0"/>
              <a:t>Olika former av arkitektur för </a:t>
            </a:r>
            <a:r>
              <a:rPr lang="sv-SE" dirty="0" err="1"/>
              <a:t>modulära</a:t>
            </a:r>
            <a:r>
              <a:rPr lang="sv-SE" dirty="0"/>
              <a:t> monoliter:</a:t>
            </a:r>
          </a:p>
          <a:p>
            <a:pPr lvl="1"/>
            <a:r>
              <a:rPr lang="sv-SE" dirty="0" err="1"/>
              <a:t>Onion</a:t>
            </a:r>
            <a:r>
              <a:rPr lang="sv-SE" dirty="0"/>
              <a:t> </a:t>
            </a:r>
            <a:r>
              <a:rPr lang="sv-SE" dirty="0" err="1"/>
              <a:t>architecture</a:t>
            </a:r>
            <a:endParaRPr lang="sv-SE" dirty="0"/>
          </a:p>
          <a:p>
            <a:pPr lvl="1"/>
            <a:r>
              <a:rPr lang="sv-SE" dirty="0"/>
              <a:t>Clean </a:t>
            </a:r>
            <a:r>
              <a:rPr lang="sv-SE" dirty="0" err="1"/>
              <a:t>Architecture</a:t>
            </a:r>
            <a:endParaRPr lang="sv-SE" dirty="0"/>
          </a:p>
          <a:p>
            <a:pPr lvl="1"/>
            <a:r>
              <a:rPr lang="sv-SE" dirty="0"/>
              <a:t>N-</a:t>
            </a:r>
            <a:r>
              <a:rPr lang="sv-SE" dirty="0" err="1"/>
              <a:t>Layer</a:t>
            </a:r>
            <a:r>
              <a:rPr lang="sv-SE" dirty="0"/>
              <a:t> </a:t>
            </a:r>
            <a:r>
              <a:rPr lang="sv-SE" dirty="0" err="1"/>
              <a:t>Architechture</a:t>
            </a:r>
            <a:endParaRPr lang="sv-SE" dirty="0"/>
          </a:p>
          <a:p>
            <a:pPr lvl="1"/>
            <a:r>
              <a:rPr lang="sv-SE" dirty="0"/>
              <a:t>Med flera.</a:t>
            </a:r>
          </a:p>
        </p:txBody>
      </p:sp>
    </p:spTree>
    <p:extLst>
      <p:ext uri="{BB962C8B-B14F-4D97-AF65-F5344CB8AC3E}">
        <p14:creationId xmlns:p14="http://schemas.microsoft.com/office/powerpoint/2010/main" val="1134697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9191AC-4106-CDEE-E992-59BE79B6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Applikationsskalning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5484384-7C57-CD11-B1EA-D18D6B4EA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3970" cy="4351338"/>
          </a:xfrm>
        </p:spPr>
        <p:txBody>
          <a:bodyPr/>
          <a:lstStyle/>
          <a:p>
            <a:r>
              <a:rPr lang="sv-SE" dirty="0"/>
              <a:t>Att skala (eng. </a:t>
            </a:r>
            <a:r>
              <a:rPr lang="sv-SE" dirty="0" err="1"/>
              <a:t>Scaling</a:t>
            </a:r>
            <a:r>
              <a:rPr lang="sv-SE" dirty="0"/>
              <a:t>/To </a:t>
            </a:r>
            <a:r>
              <a:rPr lang="sv-SE" dirty="0" err="1"/>
              <a:t>scale</a:t>
            </a:r>
            <a:r>
              <a:rPr lang="sv-SE" dirty="0"/>
              <a:t>) innebär att öka kapaciteten för systemet</a:t>
            </a:r>
          </a:p>
          <a:p>
            <a:r>
              <a:rPr lang="sv-SE" dirty="0"/>
              <a:t>Vertikal skalning innebär att man ökar/uppgraderar hårdvaran på servern.</a:t>
            </a:r>
          </a:p>
          <a:p>
            <a:r>
              <a:rPr lang="sv-SE" dirty="0"/>
              <a:t>Horisontell skalning innebär att man utökar antalet servrar och kör systemet parallellt </a:t>
            </a:r>
          </a:p>
        </p:txBody>
      </p:sp>
      <p:pic>
        <p:nvPicPr>
          <p:cNvPr id="1026" name="Picture 2" descr="การทำ High Availability กับ Scalability บน AWS - thanongsak.com">
            <a:extLst>
              <a:ext uri="{FF2B5EF4-FFF2-40B4-BE49-F238E27FC236}">
                <a16:creationId xmlns:a16="http://schemas.microsoft.com/office/drawing/2014/main" id="{0E8FA6B8-A908-104B-5363-499463D0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70" y="2155372"/>
            <a:ext cx="4939830" cy="304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567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47BDC1-A537-C5E3-1534-FCE8FF50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Databasskalning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7FB78B2-1733-9EFE-CEA4-23892639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sv-SE" dirty="0"/>
              <a:t>Vertikal skalning av databaser innebär som för applikationer att vi utökar de tillgängliga resurserna på hårdvaran.</a:t>
            </a:r>
          </a:p>
          <a:p>
            <a:r>
              <a:rPr lang="sv-SE" dirty="0"/>
              <a:t>Horisontell skalning av databaser är lurigare.</a:t>
            </a:r>
          </a:p>
          <a:p>
            <a:r>
              <a:rPr lang="sv-SE" dirty="0"/>
              <a:t>Ofta används s.k. ”Read </a:t>
            </a:r>
            <a:r>
              <a:rPr lang="sv-SE" dirty="0" err="1"/>
              <a:t>Replicas</a:t>
            </a:r>
            <a:r>
              <a:rPr lang="sv-SE" dirty="0"/>
              <a:t>” eller </a:t>
            </a:r>
            <a:r>
              <a:rPr lang="sv-SE" dirty="0" err="1"/>
              <a:t>Läsreplikor</a:t>
            </a:r>
            <a:r>
              <a:rPr lang="sv-SE" dirty="0"/>
              <a:t> som speglar informationen i huvuddatabasen men som bara hanterar läs-operationer.</a:t>
            </a:r>
          </a:p>
          <a:p>
            <a:pPr lvl="1"/>
            <a:r>
              <a:rPr lang="sv-SE" dirty="0"/>
              <a:t>Detta ökar prestandan och kan användas för system med många täta läs-operationer.</a:t>
            </a:r>
          </a:p>
          <a:p>
            <a:r>
              <a:rPr lang="sv-SE" dirty="0"/>
              <a:t>Ett annat sätt att åstadkomma horisontell skalning är med s.k. databaskluster där databasen kortfattat delas upp på flera servrar.</a:t>
            </a:r>
          </a:p>
        </p:txBody>
      </p:sp>
    </p:spTree>
    <p:extLst>
      <p:ext uri="{BB962C8B-B14F-4D97-AF65-F5344CB8AC3E}">
        <p14:creationId xmlns:p14="http://schemas.microsoft.com/office/powerpoint/2010/main" val="3252206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35BE2D-8BDB-8B1D-A3E6-87AEA1B3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Databasreplikor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4EDB4CB-8941-CA17-F8AB-C5D2237B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Databasreplikor</a:t>
            </a:r>
            <a:r>
              <a:rPr lang="sv-SE" dirty="0"/>
              <a:t> kan distribueras på olika fysiska platser. Detta används bland annat för att placera servrar närmare användaren i stora globala system.</a:t>
            </a:r>
          </a:p>
          <a:p>
            <a:r>
              <a:rPr lang="sv-SE" dirty="0"/>
              <a:t>Läsoperationer kan ske snabbare och dessa utgör oftast den absoluta majoriteten av databasoperationer i ett system.</a:t>
            </a:r>
          </a:p>
          <a:p>
            <a:r>
              <a:rPr lang="sv-SE" dirty="0"/>
              <a:t>Ett distribuerat system är också mindre känsligt för fel. Om en del inte svarar kan en annan del ta över. </a:t>
            </a:r>
          </a:p>
        </p:txBody>
      </p:sp>
    </p:spTree>
    <p:extLst>
      <p:ext uri="{BB962C8B-B14F-4D97-AF65-F5344CB8AC3E}">
        <p14:creationId xmlns:p14="http://schemas.microsoft.com/office/powerpoint/2010/main" val="2956688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4365ccd-916f-4443-b0e3-57e8bb7d42ea">CYEYYFJYTVJU-1269564581-214458</_dlc_DocId>
    <_dlc_DocIdUrl xmlns="c4365ccd-916f-4443-b0e3-57e8bb7d42ea">
      <Url>https://ithogskolan.sharepoint.com/sites/ITHS/_layouts/15/DocIdRedir.aspx?ID=CYEYYFJYTVJU-1269564581-214458</Url>
      <Description>CYEYYFJYTVJU-1269564581-214458</Description>
    </_dlc_DocIdUrl>
    <TaxCatchAll xmlns="c4365ccd-916f-4443-b0e3-57e8bb7d42ea" xsi:nil="true"/>
    <IconOverlay xmlns="http://schemas.microsoft.com/sharepoint/v4" xsi:nil="true"/>
    <lcf76f155ced4ddcb4097134ff3c332f xmlns="f7f9a81c-fbe2-499e-b681-1e3dfd88c195">
      <Terms xmlns="http://schemas.microsoft.com/office/infopath/2007/PartnerControls"/>
    </lcf76f155ced4ddcb4097134ff3c332f>
    <SharedWithUsers xmlns="c4365ccd-916f-4443-b0e3-57e8bb7d42ea">
      <UserInfo>
        <DisplayName/>
        <AccountId xsi:nil="true"/>
        <AccountType/>
      </UserInfo>
    </SharedWithUsers>
    <MediaLengthInSeconds xmlns="f7f9a81c-fbe2-499e-b681-1e3dfd88c19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270C712E53C684AA9BBED696FA03947" ma:contentTypeVersion="19" ma:contentTypeDescription="Skapa ett nytt dokument." ma:contentTypeScope="" ma:versionID="5b18cc2e91869623269104c5658df140">
  <xsd:schema xmlns:xsd="http://www.w3.org/2001/XMLSchema" xmlns:xs="http://www.w3.org/2001/XMLSchema" xmlns:p="http://schemas.microsoft.com/office/2006/metadata/properties" xmlns:ns2="c4365ccd-916f-4443-b0e3-57e8bb7d42ea" xmlns:ns3="f7f9a81c-fbe2-499e-b681-1e3dfd88c195" xmlns:ns4="http://schemas.microsoft.com/sharepoint/v4" targetNamespace="http://schemas.microsoft.com/office/2006/metadata/properties" ma:root="true" ma:fieldsID="0f81fe4d58e64e6d5cb91eb62fc61fe2" ns2:_="" ns3:_="" ns4:_="">
    <xsd:import namespace="c4365ccd-916f-4443-b0e3-57e8bb7d42ea"/>
    <xsd:import namespace="f7f9a81c-fbe2-499e-b681-1e3dfd88c19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IconOverlay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65ccd-916f-4443-b0e3-57e8bb7d42e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ärde" ma:description="Värdet för dokument-ID som tilldelats till det här objekte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änk till det här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Dela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lat med information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9266cd7c-9ef4-43b4-a624-66b3c7e888db}" ma:internalName="TaxCatchAll" ma:showField="CatchAllData" ma:web="c4365ccd-916f-4443-b0e3-57e8bb7d42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9a81c-fbe2-499e-b681-1e3dfd88c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Bildmarkeringar" ma:readOnly="false" ma:fieldId="{5cf76f15-5ced-4ddc-b409-7134ff3c332f}" ma:taxonomyMulti="true" ma:sspId="999e53de-cb2a-49e9-9ede-ae79f4a55f9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4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609350-A93E-41C6-81FF-19D51C76CFDD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f7f9a81c-fbe2-499e-b681-1e3dfd88c195"/>
    <ds:schemaRef ds:uri="http://schemas.microsoft.com/office/infopath/2007/PartnerControls"/>
    <ds:schemaRef ds:uri="http://schemas.microsoft.com/sharepoint/v4"/>
    <ds:schemaRef ds:uri="c4365ccd-916f-4443-b0e3-57e8bb7d42e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35C9EDD-32FD-4A42-A713-CEF6041CB5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34EF7E-D615-4405-9448-28969394EC3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955F67C-D12B-419B-9928-6C71DA02BFF6}"/>
</file>

<file path=docProps/app.xml><?xml version="1.0" encoding="utf-8"?>
<Properties xmlns="http://schemas.openxmlformats.org/officeDocument/2006/extended-properties" xmlns:vt="http://schemas.openxmlformats.org/officeDocument/2006/docPropsVTypes">
  <TotalTime>9606</TotalTime>
  <Words>679</Words>
  <Application>Microsoft Office PowerPoint</Application>
  <PresentationFormat>Bredbild</PresentationFormat>
  <Paragraphs>79</Paragraphs>
  <Slides>14</Slides>
  <Notes>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14</vt:i4>
      </vt:variant>
    </vt:vector>
  </HeadingPairs>
  <TitlesOfParts>
    <vt:vector size="21" baseType="lpstr">
      <vt:lpstr>Arial</vt:lpstr>
      <vt:lpstr>Avenir LT Std 55 Roman</vt:lpstr>
      <vt:lpstr>Avenir Next LT Pro</vt:lpstr>
      <vt:lpstr>Calibri</vt:lpstr>
      <vt:lpstr>Calibri Light</vt:lpstr>
      <vt:lpstr>Office-tema</vt:lpstr>
      <vt:lpstr>Anpassad formgivning</vt:lpstr>
      <vt:lpstr>Intro Systemarkitektur</vt:lpstr>
      <vt:lpstr>Arkitektur – Generellt</vt:lpstr>
      <vt:lpstr>Systemarkitektur</vt:lpstr>
      <vt:lpstr>Mjukvaruarkitektur</vt:lpstr>
      <vt:lpstr>Monolitisk arkitektur</vt:lpstr>
      <vt:lpstr>Modulär Monolitisk arkitektur</vt:lpstr>
      <vt:lpstr>Applikationsskalning</vt:lpstr>
      <vt:lpstr>Databasskalning</vt:lpstr>
      <vt:lpstr>Databasreplikor</vt:lpstr>
      <vt:lpstr>Distribuerade Applikationer</vt:lpstr>
      <vt:lpstr>Mikrotjänster</vt:lpstr>
      <vt:lpstr>Fördelar</vt:lpstr>
      <vt:lpstr>Nackdelar</vt:lpstr>
      <vt:lpstr>När ska vi använda mikrotjänster?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Marcus Andersson</dc:creator>
  <cp:lastModifiedBy>Niklas  Hjelm</cp:lastModifiedBy>
  <cp:revision>46</cp:revision>
  <dcterms:created xsi:type="dcterms:W3CDTF">2014-08-11T07:33:50Z</dcterms:created>
  <dcterms:modified xsi:type="dcterms:W3CDTF">2023-12-07T10:53:35Z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0x0101003270C712E53C684AA9BBED696FA03947</vt:lpwstr>
  </property>
  <property fmtid="{D5CDD505-2E9C-101B-9397-08002B2CF9AE}" pid="3" name="_dlc_DocIdItemGuid">
    <vt:lpwstr>acc4bbad-f27a-4557-8200-9491fb9ec412</vt:lpwstr>
  </property>
  <property fmtid="{D5CDD505-2E9C-101B-9397-08002B2CF9AE}" pid="4" name="MediaServiceImageTags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