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2B82-9A44-35FB-6877-53109B16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1721-9158-70CF-20B5-DA4694E58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733A-B222-69C0-B7DD-F5A73F2E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6DB0-8E17-F562-6C61-F52BC82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02A3-3FD5-10E2-6193-59A60047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43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D08-7696-75E5-3E0E-E1B5006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B2E2-BC38-9B04-940D-A828D812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31A7-33B5-A780-E1DF-D5A3DC16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FE14-2853-17F8-C78D-B770DF3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1E0C-536E-2D38-837A-5CA0D5F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7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4DF47-10E9-2513-799D-0D90278B5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E3185-F722-BE05-AD18-8FAB8682C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DB25-C993-AEED-1935-1F33FD9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91D0-AF7F-9A21-CC1A-4487CC9F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A17E-6776-F16A-E471-9E573170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E953-020A-A12B-DFE3-5EEB4F3D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426C-6718-E082-913B-0AEB827B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2DD0-3318-D4F5-E060-96EB3D77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C31F-6D95-A8F5-7C41-A444670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B8CB-9E99-31F3-C187-4FEA835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5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78E8-8A95-C821-32BA-3CCF7704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681C-9F7D-7B03-B723-161BB6D5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50CD-D541-FB4F-7BDF-460E210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BAA7-B466-07E7-0389-99D1DD3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3243-1FF6-EAD7-2A1E-8F2202FE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43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8A36-97D3-7670-BDD7-8012D7B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7877-8FDE-B828-793D-5D288614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94E3-C6C8-9E45-6DD1-DAF0B620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EAF6F-5F51-0C04-0DF2-00186AD3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850A5-3142-D545-2BCD-F2BC4E3B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38C4C-355F-6428-A1AB-B58FB0C7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9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5AE8-5754-E78A-3059-C22A82E3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4BAB-AEA2-5C35-1AB6-485B86AA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2438C-A8D9-177F-78C8-BFDE3E80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201BA-DC99-810E-1D6B-CD026CFF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5B2-53AE-DC2F-F778-9730131F2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E9007-CA3B-16C2-6378-A53FF04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1A839-7962-10F6-9F8D-00453855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9644-6551-8285-4579-4326296A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9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D3AB-BFF6-8335-67A4-AF9E6C0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197B-37CF-27C0-0B5F-24FDB939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7165A-3BCB-80F6-5924-94045E5B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8689-561E-70DB-0A38-7D7BF1E8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BF2A-2CA4-8208-42BB-B0B3DDBE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6C224-17E8-64AA-F5A5-DC272E9E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1F7F-14BD-DDCB-C45D-8B4C3A53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189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A560-6808-373D-AE96-02B78DD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5285-6D0F-457D-B259-741A6FF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F22CB-693A-170F-F72D-8539C9258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FEEE-FC8A-F799-7F7F-0C7F7634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14DF-5E73-C985-B389-E881C727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072D-995A-D2EE-4691-FA8BCEE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5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C2B4-958B-DAC1-6195-09C2C8EF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022E4-FB4C-F421-29BC-349625C14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491E-ADC8-63E2-42DB-8D666DE0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E60EA-F72B-BE43-6BE5-86843C2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891FF-126C-7EA1-90E5-CF59651B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E010-A175-BE0D-8B15-57BA3FAF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6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DCA00-D83F-9069-9742-44B086F4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42C1-D808-309A-4897-42869B0D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606E-5C95-9B75-0407-2CBA039B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A7784-CC9A-4473-8823-62DE03AF461C}" type="datetimeFigureOut">
              <a:rPr lang="sv-SE" smtClean="0"/>
              <a:t>2024-11-16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A3B4-9578-EACF-6B77-2F4FD4839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8ED6-B884-E3C9-2D38-F5AE78F0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F9869-8581-4F4B-BADA-250679C58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4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assets/Samples/Design%20Patterns/repository.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assets/Samples/Design%20Patterns/UnitOfWork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CDAA-C5DA-4E31-91A0-A37085AAE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Patterns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1F4E-DF6A-417C-4E1D-B5B2387FD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Repository Pattern &amp; Unit of Work</a:t>
            </a:r>
            <a:br>
              <a:rPr lang="en-US" b="1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85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A7AD3-987B-87EF-73A9-7A5D9C58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329D-000E-8821-6C65-F014B847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Exempel på Användning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5D0D-E33C-9595-8C9E-3D20E25E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dirty="0"/>
              <a:t>Orderhantering i en e-handelsplattform.</a:t>
            </a:r>
          </a:p>
          <a:p>
            <a:pPr marL="0" indent="0">
              <a:lnSpc>
                <a:spcPct val="100000"/>
              </a:lnSpc>
              <a:buNone/>
            </a:pPr>
            <a:endParaRPr lang="sv-SE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En kund lägger en order.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Systemet uppdaterar: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Ordertabellen.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Produktsaldot.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Kundens orderhistorik.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sv-SE" dirty="0"/>
              <a:t>Allt hanteras inom en transaktion via Unit of Work.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75CEF-408D-953C-0265-456667F2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89" y="3129635"/>
            <a:ext cx="5115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A22-1FF0-8C54-0EF9-ED3FC2C8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931-33DD-291A-A7E2-BC0BB57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Sammanfattning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03E6-B8B6-2243-25A3-EC6631C3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Repository Pattern:</a:t>
            </a:r>
            <a:endParaRPr lang="sv-SE" dirty="0"/>
          </a:p>
          <a:p>
            <a:pPr>
              <a:lnSpc>
                <a:spcPct val="120000"/>
              </a:lnSpc>
            </a:pPr>
            <a:r>
              <a:rPr lang="sv-SE" dirty="0"/>
              <a:t>Abstraherar datåtkomst.</a:t>
            </a:r>
          </a:p>
          <a:p>
            <a:pPr>
              <a:lnSpc>
                <a:spcPct val="120000"/>
              </a:lnSpc>
            </a:pPr>
            <a:r>
              <a:rPr lang="sv-SE" dirty="0"/>
              <a:t>Gör koden mer testbar och flexibel.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Unit of Work:</a:t>
            </a:r>
            <a:endParaRPr lang="sv-SE" dirty="0"/>
          </a:p>
          <a:p>
            <a:pPr>
              <a:lnSpc>
                <a:spcPct val="120000"/>
              </a:lnSpc>
            </a:pPr>
            <a:r>
              <a:rPr lang="sv-SE" dirty="0"/>
              <a:t>Koordinerar transaktioner mellan flera repositories.</a:t>
            </a:r>
          </a:p>
          <a:p>
            <a:pPr>
              <a:lnSpc>
                <a:spcPct val="120000"/>
              </a:lnSpc>
            </a:pPr>
            <a:r>
              <a:rPr lang="sv-SE" dirty="0"/>
              <a:t>Säkerställer dataintegritet.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Tillsammans:</a:t>
            </a:r>
            <a:endParaRPr lang="sv-SE" dirty="0"/>
          </a:p>
          <a:p>
            <a:pPr>
              <a:lnSpc>
                <a:spcPct val="120000"/>
              </a:lnSpc>
            </a:pPr>
            <a:r>
              <a:rPr lang="sv-SE" dirty="0"/>
              <a:t>Förbättrar struktur, testbarhet och underhåll av applikationer.</a:t>
            </a:r>
          </a:p>
        </p:txBody>
      </p:sp>
    </p:spTree>
    <p:extLst>
      <p:ext uri="{BB962C8B-B14F-4D97-AF65-F5344CB8AC3E}">
        <p14:creationId xmlns:p14="http://schemas.microsoft.com/office/powerpoint/2010/main" val="24656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AA2D-793C-897F-71A1-571FEF2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Introduktion till Designmönster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BEFA-CCD1-2A22-07F6-8F08BA6A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Vad är Designmönster?</a:t>
            </a:r>
            <a:br>
              <a:rPr lang="sv-SE" dirty="0"/>
            </a:br>
            <a:r>
              <a:rPr lang="sv-SE" dirty="0"/>
              <a:t>Designmönster är återanvändbara lösningar på vanliga problem inom mjukvaruutveckling.</a:t>
            </a:r>
            <a:br>
              <a:rPr lang="sv-SE" dirty="0"/>
            </a:br>
            <a:r>
              <a:rPr lang="sv-SE" dirty="0"/>
              <a:t>De hjälper oss att skapa kod som är: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Lättare att underhålla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Testbar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Utökningsbar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Varför använda dem?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Standardiserar utvecklingen.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Förbättrar koden’s struktur.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Underlättar samarbeten i team.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181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D0E2F-5DB3-C7AF-2C73-1E6D1A3E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414A-E16F-6449-CB0A-117A06A5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Repository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7B9A-D8C3-97BE-EBF0-895875D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Vad är Repository Pattern?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Ett abstraktionslager mellan domänlogik och datåtkomst.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Centraliserar datåtkomstlogik i en separat klass.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Fördelar: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Lättare att testa:</a:t>
            </a:r>
            <a:r>
              <a:rPr lang="sv-SE" dirty="0"/>
              <a:t> Simulerar databasåtkomst via mock-objekt. </a:t>
            </a:r>
            <a:br>
              <a:rPr lang="sv-SE" dirty="0"/>
            </a:br>
            <a:r>
              <a:rPr lang="sv-SE" dirty="0"/>
              <a:t>Till exempel kan du skapa enhetstester som verifierar logiken utan att någonsin koppla upp sig mot en riktig databas. </a:t>
            </a:r>
            <a:br>
              <a:rPr lang="sv-SE" dirty="0"/>
            </a:br>
            <a:r>
              <a:rPr lang="sv-SE" dirty="0"/>
              <a:t>Detta sparar tid och minskar komplexiteten.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Läsbarhet:</a:t>
            </a:r>
            <a:r>
              <a:rPr lang="sv-SE" dirty="0"/>
              <a:t> Samlar all datåtkomst på ett ställe, vilket gör koden renare och enklare att förstå. </a:t>
            </a:r>
            <a:br>
              <a:rPr lang="sv-SE" dirty="0"/>
            </a:br>
            <a:r>
              <a:rPr lang="sv-SE" dirty="0"/>
              <a:t>Exempelvis vet alla utvecklare att de ska gå till repository-klassen för att hitta eller uppdatera databaslogik.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Flexibilitet:</a:t>
            </a:r>
            <a:r>
              <a:rPr lang="sv-SE" dirty="0"/>
              <a:t> Underlättar byte av databas eller datakälla. </a:t>
            </a:r>
            <a:br>
              <a:rPr lang="sv-SE" dirty="0"/>
            </a:br>
            <a:r>
              <a:rPr lang="sv-SE" dirty="0"/>
              <a:t>Du kan till exempel byta från SQL Server till en NoSQL-lösning genom att bara justera repository-implementationen utan att påverka affärslogiken.</a:t>
            </a:r>
          </a:p>
        </p:txBody>
      </p:sp>
    </p:spTree>
    <p:extLst>
      <p:ext uri="{BB962C8B-B14F-4D97-AF65-F5344CB8AC3E}">
        <p14:creationId xmlns:p14="http://schemas.microsoft.com/office/powerpoint/2010/main" val="287572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44A7-8F01-8D49-F8A7-1CD9B204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7D5E-21B0-4CAB-9459-BA21472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Repository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D304-8A18-9C25-1921-2CFB7854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sv-SE" b="1" dirty="0"/>
              <a:t>Hur fungerar det?</a:t>
            </a:r>
          </a:p>
          <a:p>
            <a:pPr marL="0" indent="0">
              <a:lnSpc>
                <a:spcPct val="110000"/>
              </a:lnSpc>
              <a:buNone/>
            </a:pPr>
            <a:endParaRPr lang="sv-SE" dirty="0"/>
          </a:p>
          <a:p>
            <a:pPr marL="0" indent="0">
              <a:lnSpc>
                <a:spcPct val="110000"/>
              </a:lnSpc>
              <a:buNone/>
            </a:pPr>
            <a:r>
              <a:rPr lang="sv-SE" b="1" dirty="0"/>
              <a:t>Komponenter:</a:t>
            </a:r>
            <a:endParaRPr lang="sv-SE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sv-SE" b="1" dirty="0"/>
              <a:t>Interface:</a:t>
            </a:r>
            <a:r>
              <a:rPr lang="sv-SE" dirty="0"/>
              <a:t> Definierar de operationer som stöds, t.ex. CRUD.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sv-SE" b="1" dirty="0"/>
              <a:t>Repository-klassen:</a:t>
            </a:r>
            <a:r>
              <a:rPr lang="sv-SE" dirty="0"/>
              <a:t> Implementerar interfacet och innehåller logik för datåtkomst.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sv-SE" b="1" dirty="0"/>
              <a:t>Domänlogik:</a:t>
            </a:r>
            <a:r>
              <a:rPr lang="sv-SE" dirty="0"/>
              <a:t> Konsumerar repository för att hämta eller manipulera data.</a:t>
            </a:r>
          </a:p>
          <a:p>
            <a:pPr marL="0" indent="0">
              <a:lnSpc>
                <a:spcPct val="110000"/>
              </a:lnSpc>
              <a:buNone/>
            </a:pPr>
            <a:endParaRPr lang="sv-SE" dirty="0"/>
          </a:p>
          <a:p>
            <a:pPr marL="0" indent="0">
              <a:lnSpc>
                <a:spcPct val="110000"/>
              </a:lnSpc>
              <a:buNone/>
            </a:pPr>
            <a:r>
              <a:rPr lang="sv-SE" dirty="0"/>
              <a:t>Exempel: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v-SE" dirty="0">
                <a:hlinkClick r:id="rId2"/>
              </a:rPr>
              <a:t>https://github.com/z3ph1/CleanCode-NET23/assets/Samples/Design%20Patterns/repository.cs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534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2B171-70DD-13DB-80FE-9B9FBD1F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E12E-47D3-7A29-B364-AA1168E3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Unit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1EC-61E5-CF48-CC58-8CB4E87C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Vad är Unit of Work?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Unit of Work är ett designmönster som används för att hantera transaktioner och koordinera ändringar mellan flera repositories.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Det fungerar som en mellanhand som samlar alla ändringar i ett enda objekt och ser till att de antingen sparas tillsammans eller rullas tillbaka om något går fel.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Detta gör att databasen hålls konsekvent och integriteten bevaras.</a:t>
            </a:r>
          </a:p>
          <a:p>
            <a:pPr marL="0" indent="0">
              <a:lnSpc>
                <a:spcPct val="120000"/>
              </a:lnSpc>
              <a:buNone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Huvudfunktioner: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Transaktionshantering:</a:t>
            </a:r>
            <a:r>
              <a:rPr lang="sv-SE" dirty="0"/>
              <a:t> Samlar flera databasoperationer i en enda transaktion.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Centralisering:</a:t>
            </a:r>
            <a:r>
              <a:rPr lang="sv-SE" dirty="0"/>
              <a:t> Håller reda på alla ändringar (inserts, updates, deletes) i en session.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Effektivitet:</a:t>
            </a:r>
            <a:r>
              <a:rPr lang="sv-SE" dirty="0"/>
              <a:t> Reducerar antalet databasoperationer genom att optimera skrivningar.</a:t>
            </a:r>
          </a:p>
        </p:txBody>
      </p:sp>
    </p:spTree>
    <p:extLst>
      <p:ext uri="{BB962C8B-B14F-4D97-AF65-F5344CB8AC3E}">
        <p14:creationId xmlns:p14="http://schemas.microsoft.com/office/powerpoint/2010/main" val="36479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408F-3291-D12F-0105-285EF598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C06D-5292-5A4E-817B-4C361EC1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Unit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1F13-1DCC-23E8-68E6-8BD21ABE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En säker transaktion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När en transaktion misslyckas, utförs en rollback som återställer databasen till sitt tidigare tillstånd.</a:t>
            </a:r>
            <a:br>
              <a:rPr lang="sv-SE" dirty="0"/>
            </a:br>
            <a:r>
              <a:rPr lang="sv-SE" dirty="0"/>
              <a:t>Detta säkerställer att applikationen förhåller sig till affärslogikens regler och undviker halvfärdiga uppdateringar.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Om en transaktion misslyckas i Unit of Work, rullas alla ändringar tillbaka (rollback).</a:t>
            </a:r>
            <a:br>
              <a:rPr lang="sv-SE" dirty="0"/>
            </a:br>
            <a:r>
              <a:rPr lang="sv-SE" dirty="0"/>
              <a:t>Detta sker genom att databasen återställer sitt tidigare tillstånd, så att inga halvfärdiga eller inkonsekventa data sparas.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sv-SE" dirty="0"/>
            </a:br>
            <a:br>
              <a:rPr lang="sv-SE" b="1" dirty="0"/>
            </a:br>
            <a:r>
              <a:rPr lang="sv-SE" b="1" dirty="0"/>
              <a:t>Till exempel: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Om en order skapas och produktsaldot uppdateras, men uppdateringen av kundens orderhistorik misslyckas, räknas hela transaktionen som ogiltig.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Systemet gör rollback på alla operationer och databasen återgår till sitt ursprungliga tillstånd.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Detta garanterar att inga inkonsekvenser uppstår och att applikationen förhåller sig till affärslogikens regler.</a:t>
            </a:r>
          </a:p>
        </p:txBody>
      </p:sp>
    </p:spTree>
    <p:extLst>
      <p:ext uri="{BB962C8B-B14F-4D97-AF65-F5344CB8AC3E}">
        <p14:creationId xmlns:p14="http://schemas.microsoft.com/office/powerpoint/2010/main" val="2446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35157-F91A-86CF-D302-8FB8C373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EA88-D62A-4D7D-7245-8DA48DD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Unit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1AD9-9966-A2C1-52B4-39CE16FD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sz="3800" b="1" dirty="0"/>
              <a:t>Rollback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Triggas vanligtvis av ett undantag (exception) som kastas under transaktionen. </a:t>
            </a:r>
            <a:br>
              <a:rPr lang="sv-SE" dirty="0"/>
            </a:br>
            <a:br>
              <a:rPr lang="sv-SE" dirty="0"/>
            </a:br>
            <a:r>
              <a:rPr lang="sv-SE" dirty="0"/>
              <a:t>Exempelvis: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Om en databasoperation misslyckas (t.ex. en constraint violation; datan du skickar in inte passar databasens modell/tabell/column eller logik).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Om en applikationsspecifik regel bryts och kod explicit kastar ett undantag.</a:t>
            </a:r>
          </a:p>
          <a:p>
            <a:pPr marL="0" indent="0">
              <a:lnSpc>
                <a:spcPct val="120000"/>
              </a:lnSpc>
              <a:buNone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Databasen eller transaktionshanteraren identifierar att ett fel har inträffat och utför rollback för att återställa till föregående tillstånd.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UnitOfWork är ett mönster som koordinerar flera repository-uppdateringar i en enda transaktion.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/>
              <a:t>Säkerställer att alla operationer lyckas eller rullas tillbaka.</a:t>
            </a:r>
          </a:p>
          <a:p>
            <a:pPr marL="0" indent="0">
              <a:lnSpc>
                <a:spcPct val="120000"/>
              </a:lnSpc>
              <a:buNone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Fördelar:</a:t>
            </a:r>
            <a:endParaRPr lang="sv-SE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Dataintegritet:</a:t>
            </a:r>
            <a:r>
              <a:rPr lang="sv-SE" dirty="0"/>
              <a:t> Minimerar risken för inkonsistens i databasen.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Effektivitet:</a:t>
            </a:r>
            <a:r>
              <a:rPr lang="sv-SE" dirty="0"/>
              <a:t> Samlar flera operationer i en enda transaktion.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b="1" dirty="0"/>
              <a:t>Testbarhet:</a:t>
            </a:r>
            <a:r>
              <a:rPr lang="sv-SE" dirty="0"/>
              <a:t> Centraliserar databasåtkomst.</a:t>
            </a:r>
          </a:p>
        </p:txBody>
      </p:sp>
    </p:spTree>
    <p:extLst>
      <p:ext uri="{BB962C8B-B14F-4D97-AF65-F5344CB8AC3E}">
        <p14:creationId xmlns:p14="http://schemas.microsoft.com/office/powerpoint/2010/main" val="393022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1273D-3CF5-F965-E3CF-CBFED428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7A88-B912-8054-9918-A5B1E8ED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Unit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F327-D5F5-2A1A-A3EE-611BA928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Hur fungerar det?</a:t>
            </a:r>
          </a:p>
          <a:p>
            <a:pPr marL="0" indent="0">
              <a:lnSpc>
                <a:spcPct val="120000"/>
              </a:lnSpc>
              <a:buNone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Komponenter:</a:t>
            </a:r>
            <a:endParaRPr lang="sv-SE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sv-SE" b="1" dirty="0"/>
              <a:t>Interface:</a:t>
            </a:r>
            <a:r>
              <a:rPr lang="sv-SE" dirty="0"/>
              <a:t> Definierar metoder som är relaterade till transaktionshantering.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sv-SE" b="1" dirty="0"/>
              <a:t>Implementation:</a:t>
            </a:r>
            <a:r>
              <a:rPr lang="sv-SE" dirty="0"/>
              <a:t> Hanterar livscykeln för databasen och repositories.</a:t>
            </a:r>
          </a:p>
          <a:p>
            <a:pPr marL="0" indent="0">
              <a:lnSpc>
                <a:spcPct val="120000"/>
              </a:lnSpc>
              <a:buNone/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dirty="0"/>
              <a:t>Exempel: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>
                <a:hlinkClick r:id="rId2"/>
              </a:rPr>
              <a:t>https://github.com/z3ph1/CleanCode-NET23/assets/Samples/Design%20Patterns/UnitOfWork.cs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509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760D0-DDF5-82CB-7E44-842B50E29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5576-F2A4-18A3-70AB-B2B0E958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Varför kombinera Repository och Unit of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EF72-5A86-BAC5-B49C-339F8DBF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Syfte:</a:t>
            </a:r>
            <a:endParaRPr lang="sv-SE" dirty="0"/>
          </a:p>
          <a:p>
            <a:pPr>
              <a:lnSpc>
                <a:spcPct val="120000"/>
              </a:lnSpc>
            </a:pPr>
            <a:r>
              <a:rPr lang="sv-SE" dirty="0"/>
              <a:t>Separera ansvaret mellan databasoperationer och affärslogik.</a:t>
            </a:r>
          </a:p>
          <a:p>
            <a:pPr>
              <a:lnSpc>
                <a:spcPct val="120000"/>
              </a:lnSpc>
            </a:pPr>
            <a:r>
              <a:rPr lang="sv-SE" dirty="0"/>
              <a:t>Hantera flera operationer i en enda transaktion.</a:t>
            </a:r>
          </a:p>
          <a:p>
            <a:pPr>
              <a:lnSpc>
                <a:spcPct val="120000"/>
              </a:lnSpc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b="1" dirty="0"/>
              <a:t>Användningsfall:</a:t>
            </a:r>
            <a:endParaRPr lang="sv-SE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sv-SE" b="1" dirty="0"/>
              <a:t>Komplexa affärsregler:</a:t>
            </a:r>
            <a:r>
              <a:rPr lang="sv-SE" dirty="0"/>
              <a:t> Hantering av flera databasuppdateringar.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sv-SE" b="1" dirty="0"/>
              <a:t>Skalbara applikationer:</a:t>
            </a:r>
            <a:r>
              <a:rPr lang="sv-SE" dirty="0"/>
              <a:t> Förbättrar struktur och testbarhet.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sv-SE" b="1" dirty="0"/>
              <a:t>Databasåtkomst:</a:t>
            </a:r>
            <a:r>
              <a:rPr lang="sv-SE" dirty="0"/>
              <a:t> Underlättar byte av databas.</a:t>
            </a:r>
          </a:p>
        </p:txBody>
      </p:sp>
    </p:spTree>
    <p:extLst>
      <p:ext uri="{BB962C8B-B14F-4D97-AF65-F5344CB8AC3E}">
        <p14:creationId xmlns:p14="http://schemas.microsoft.com/office/powerpoint/2010/main" val="28944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Design Patterns</vt:lpstr>
      <vt:lpstr>Introduktion till Designmönster</vt:lpstr>
      <vt:lpstr>Repository Pattern</vt:lpstr>
      <vt:lpstr>Repository Pattern</vt:lpstr>
      <vt:lpstr>Unit of Work</vt:lpstr>
      <vt:lpstr>Unit of Work</vt:lpstr>
      <vt:lpstr>Unit of Work</vt:lpstr>
      <vt:lpstr>Unit of Work</vt:lpstr>
      <vt:lpstr>Varför kombinera Repository och Unit of Work?</vt:lpstr>
      <vt:lpstr>Exempel på Användning</vt:lpstr>
      <vt:lpstr>Sammanfattning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11</cp:revision>
  <dcterms:created xsi:type="dcterms:W3CDTF">2024-11-16T09:48:42Z</dcterms:created>
  <dcterms:modified xsi:type="dcterms:W3CDTF">2024-11-16T13:11:47Z</dcterms:modified>
</cp:coreProperties>
</file>