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68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82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60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98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741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97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30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5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048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7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240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7148412-6EB1-4CDB-8883-593CA168A782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010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2-namnkonventioner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3-designprinciper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C31-A830-171F-5139-31ADE0CF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/>
              <a:t>Clean Code</a:t>
            </a:r>
            <a:br>
              <a:rPr lang="sv-SE"/>
            </a:br>
            <a:r>
              <a:rPr lang="sv-SE" sz="1200"/>
              <a:t>Seph Heravi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28034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81CF-C746-F6CA-FD13-8859B0C0E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/>
              <a:t>Vad är clean code?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1366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58AA9-2502-2B9B-3FD7-2EBB0613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E44B7-BC6E-DF56-DAA7-874B1EEC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031"/>
            <a:ext cx="10515600" cy="4910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/>
              <a:t>Clean Code är ett begrepp som syftar på systematiskt skriven och strukturerad programkod.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 innebär att koden är byggd på kända principer samt återanvändbara strategier och mönster. 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Genom att känna igen dessa principer och mönster kan man lättare förstå implementationer.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Detta skapar en </a:t>
            </a:r>
            <a:r>
              <a:rPr lang="sv-SE" u="sng"/>
              <a:t>gemensam grund</a:t>
            </a:r>
            <a:r>
              <a:rPr lang="sv-SE"/>
              <a:t> för förståelse och vidareutveckling av koden.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84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02084-B7B9-78D7-704E-7F18139D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AA632-4228-FBEE-A7BB-EE90D4F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Grundidén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40059-4FA2-3B6F-D8D7-5515874B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/>
              <a:t>... är att koden inte bara ska fungera korrekt utan också vara strukturerad och formulerad på ett sätt som underlättar för andra utvecklare (och dig själv i framtiden) att läsa, förstå och vidareutveckla.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839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A8C6-A356-60F7-EA45-A219C75D6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F61DC-1982-F8DD-32D7-B5273035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Vårt recept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7FF68-7F2E-F791-1918-0F59FF01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Namnkonventioner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Designprinciper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Test Driven Development, Behaviour Driven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Design Patterns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Service-Oriented Arcitecture, Microservices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Containers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879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52DF-7DEF-A4E0-6A0D-CC6F6939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6DAB3-8BCE-F659-1F92-32E95DF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Namnkonventioner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54B3B-F214-4CF2-9FD6-C5727230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</a:t>
            </a:r>
            <a:r>
              <a:rPr lang="sv-SE">
                <a:hlinkClick r:id="rId2"/>
              </a:rPr>
              <a:t>pdf/2-namnkonventioner</a:t>
            </a:r>
            <a:r>
              <a:rPr lang="sv-SE" dirty="0">
                <a:hlinkClick r:id="rId2"/>
              </a:rPr>
              <a:t>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814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B506-7EBD-AC08-5103-08C5ADEB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D9D4D-5D63-1753-9CB2-79174B7D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Designprinciper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47358-0637-B95B-13CB-A653F3F7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https://github.com/z3ph1/CleanCode-NET23/tree/master/assets/Slides%20(2024)/pdf/3-designprinciper.pdf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327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173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Clean Code Seph Heravi</vt:lpstr>
      <vt:lpstr>Vad är clean code?</vt:lpstr>
      <vt:lpstr>PowerPoint Presentation</vt:lpstr>
      <vt:lpstr>Grundidén</vt:lpstr>
      <vt:lpstr>Vårt recept</vt:lpstr>
      <vt:lpstr>Namnkonventioner</vt:lpstr>
      <vt:lpstr>Designprinciper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18</cp:revision>
  <dcterms:created xsi:type="dcterms:W3CDTF">2024-10-26T14:41:18Z</dcterms:created>
  <dcterms:modified xsi:type="dcterms:W3CDTF">2024-10-26T14:59:46Z</dcterms:modified>
</cp:coreProperties>
</file>