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6680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6782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60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98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2741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9973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30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53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048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179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8412-6EB1-4CDB-8883-593CA168A782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240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7148412-6EB1-4CDB-8883-593CA168A782}" type="datetimeFigureOut">
              <a:rPr lang="en-SE" smtClean="0"/>
              <a:t>2024-10-28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0157BFD-762C-44B3-8410-66C0309C63D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0100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6-diff-tdd-bdd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7-design-patterns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8-soa-microservices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9-container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2-name-conventions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3-designprinciper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4-tdd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3ph1/CleanCode-NET23/tree/master/assets/Slides%20(2024)/pdf/5-bdd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8C31-A830-171F-5139-31ADE0CFD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/>
          <a:lstStyle/>
          <a:p>
            <a:r>
              <a:rPr lang="sv-SE" dirty="0"/>
              <a:t>Clean Code</a:t>
            </a:r>
            <a:br>
              <a:rPr lang="sv-SE" dirty="0"/>
            </a:br>
            <a:endParaRPr lang="en-SE" sz="1200" dirty="0"/>
          </a:p>
        </p:txBody>
      </p:sp>
    </p:spTree>
    <p:extLst>
      <p:ext uri="{BB962C8B-B14F-4D97-AF65-F5344CB8AC3E}">
        <p14:creationId xmlns:p14="http://schemas.microsoft.com/office/powerpoint/2010/main" val="280345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45EB1-060A-DFE5-315E-69ECC6DC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805E-099F-BB33-FA2D-8032DF4D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Skillnad mellan TDD och BDD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82C46D-BAD0-87EB-B68F-E9EB03A7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https://github.com/z3ph1/CleanCode-NET23/tree/master/assets/Slides%20(2024)/pdf/6-diff-tdd-bdd.pdf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8342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D4D06-962E-96F4-124B-9FA6D660E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ED939C-2334-FB34-B0DB-3E47440E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 Patterns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FC54EE-03CA-71D1-E6E6-71FA7F99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https://github.com/z3ph1/CleanCode-NET23/tree/master/assets/Slides%20(2024)/pdf/7-design-patterns.pdf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8542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C42F2-B716-B5CA-E6AB-78ADA05C3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BF4A07-2492-1E2F-D5AA-A12901BA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Service-Oriented Arcitecture, Microservices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91DDAE-5FAB-F6E5-E733-25EF12F4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https://github.com/z3ph1/CleanCode-NET23/tree/master/assets/Slides%20(2024)/pdf/8-soa-microservices.pdf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2668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972DE-33D9-76E9-F0E2-C0D05CBA7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E956AB-976F-C7C8-AAE9-58AFC312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Containers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D3DA18-1ED0-D785-1136-22396A32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https://github.com/z3ph1/CleanCode-NET23/tree/master/assets/Slides%20(2024)/pdf/9-containers.pdf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7493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81CF-C746-F6CA-FD13-8859B0C0E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7999"/>
          </a:xfrm>
        </p:spPr>
        <p:txBody>
          <a:bodyPr anchor="ctr"/>
          <a:lstStyle/>
          <a:p>
            <a:r>
              <a:rPr lang="sv-SE"/>
              <a:t>Vad är clean code?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1366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58AA9-2502-2B9B-3FD7-2EBB0613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8E44B7-BC6E-DF56-DAA7-874B1EEC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031"/>
            <a:ext cx="10515600" cy="49103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/>
              <a:t>Clean Code är ett begrepp som syftar på systematiskt skriven och strukturerad programkod.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Det innebär att koden är byggd på kända principer samt återanvändbara strategier och mönster. 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Genom att känna igen dessa principer och mönster kan man lättare förstå implementationer.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/>
              <a:t>Detta skapar en </a:t>
            </a:r>
            <a:r>
              <a:rPr lang="sv-SE" u="sng"/>
              <a:t>gemensam grund</a:t>
            </a:r>
            <a:r>
              <a:rPr lang="sv-SE"/>
              <a:t> för förståelse och vidareutveckling av koden.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084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02084-B7B9-78D7-704E-7F18139DA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AA632-4228-FBEE-A7BB-EE90D4FA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Grundidén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40059-4FA2-3B6F-D8D7-5515874B0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/>
              <a:t>... är att koden inte bara ska fungera korrekt utan också vara strukturerad och formulerad på ett sätt som underlättar för andra utvecklare (och dig själv i framtiden) att läsa, förstå och vidareutveckla.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endParaRPr lang="sv-SE"/>
          </a:p>
          <a:p>
            <a:pPr marL="514350" indent="-514350">
              <a:buFont typeface="+mj-lt"/>
              <a:buAutoNum type="arabicPeriod"/>
            </a:pPr>
            <a:endParaRPr lang="sv-SE"/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839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AA8C6-A356-60F7-EA45-A219C75D6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4F61DC-1982-F8DD-32D7-B5273035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Vårt recept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B7FF68-7F2E-F791-1918-0F59FF01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/>
              <a:t>Name </a:t>
            </a:r>
            <a:r>
              <a:rPr lang="sv-SE" dirty="0"/>
              <a:t>Conventions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Design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Test Driven Development, Behaviour Driven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Design Patterns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Service-Oriented Arcitecture, Microservices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Containers</a:t>
            </a:r>
          </a:p>
          <a:p>
            <a:pPr marL="514350" indent="-51435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4879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552DF-7DEF-A4E0-6A0D-CC6F69392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86DAB3-8BCE-F659-1F92-32E95DFA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Name Conventions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254B3B-F214-4CF2-9FD6-C57272302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https://github.com/z3ph1/CleanCode-NET23/tree/master/assets/Slides%20(2024)/pdf/2-name-conventions.pdf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814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BB506-7EBD-AC08-5103-08C5ADEB0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2D9D4D-5D63-1753-9CB2-79174B7D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 Principles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347358-0637-B95B-13CB-A653F3F70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https://github.com/z3ph1/CleanCode-NET23/tree/master/assets/Slides%20(2024)/pdf/3-design-principles.pdf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327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FCF9B-93E1-6CFB-8373-6EFFA363B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C2140C-866C-F86C-8330-E8676D31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Test Driven Development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A765E-875B-9FDA-6122-911F73C7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https://github.com/z3ph1/CleanCode-NET23/tree/master/assets/Slides%20(2024)/pdf/4-tdd.pdf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4892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F891B-BEA8-B849-FACF-A224F5FBB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0800DD-4C62-E304-75A7-87A2A42D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Behaviour Driven Development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8B081-F59D-563E-F9B7-83A5F0685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hlinkClick r:id="rId2"/>
              </a:rPr>
              <a:t>https://github.com/z3ph1/CleanCode-NET23/tree/master/assets/Slides%20(2024)/pdf/5-bdd.pdf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320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343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Clean Code </vt:lpstr>
      <vt:lpstr>Vad är clean code?</vt:lpstr>
      <vt:lpstr>PowerPoint Presentation</vt:lpstr>
      <vt:lpstr>Grundidén</vt:lpstr>
      <vt:lpstr>Vårt recept</vt:lpstr>
      <vt:lpstr>Name Conventions</vt:lpstr>
      <vt:lpstr>Design Principles</vt:lpstr>
      <vt:lpstr>Test Driven Development</vt:lpstr>
      <vt:lpstr>Behaviour Driven Development</vt:lpstr>
      <vt:lpstr>Skillnad mellan TDD och BDD</vt:lpstr>
      <vt:lpstr>Design Patterns</vt:lpstr>
      <vt:lpstr>Service-Oriented Arcitecture, Microservices</vt:lpstr>
      <vt:lpstr>Containers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Seph Heravi</dc:creator>
  <cp:lastModifiedBy>Seph Heravi</cp:lastModifiedBy>
  <cp:revision>32</cp:revision>
  <dcterms:created xsi:type="dcterms:W3CDTF">2024-10-26T14:41:18Z</dcterms:created>
  <dcterms:modified xsi:type="dcterms:W3CDTF">2024-10-28T10:41:47Z</dcterms:modified>
</cp:coreProperties>
</file>