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60" r:id="rId6"/>
  </p:sldMasterIdLst>
  <p:notesMasterIdLst>
    <p:notesMasterId r:id="rId13"/>
  </p:notesMasterIdLst>
  <p:sldIdLst>
    <p:sldId id="259" r:id="rId7"/>
    <p:sldId id="284" r:id="rId8"/>
    <p:sldId id="285" r:id="rId9"/>
    <p:sldId id="287" r:id="rId10"/>
    <p:sldId id="286" r:id="rId11"/>
    <p:sldId id="288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32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37456D-E6C0-426E-A417-32FA2B25DF88}" v="1" dt="2024-02-11T14:01:05.9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24" autoAdjust="0"/>
    <p:restoredTop sz="96239" autoAdjust="0"/>
  </p:normalViewPr>
  <p:slideViewPr>
    <p:cSldViewPr snapToGrid="0">
      <p:cViewPr>
        <p:scale>
          <a:sx n="100" d="100"/>
          <a:sy n="100" d="100"/>
        </p:scale>
        <p:origin x="-256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las  Hjelm" userId="f0629afb-2868-44c5-bf4d-759be34a3495" providerId="ADAL" clId="{D5147426-475A-428E-8D1A-7438E76FF55B}"/>
    <pc:docChg chg="custSel addSld modSld">
      <pc:chgData name="Niklas  Hjelm" userId="f0629afb-2868-44c5-bf4d-759be34a3495" providerId="ADAL" clId="{D5147426-475A-428E-8D1A-7438E76FF55B}" dt="2023-05-07T20:26:15.112" v="1277" actId="1076"/>
      <pc:docMkLst>
        <pc:docMk/>
      </pc:docMkLst>
      <pc:sldChg chg="modSp mod">
        <pc:chgData name="Niklas  Hjelm" userId="f0629afb-2868-44c5-bf4d-759be34a3495" providerId="ADAL" clId="{D5147426-475A-428E-8D1A-7438E76FF55B}" dt="2023-05-07T20:11:04.681" v="556" actId="20577"/>
        <pc:sldMkLst>
          <pc:docMk/>
          <pc:sldMk cId="893497724" sldId="259"/>
        </pc:sldMkLst>
        <pc:spChg chg="mod">
          <ac:chgData name="Niklas  Hjelm" userId="f0629afb-2868-44c5-bf4d-759be34a3495" providerId="ADAL" clId="{D5147426-475A-428E-8D1A-7438E76FF55B}" dt="2023-05-07T20:11:04.681" v="556" actId="20577"/>
          <ac:spMkLst>
            <pc:docMk/>
            <pc:sldMk cId="893497724" sldId="259"/>
            <ac:spMk id="2" creationId="{00000000-0000-0000-0000-000000000000}"/>
          </ac:spMkLst>
        </pc:spChg>
        <pc:spChg chg="mod">
          <ac:chgData name="Niklas  Hjelm" userId="f0629afb-2868-44c5-bf4d-759be34a3495" providerId="ADAL" clId="{D5147426-475A-428E-8D1A-7438E76FF55B}" dt="2023-05-07T19:26:51.741" v="31" actId="20577"/>
          <ac:spMkLst>
            <pc:docMk/>
            <pc:sldMk cId="893497724" sldId="259"/>
            <ac:spMk id="4" creationId="{00000000-0000-0000-0000-000000000000}"/>
          </ac:spMkLst>
        </pc:spChg>
      </pc:sldChg>
      <pc:sldChg chg="modSp mod modAnim">
        <pc:chgData name="Niklas  Hjelm" userId="f0629afb-2868-44c5-bf4d-759be34a3495" providerId="ADAL" clId="{D5147426-475A-428E-8D1A-7438E76FF55B}" dt="2023-05-07T20:22:39.755" v="1121"/>
        <pc:sldMkLst>
          <pc:docMk/>
          <pc:sldMk cId="588918400" sldId="284"/>
        </pc:sldMkLst>
        <pc:spChg chg="mod">
          <ac:chgData name="Niklas  Hjelm" userId="f0629afb-2868-44c5-bf4d-759be34a3495" providerId="ADAL" clId="{D5147426-475A-428E-8D1A-7438E76FF55B}" dt="2023-05-07T19:28:54.547" v="108" actId="20577"/>
          <ac:spMkLst>
            <pc:docMk/>
            <pc:sldMk cId="588918400" sldId="284"/>
            <ac:spMk id="2" creationId="{11DE64EF-5CE8-108A-7919-8CF5A2A78571}"/>
          </ac:spMkLst>
        </pc:spChg>
        <pc:spChg chg="mod">
          <ac:chgData name="Niklas  Hjelm" userId="f0629afb-2868-44c5-bf4d-759be34a3495" providerId="ADAL" clId="{D5147426-475A-428E-8D1A-7438E76FF55B}" dt="2023-05-07T20:10:47.245" v="547" actId="20577"/>
          <ac:spMkLst>
            <pc:docMk/>
            <pc:sldMk cId="588918400" sldId="284"/>
            <ac:spMk id="3" creationId="{039311D7-4EAB-C03F-DD84-E01A825407FB}"/>
          </ac:spMkLst>
        </pc:spChg>
      </pc:sldChg>
      <pc:sldChg chg="modSp new mod modAnim">
        <pc:chgData name="Niklas  Hjelm" userId="f0629afb-2868-44c5-bf4d-759be34a3495" providerId="ADAL" clId="{D5147426-475A-428E-8D1A-7438E76FF55B}" dt="2023-05-07T20:22:46.427" v="1122"/>
        <pc:sldMkLst>
          <pc:docMk/>
          <pc:sldMk cId="1807625555" sldId="285"/>
        </pc:sldMkLst>
        <pc:spChg chg="mod">
          <ac:chgData name="Niklas  Hjelm" userId="f0629afb-2868-44c5-bf4d-759be34a3495" providerId="ADAL" clId="{D5147426-475A-428E-8D1A-7438E76FF55B}" dt="2023-05-07T20:16:39.397" v="590" actId="20577"/>
          <ac:spMkLst>
            <pc:docMk/>
            <pc:sldMk cId="1807625555" sldId="285"/>
            <ac:spMk id="2" creationId="{53578CD0-9816-B5D5-789D-C56CEEF5D64B}"/>
          </ac:spMkLst>
        </pc:spChg>
        <pc:spChg chg="mod">
          <ac:chgData name="Niklas  Hjelm" userId="f0629afb-2868-44c5-bf4d-759be34a3495" providerId="ADAL" clId="{D5147426-475A-428E-8D1A-7438E76FF55B}" dt="2023-05-07T20:22:32.336" v="1120" actId="20577"/>
          <ac:spMkLst>
            <pc:docMk/>
            <pc:sldMk cId="1807625555" sldId="285"/>
            <ac:spMk id="3" creationId="{904F7CE7-3746-280D-D3EA-23EE5688DABE}"/>
          </ac:spMkLst>
        </pc:spChg>
      </pc:sldChg>
      <pc:sldChg chg="modSp new mod modAnim">
        <pc:chgData name="Niklas  Hjelm" userId="f0629afb-2868-44c5-bf4d-759be34a3495" providerId="ADAL" clId="{D5147426-475A-428E-8D1A-7438E76FF55B}" dt="2023-05-07T20:25:33.755" v="1270"/>
        <pc:sldMkLst>
          <pc:docMk/>
          <pc:sldMk cId="1272954770" sldId="286"/>
        </pc:sldMkLst>
        <pc:spChg chg="mod">
          <ac:chgData name="Niklas  Hjelm" userId="f0629afb-2868-44c5-bf4d-759be34a3495" providerId="ADAL" clId="{D5147426-475A-428E-8D1A-7438E76FF55B}" dt="2023-05-07T20:23:01.767" v="1145" actId="20577"/>
          <ac:spMkLst>
            <pc:docMk/>
            <pc:sldMk cId="1272954770" sldId="286"/>
            <ac:spMk id="2" creationId="{96D4F520-869F-4B6B-75F1-9B0B414CD06F}"/>
          </ac:spMkLst>
        </pc:spChg>
        <pc:spChg chg="mod">
          <ac:chgData name="Niklas  Hjelm" userId="f0629afb-2868-44c5-bf4d-759be34a3495" providerId="ADAL" clId="{D5147426-475A-428E-8D1A-7438E76FF55B}" dt="2023-05-07T20:25:26.896" v="1269" actId="20577"/>
          <ac:spMkLst>
            <pc:docMk/>
            <pc:sldMk cId="1272954770" sldId="286"/>
            <ac:spMk id="3" creationId="{26A0FB77-6034-1D54-3943-075A453629AB}"/>
          </ac:spMkLst>
        </pc:spChg>
      </pc:sldChg>
      <pc:sldChg chg="addSp modSp new mod">
        <pc:chgData name="Niklas  Hjelm" userId="f0629afb-2868-44c5-bf4d-759be34a3495" providerId="ADAL" clId="{D5147426-475A-428E-8D1A-7438E76FF55B}" dt="2023-05-07T20:24:58.049" v="1230" actId="1076"/>
        <pc:sldMkLst>
          <pc:docMk/>
          <pc:sldMk cId="2030991903" sldId="287"/>
        </pc:sldMkLst>
        <pc:picChg chg="add mod">
          <ac:chgData name="Niklas  Hjelm" userId="f0629afb-2868-44c5-bf4d-759be34a3495" providerId="ADAL" clId="{D5147426-475A-428E-8D1A-7438E76FF55B}" dt="2023-05-07T20:24:58.049" v="1230" actId="1076"/>
          <ac:picMkLst>
            <pc:docMk/>
            <pc:sldMk cId="2030991903" sldId="287"/>
            <ac:picMk id="5" creationId="{EB411301-268E-6753-D7A2-2BEE72E336DB}"/>
          </ac:picMkLst>
        </pc:picChg>
      </pc:sldChg>
      <pc:sldChg chg="addSp modSp new mod">
        <pc:chgData name="Niklas  Hjelm" userId="f0629afb-2868-44c5-bf4d-759be34a3495" providerId="ADAL" clId="{D5147426-475A-428E-8D1A-7438E76FF55B}" dt="2023-05-07T20:26:15.112" v="1277" actId="1076"/>
        <pc:sldMkLst>
          <pc:docMk/>
          <pc:sldMk cId="2523984682" sldId="288"/>
        </pc:sldMkLst>
        <pc:picChg chg="add mod">
          <ac:chgData name="Niklas  Hjelm" userId="f0629afb-2868-44c5-bf4d-759be34a3495" providerId="ADAL" clId="{D5147426-475A-428E-8D1A-7438E76FF55B}" dt="2023-05-07T20:26:15.112" v="1277" actId="1076"/>
          <ac:picMkLst>
            <pc:docMk/>
            <pc:sldMk cId="2523984682" sldId="288"/>
            <ac:picMk id="5" creationId="{E9540BEB-9F21-EF28-175E-D95738755757}"/>
          </ac:picMkLst>
        </pc:picChg>
      </pc:sldChg>
    </pc:docChg>
  </pc:docChgLst>
  <pc:docChgLst>
    <pc:chgData name="Niklas  Hjelm" userId="f0629afb-2868-44c5-bf4d-759be34a3495" providerId="ADAL" clId="{DA37456D-E6C0-426E-A417-32FA2B25DF88}"/>
    <pc:docChg chg="undo redo custSel modSld">
      <pc:chgData name="Niklas  Hjelm" userId="f0629afb-2868-44c5-bf4d-759be34a3495" providerId="ADAL" clId="{DA37456D-E6C0-426E-A417-32FA2B25DF88}" dt="2024-02-11T14:10:06.663" v="179" actId="1076"/>
      <pc:docMkLst>
        <pc:docMk/>
      </pc:docMkLst>
      <pc:sldChg chg="addSp delSp modSp mod">
        <pc:chgData name="Niklas  Hjelm" userId="f0629afb-2868-44c5-bf4d-759be34a3495" providerId="ADAL" clId="{DA37456D-E6C0-426E-A417-32FA2B25DF88}" dt="2024-02-11T14:10:06.663" v="179" actId="1076"/>
        <pc:sldMkLst>
          <pc:docMk/>
          <pc:sldMk cId="2523984682" sldId="288"/>
        </pc:sldMkLst>
        <pc:spChg chg="mod">
          <ac:chgData name="Niklas  Hjelm" userId="f0629afb-2868-44c5-bf4d-759be34a3495" providerId="ADAL" clId="{DA37456D-E6C0-426E-A417-32FA2B25DF88}" dt="2024-02-11T14:03:45.433" v="178" actId="1076"/>
          <ac:spMkLst>
            <pc:docMk/>
            <pc:sldMk cId="2523984682" sldId="288"/>
            <ac:spMk id="2" creationId="{A34D02DE-B9F7-8815-E97A-2062D01E053D}"/>
          </ac:spMkLst>
        </pc:spChg>
        <pc:spChg chg="del">
          <ac:chgData name="Niklas  Hjelm" userId="f0629afb-2868-44c5-bf4d-759be34a3495" providerId="ADAL" clId="{DA37456D-E6C0-426E-A417-32FA2B25DF88}" dt="2024-02-11T13:55:05.363" v="8" actId="478"/>
          <ac:spMkLst>
            <pc:docMk/>
            <pc:sldMk cId="2523984682" sldId="288"/>
            <ac:spMk id="3" creationId="{071F30FE-9A49-F746-B7D1-B63E7204C362}"/>
          </ac:spMkLst>
        </pc:spChg>
        <pc:spChg chg="add del mod">
          <ac:chgData name="Niklas  Hjelm" userId="f0629afb-2868-44c5-bf4d-759be34a3495" providerId="ADAL" clId="{DA37456D-E6C0-426E-A417-32FA2B25DF88}" dt="2024-02-11T13:54:47.160" v="7" actId="478"/>
          <ac:spMkLst>
            <pc:docMk/>
            <pc:sldMk cId="2523984682" sldId="288"/>
            <ac:spMk id="7" creationId="{7638B43C-2B1F-6270-B5FC-AEDE7D759275}"/>
          </ac:spMkLst>
        </pc:spChg>
        <pc:spChg chg="add mod">
          <ac:chgData name="Niklas  Hjelm" userId="f0629afb-2868-44c5-bf4d-759be34a3495" providerId="ADAL" clId="{DA37456D-E6C0-426E-A417-32FA2B25DF88}" dt="2024-02-11T14:10:06.663" v="179" actId="1076"/>
          <ac:spMkLst>
            <pc:docMk/>
            <pc:sldMk cId="2523984682" sldId="288"/>
            <ac:spMk id="8" creationId="{70CB6D4D-E94E-170D-878B-32186F8D0267}"/>
          </ac:spMkLst>
        </pc:spChg>
        <pc:spChg chg="add mod ord">
          <ac:chgData name="Niklas  Hjelm" userId="f0629afb-2868-44c5-bf4d-759be34a3495" providerId="ADAL" clId="{DA37456D-E6C0-426E-A417-32FA2B25DF88}" dt="2024-02-11T14:10:06.663" v="179" actId="1076"/>
          <ac:spMkLst>
            <pc:docMk/>
            <pc:sldMk cId="2523984682" sldId="288"/>
            <ac:spMk id="9" creationId="{A013CD89-0857-A792-C13C-7C24C3ECE40A}"/>
          </ac:spMkLst>
        </pc:spChg>
        <pc:spChg chg="add mod ord">
          <ac:chgData name="Niklas  Hjelm" userId="f0629afb-2868-44c5-bf4d-759be34a3495" providerId="ADAL" clId="{DA37456D-E6C0-426E-A417-32FA2B25DF88}" dt="2024-02-11T14:10:06.663" v="179" actId="1076"/>
          <ac:spMkLst>
            <pc:docMk/>
            <pc:sldMk cId="2523984682" sldId="288"/>
            <ac:spMk id="10" creationId="{97A86F1D-FA1D-01FF-48B9-1A9513F77261}"/>
          </ac:spMkLst>
        </pc:spChg>
        <pc:spChg chg="add mod">
          <ac:chgData name="Niklas  Hjelm" userId="f0629afb-2868-44c5-bf4d-759be34a3495" providerId="ADAL" clId="{DA37456D-E6C0-426E-A417-32FA2B25DF88}" dt="2024-02-11T14:10:06.663" v="179" actId="1076"/>
          <ac:spMkLst>
            <pc:docMk/>
            <pc:sldMk cId="2523984682" sldId="288"/>
            <ac:spMk id="11" creationId="{E2CFC42A-C866-428E-D2BD-45551B2F29F7}"/>
          </ac:spMkLst>
        </pc:spChg>
        <pc:picChg chg="del mod">
          <ac:chgData name="Niklas  Hjelm" userId="f0629afb-2868-44c5-bf4d-759be34a3495" providerId="ADAL" clId="{DA37456D-E6C0-426E-A417-32FA2B25DF88}" dt="2024-02-11T13:54:43.290" v="6" actId="478"/>
          <ac:picMkLst>
            <pc:docMk/>
            <pc:sldMk cId="2523984682" sldId="288"/>
            <ac:picMk id="5" creationId="{E9540BEB-9F21-EF28-175E-D95738755757}"/>
          </ac:picMkLst>
        </pc:picChg>
        <pc:cxnChg chg="add del">
          <ac:chgData name="Niklas  Hjelm" userId="f0629afb-2868-44c5-bf4d-759be34a3495" providerId="ADAL" clId="{DA37456D-E6C0-426E-A417-32FA2B25DF88}" dt="2024-02-11T13:54:16.364" v="1" actId="11529"/>
          <ac:cxnSpMkLst>
            <pc:docMk/>
            <pc:sldMk cId="2523984682" sldId="288"/>
            <ac:cxnSpMk id="6" creationId="{B1D893DF-309C-6D92-9A7F-3149C48EA02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6D71C-B46C-4ED3-9EAA-2E9B167EA11A}" type="datetimeFigureOut">
              <a:rPr lang="sv-SE" smtClean="0"/>
              <a:t>2024-02-11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C544E-F5BD-47C3-A0AD-ECC797BA26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4229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544E-F5BD-47C3-A0AD-ECC797BA2690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4195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C544E-F5BD-47C3-A0AD-ECC797BA2690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798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C544E-F5BD-47C3-A0AD-ECC797BA2690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8842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C544E-F5BD-47C3-A0AD-ECC797BA2690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3122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C544E-F5BD-47C3-A0AD-ECC797BA2690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354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AD31-52B4-4D20-81DA-3CEE3F8EBDEB}" type="datetimeFigureOut">
              <a:rPr lang="sv-SE" smtClean="0"/>
              <a:t>2024-02-11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0038-03F1-43E4-BB96-963B6E72A97F}" type="slidenum">
              <a:rPr lang="sv-SE" smtClean="0"/>
              <a:t>‹#›</a:t>
            </a:fld>
            <a:endParaRPr lang="sv-SE"/>
          </a:p>
        </p:txBody>
      </p:sp>
      <p:sp>
        <p:nvSpPr>
          <p:cNvPr id="7" name="Rektangel 6"/>
          <p:cNvSpPr/>
          <p:nvPr userDrawn="1"/>
        </p:nvSpPr>
        <p:spPr>
          <a:xfrm>
            <a:off x="0" y="5982587"/>
            <a:ext cx="12192000" cy="905933"/>
          </a:xfrm>
          <a:prstGeom prst="rect">
            <a:avLst/>
          </a:prstGeom>
          <a:solidFill>
            <a:srgbClr val="693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9" name="Bildobjekt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6103" y="6199904"/>
            <a:ext cx="2039794" cy="51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558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AD31-52B4-4D20-81DA-3CEE3F8EBDEB}" type="datetimeFigureOut">
              <a:rPr lang="sv-SE" smtClean="0"/>
              <a:t>2024-02-11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0038-03F1-43E4-BB96-963B6E72A97F}" type="slidenum">
              <a:rPr lang="sv-SE" smtClean="0"/>
              <a:t>‹#›</a:t>
            </a:fld>
            <a:endParaRPr lang="sv-SE"/>
          </a:p>
        </p:txBody>
      </p:sp>
      <p:sp>
        <p:nvSpPr>
          <p:cNvPr id="7" name="Rektangel 6"/>
          <p:cNvSpPr/>
          <p:nvPr userDrawn="1"/>
        </p:nvSpPr>
        <p:spPr>
          <a:xfrm>
            <a:off x="0" y="5982587"/>
            <a:ext cx="12192000" cy="905933"/>
          </a:xfrm>
          <a:prstGeom prst="rect">
            <a:avLst/>
          </a:prstGeom>
          <a:solidFill>
            <a:srgbClr val="693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6103" y="6199904"/>
            <a:ext cx="2039794" cy="51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67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AD31-52B4-4D20-81DA-3CEE3F8EBDEB}" type="datetimeFigureOut">
              <a:rPr lang="sv-SE" smtClean="0"/>
              <a:t>2024-02-11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0038-03F1-43E4-BB96-963B6E72A97F}" type="slidenum">
              <a:rPr lang="sv-SE" smtClean="0"/>
              <a:t>‹#›</a:t>
            </a:fld>
            <a:endParaRPr lang="sv-SE"/>
          </a:p>
        </p:txBody>
      </p:sp>
      <p:sp>
        <p:nvSpPr>
          <p:cNvPr id="7" name="Rektangel 6"/>
          <p:cNvSpPr/>
          <p:nvPr userDrawn="1"/>
        </p:nvSpPr>
        <p:spPr>
          <a:xfrm>
            <a:off x="0" y="5982587"/>
            <a:ext cx="12192000" cy="905933"/>
          </a:xfrm>
          <a:prstGeom prst="rect">
            <a:avLst/>
          </a:prstGeom>
          <a:solidFill>
            <a:srgbClr val="693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6103" y="6199904"/>
            <a:ext cx="2039794" cy="51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25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44C-5C32-4A97-B998-9106C084FAC2}" type="datetimeFigureOut">
              <a:rPr lang="sv-SE" smtClean="0"/>
              <a:t>2024-02-11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4626-6E52-48FE-83E6-EB003EA864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85583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44C-5C32-4A97-B998-9106C084FAC2}" type="datetimeFigureOut">
              <a:rPr lang="sv-SE" smtClean="0"/>
              <a:t>2024-02-11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4626-6E52-48FE-83E6-EB003EA864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3771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44C-5C32-4A97-B998-9106C084FAC2}" type="datetimeFigureOut">
              <a:rPr lang="sv-SE" smtClean="0"/>
              <a:t>2024-02-11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4626-6E52-48FE-83E6-EB003EA864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5980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44C-5C32-4A97-B998-9106C084FAC2}" type="datetimeFigureOut">
              <a:rPr lang="sv-SE" smtClean="0"/>
              <a:t>2024-02-11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4626-6E52-48FE-83E6-EB003EA864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9620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44C-5C32-4A97-B998-9106C084FAC2}" type="datetimeFigureOut">
              <a:rPr lang="sv-SE" smtClean="0"/>
              <a:t>2024-02-11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4626-6E52-48FE-83E6-EB003EA864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9665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44C-5C32-4A97-B998-9106C084FAC2}" type="datetimeFigureOut">
              <a:rPr lang="sv-SE" smtClean="0"/>
              <a:t>2024-02-11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4626-6E52-48FE-83E6-EB003EA864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83397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44C-5C32-4A97-B998-9106C084FAC2}" type="datetimeFigureOut">
              <a:rPr lang="sv-SE" smtClean="0"/>
              <a:t>2024-02-11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4626-6E52-48FE-83E6-EB003EA864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86275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44C-5C32-4A97-B998-9106C084FAC2}" type="datetimeFigureOut">
              <a:rPr lang="sv-SE" smtClean="0"/>
              <a:t>2024-02-11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4626-6E52-48FE-83E6-EB003EA864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5421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AD31-52B4-4D20-81DA-3CEE3F8EBDEB}" type="datetimeFigureOut">
              <a:rPr lang="sv-SE" smtClean="0"/>
              <a:t>2024-02-11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0038-03F1-43E4-BB96-963B6E72A97F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Rektangel 10"/>
          <p:cNvSpPr/>
          <p:nvPr userDrawn="1"/>
        </p:nvSpPr>
        <p:spPr>
          <a:xfrm>
            <a:off x="0" y="5982587"/>
            <a:ext cx="12192000" cy="905933"/>
          </a:xfrm>
          <a:prstGeom prst="rect">
            <a:avLst/>
          </a:prstGeom>
          <a:solidFill>
            <a:srgbClr val="693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2" name="Bildobjekt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6103" y="6199904"/>
            <a:ext cx="2039794" cy="51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63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44C-5C32-4A97-B998-9106C084FAC2}" type="datetimeFigureOut">
              <a:rPr lang="sv-SE" smtClean="0"/>
              <a:t>2024-02-11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4626-6E52-48FE-83E6-EB003EA864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0299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44C-5C32-4A97-B998-9106C084FAC2}" type="datetimeFigureOut">
              <a:rPr lang="sv-SE" smtClean="0"/>
              <a:t>2024-02-11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4626-6E52-48FE-83E6-EB003EA864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0093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44C-5C32-4A97-B998-9106C084FAC2}" type="datetimeFigureOut">
              <a:rPr lang="sv-SE" smtClean="0"/>
              <a:t>2024-02-11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4626-6E52-48FE-83E6-EB003EA864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5888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44C-5C32-4A97-B998-9106C084FAC2}" type="datetimeFigureOut">
              <a:rPr lang="sv-SE" smtClean="0"/>
              <a:t>2024-02-11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4626-6E52-48FE-83E6-EB003EA864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657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AD31-52B4-4D20-81DA-3CEE3F8EBDEB}" type="datetimeFigureOut">
              <a:rPr lang="sv-SE" smtClean="0"/>
              <a:t>2024-02-11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0038-03F1-43E4-BB96-963B6E72A97F}" type="slidenum">
              <a:rPr lang="sv-SE" smtClean="0"/>
              <a:t>‹#›</a:t>
            </a:fld>
            <a:endParaRPr lang="sv-SE"/>
          </a:p>
        </p:txBody>
      </p:sp>
      <p:sp>
        <p:nvSpPr>
          <p:cNvPr id="7" name="Rektangel 6"/>
          <p:cNvSpPr/>
          <p:nvPr userDrawn="1"/>
        </p:nvSpPr>
        <p:spPr>
          <a:xfrm>
            <a:off x="0" y="5982587"/>
            <a:ext cx="12192000" cy="905933"/>
          </a:xfrm>
          <a:prstGeom prst="rect">
            <a:avLst/>
          </a:prstGeom>
          <a:solidFill>
            <a:srgbClr val="693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6103" y="6199904"/>
            <a:ext cx="2039794" cy="51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820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AD31-52B4-4D20-81DA-3CEE3F8EBDEB}" type="datetimeFigureOut">
              <a:rPr lang="sv-SE" smtClean="0"/>
              <a:t>2024-02-11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0038-03F1-43E4-BB96-963B6E72A97F}" type="slidenum">
              <a:rPr lang="sv-SE" smtClean="0"/>
              <a:t>‹#›</a:t>
            </a:fld>
            <a:endParaRPr lang="sv-SE"/>
          </a:p>
        </p:txBody>
      </p:sp>
      <p:sp>
        <p:nvSpPr>
          <p:cNvPr id="8" name="Rektangel 7"/>
          <p:cNvSpPr/>
          <p:nvPr userDrawn="1"/>
        </p:nvSpPr>
        <p:spPr>
          <a:xfrm>
            <a:off x="0" y="5982587"/>
            <a:ext cx="12192000" cy="905933"/>
          </a:xfrm>
          <a:prstGeom prst="rect">
            <a:avLst/>
          </a:prstGeom>
          <a:solidFill>
            <a:srgbClr val="693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9" name="Bildobjekt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6103" y="6199904"/>
            <a:ext cx="2039794" cy="51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834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AD31-52B4-4D20-81DA-3CEE3F8EBDEB}" type="datetimeFigureOut">
              <a:rPr lang="sv-SE" smtClean="0"/>
              <a:t>2024-02-11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0038-03F1-43E4-BB96-963B6E72A97F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Rektangel 9"/>
          <p:cNvSpPr/>
          <p:nvPr userDrawn="1"/>
        </p:nvSpPr>
        <p:spPr>
          <a:xfrm>
            <a:off x="0" y="5982587"/>
            <a:ext cx="12192000" cy="905933"/>
          </a:xfrm>
          <a:prstGeom prst="rect">
            <a:avLst/>
          </a:prstGeom>
          <a:solidFill>
            <a:srgbClr val="693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1" name="Bildobjekt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6103" y="6199904"/>
            <a:ext cx="2039794" cy="51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671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AD31-52B4-4D20-81DA-3CEE3F8EBDEB}" type="datetimeFigureOut">
              <a:rPr lang="sv-SE" smtClean="0"/>
              <a:t>2024-02-11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0038-03F1-43E4-BB96-963B6E72A97F}" type="slidenum">
              <a:rPr lang="sv-SE" smtClean="0"/>
              <a:t>‹#›</a:t>
            </a:fld>
            <a:endParaRPr lang="sv-SE"/>
          </a:p>
        </p:txBody>
      </p:sp>
      <p:sp>
        <p:nvSpPr>
          <p:cNvPr id="6" name="Rektangel 5"/>
          <p:cNvSpPr/>
          <p:nvPr userDrawn="1"/>
        </p:nvSpPr>
        <p:spPr>
          <a:xfrm>
            <a:off x="0" y="5982587"/>
            <a:ext cx="12192000" cy="905933"/>
          </a:xfrm>
          <a:prstGeom prst="rect">
            <a:avLst/>
          </a:prstGeom>
          <a:solidFill>
            <a:srgbClr val="693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6103" y="6199904"/>
            <a:ext cx="2039794" cy="51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78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AD31-52B4-4D20-81DA-3CEE3F8EBDEB}" type="datetimeFigureOut">
              <a:rPr lang="sv-SE" smtClean="0"/>
              <a:t>2024-02-11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0038-03F1-43E4-BB96-963B6E72A97F}" type="slidenum">
              <a:rPr lang="sv-SE" smtClean="0"/>
              <a:t>‹#›</a:t>
            </a:fld>
            <a:endParaRPr lang="sv-SE"/>
          </a:p>
        </p:txBody>
      </p:sp>
      <p:sp>
        <p:nvSpPr>
          <p:cNvPr id="5" name="Rektangel 4"/>
          <p:cNvSpPr/>
          <p:nvPr userDrawn="1"/>
        </p:nvSpPr>
        <p:spPr>
          <a:xfrm>
            <a:off x="0" y="5982587"/>
            <a:ext cx="12192000" cy="905933"/>
          </a:xfrm>
          <a:prstGeom prst="rect">
            <a:avLst/>
          </a:prstGeom>
          <a:solidFill>
            <a:srgbClr val="693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6" name="Bildobjekt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6103" y="6199904"/>
            <a:ext cx="2039794" cy="51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537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AD31-52B4-4D20-81DA-3CEE3F8EBDEB}" type="datetimeFigureOut">
              <a:rPr lang="sv-SE" smtClean="0"/>
              <a:t>2024-02-11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0038-03F1-43E4-BB96-963B6E72A97F}" type="slidenum">
              <a:rPr lang="sv-SE" smtClean="0"/>
              <a:t>‹#›</a:t>
            </a:fld>
            <a:endParaRPr lang="sv-SE"/>
          </a:p>
        </p:txBody>
      </p:sp>
      <p:sp>
        <p:nvSpPr>
          <p:cNvPr id="8" name="Rektangel 7"/>
          <p:cNvSpPr/>
          <p:nvPr userDrawn="1"/>
        </p:nvSpPr>
        <p:spPr>
          <a:xfrm>
            <a:off x="0" y="5982587"/>
            <a:ext cx="12192000" cy="905933"/>
          </a:xfrm>
          <a:prstGeom prst="rect">
            <a:avLst/>
          </a:prstGeom>
          <a:solidFill>
            <a:srgbClr val="693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9" name="Bildobjekt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6103" y="6199904"/>
            <a:ext cx="2039794" cy="51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013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AD31-52B4-4D20-81DA-3CEE3F8EBDEB}" type="datetimeFigureOut">
              <a:rPr lang="sv-SE" smtClean="0"/>
              <a:t>2024-02-11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0038-03F1-43E4-BB96-963B6E72A97F}" type="slidenum">
              <a:rPr lang="sv-SE" smtClean="0"/>
              <a:t>‹#›</a:t>
            </a:fld>
            <a:endParaRPr lang="sv-SE"/>
          </a:p>
        </p:txBody>
      </p:sp>
      <p:sp>
        <p:nvSpPr>
          <p:cNvPr id="8" name="Rektangel 7"/>
          <p:cNvSpPr/>
          <p:nvPr userDrawn="1"/>
        </p:nvSpPr>
        <p:spPr>
          <a:xfrm>
            <a:off x="0" y="5982587"/>
            <a:ext cx="12192000" cy="905933"/>
          </a:xfrm>
          <a:prstGeom prst="rect">
            <a:avLst/>
          </a:prstGeom>
          <a:solidFill>
            <a:srgbClr val="693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9" name="Bildobjekt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6103" y="6199904"/>
            <a:ext cx="2039794" cy="51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81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AD31-52B4-4D20-81DA-3CEE3F8EBDEB}" type="datetimeFigureOut">
              <a:rPr lang="sv-SE" smtClean="0"/>
              <a:t>2024-02-11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E0038-03F1-43E4-BB96-963B6E72A97F}" type="slidenum">
              <a:rPr lang="sv-SE" smtClean="0"/>
              <a:t>‹#›</a:t>
            </a:fld>
            <a:endParaRPr lang="sv-SE"/>
          </a:p>
        </p:txBody>
      </p:sp>
      <p:sp>
        <p:nvSpPr>
          <p:cNvPr id="7" name="Rektangel 6"/>
          <p:cNvSpPr/>
          <p:nvPr userDrawn="1"/>
        </p:nvSpPr>
        <p:spPr>
          <a:xfrm>
            <a:off x="0" y="5982587"/>
            <a:ext cx="12192000" cy="905933"/>
          </a:xfrm>
          <a:prstGeom prst="rect">
            <a:avLst/>
          </a:prstGeom>
          <a:solidFill>
            <a:srgbClr val="693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076103" y="6199904"/>
            <a:ext cx="2039794" cy="51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3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0C44C-5C32-4A97-B998-9106C084FAC2}" type="datetimeFigureOut">
              <a:rPr lang="sv-SE" smtClean="0"/>
              <a:t>2024-02-11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94626-6E52-48FE-83E6-EB003EA864CE}" type="slidenum">
              <a:rPr lang="sv-SE" smtClean="0"/>
              <a:t>‹#›</a:t>
            </a:fld>
            <a:endParaRPr lang="sv-SE"/>
          </a:p>
        </p:txBody>
      </p:sp>
      <p:sp>
        <p:nvSpPr>
          <p:cNvPr id="7" name="Rektangel 6"/>
          <p:cNvSpPr/>
          <p:nvPr userDrawn="1"/>
        </p:nvSpPr>
        <p:spPr>
          <a:xfrm>
            <a:off x="0" y="5982587"/>
            <a:ext cx="12192000" cy="905933"/>
          </a:xfrm>
          <a:prstGeom prst="rect">
            <a:avLst/>
          </a:prstGeom>
          <a:solidFill>
            <a:srgbClr val="693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076103" y="6199904"/>
            <a:ext cx="2039794" cy="51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7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448586" y="1131790"/>
            <a:ext cx="9144000" cy="2387600"/>
          </a:xfrm>
        </p:spPr>
        <p:txBody>
          <a:bodyPr/>
          <a:lstStyle/>
          <a:p>
            <a:r>
              <a:rPr lang="sv-SE" dirty="0">
                <a:latin typeface="Avenir LT Std 55 Roman" panose="020B0703020203020204" pitchFamily="34" charset="0"/>
              </a:rPr>
              <a:t>Software </a:t>
            </a:r>
            <a:r>
              <a:rPr lang="sv-SE" dirty="0" err="1">
                <a:latin typeface="Avenir LT Std 55 Roman" panose="020B0703020203020204" pitchFamily="34" charset="0"/>
              </a:rPr>
              <a:t>Architecture</a:t>
            </a:r>
            <a:endParaRPr lang="sv-SE" dirty="0">
              <a:latin typeface="Avenir LT Std 55 Roman" panose="020B0703020203020204" pitchFamily="34" charset="0"/>
            </a:endParaRPr>
          </a:p>
        </p:txBody>
      </p:sp>
      <p:sp>
        <p:nvSpPr>
          <p:cNvPr id="4" name="Underrubri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>
                <a:latin typeface="Avenir Next LT Pro" panose="020B0504020202020204" pitchFamily="34" charset="0"/>
              </a:rPr>
              <a:t>Av: Niklas Hjelm</a:t>
            </a:r>
          </a:p>
        </p:txBody>
      </p:sp>
    </p:spTree>
    <p:extLst>
      <p:ext uri="{BB962C8B-B14F-4D97-AF65-F5344CB8AC3E}">
        <p14:creationId xmlns:p14="http://schemas.microsoft.com/office/powerpoint/2010/main" val="89349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1DE64EF-5CE8-108A-7919-8CF5A2A7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Avenir LT Std 55 Roman" panose="020B0703020203020204"/>
              </a:rPr>
              <a:t>Vad är mjukvaruarkitektur? </a:t>
            </a:r>
            <a:br>
              <a:rPr lang="sv-SE" dirty="0">
                <a:latin typeface="Avenir LT Std 55 Roman" panose="020B0703020203020204"/>
              </a:rPr>
            </a:br>
            <a:r>
              <a:rPr lang="sv-SE" dirty="0">
                <a:latin typeface="Avenir LT Std 55 Roman" panose="020B0703020203020204"/>
              </a:rPr>
              <a:t>(Software </a:t>
            </a:r>
            <a:r>
              <a:rPr lang="sv-SE" dirty="0" err="1">
                <a:latin typeface="Avenir LT Std 55 Roman" panose="020B0703020203020204"/>
              </a:rPr>
              <a:t>Architecture</a:t>
            </a:r>
            <a:r>
              <a:rPr lang="sv-SE" dirty="0">
                <a:latin typeface="Avenir LT Std 55 Roman" panose="020B0703020203020204"/>
              </a:rPr>
              <a:t>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39311D7-4EAB-C03F-DD84-E01A82540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latin typeface="Avenir Next LT Pro" panose="020B0504020202020204" pitchFamily="34" charset="0"/>
              </a:rPr>
              <a:t>Mjukvaruarkitektur handlar om att organisera komponenter i mjukvara.</a:t>
            </a:r>
          </a:p>
          <a:p>
            <a:r>
              <a:rPr lang="sv-SE" dirty="0">
                <a:latin typeface="Avenir Next LT Pro" panose="020B0504020202020204" pitchFamily="34" charset="0"/>
              </a:rPr>
              <a:t>Det finns många olika filosofier och de flesta är bäst i något läge.</a:t>
            </a:r>
          </a:p>
          <a:p>
            <a:r>
              <a:rPr lang="sv-SE" dirty="0">
                <a:latin typeface="Avenir Next LT Pro" panose="020B0504020202020204" pitchFamily="34" charset="0"/>
              </a:rPr>
              <a:t>Ingen silver </a:t>
            </a:r>
            <a:r>
              <a:rPr lang="sv-SE" dirty="0" err="1">
                <a:latin typeface="Avenir Next LT Pro" panose="020B0504020202020204" pitchFamily="34" charset="0"/>
              </a:rPr>
              <a:t>bullet</a:t>
            </a:r>
            <a:r>
              <a:rPr lang="sv-SE" dirty="0">
                <a:latin typeface="Avenir Next LT Pro" panose="020B0504020202020204" pitchFamily="34" charset="0"/>
              </a:rPr>
              <a:t>.</a:t>
            </a:r>
          </a:p>
          <a:p>
            <a:r>
              <a:rPr lang="sv-SE" dirty="0">
                <a:latin typeface="Avenir Next LT Pro" panose="020B0504020202020204" pitchFamily="34" charset="0"/>
              </a:rPr>
              <a:t>Mjukvaruarkitektur blandas ofta ihop med utvecklingsmetodik</a:t>
            </a:r>
          </a:p>
          <a:p>
            <a:pPr lvl="1"/>
            <a:r>
              <a:rPr lang="sv-SE" dirty="0">
                <a:latin typeface="Avenir Next LT Pro" panose="020B0504020202020204" pitchFamily="34" charset="0"/>
              </a:rPr>
              <a:t>FDD – Feature-Driven </a:t>
            </a:r>
            <a:r>
              <a:rPr lang="sv-SE" dirty="0" err="1">
                <a:latin typeface="Avenir Next LT Pro" panose="020B0504020202020204" pitchFamily="34" charset="0"/>
              </a:rPr>
              <a:t>Development</a:t>
            </a:r>
            <a:endParaRPr lang="sv-SE" dirty="0">
              <a:latin typeface="Avenir Next LT Pro" panose="020B0504020202020204" pitchFamily="34" charset="0"/>
            </a:endParaRPr>
          </a:p>
          <a:p>
            <a:pPr lvl="1"/>
            <a:r>
              <a:rPr lang="sv-SE" dirty="0">
                <a:latin typeface="Avenir Next LT Pro" panose="020B0504020202020204" pitchFamily="34" charset="0"/>
              </a:rPr>
              <a:t>TDD – Test-Driven </a:t>
            </a:r>
            <a:r>
              <a:rPr lang="sv-SE" dirty="0" err="1">
                <a:latin typeface="Avenir Next LT Pro" panose="020B0504020202020204" pitchFamily="34" charset="0"/>
              </a:rPr>
              <a:t>Development</a:t>
            </a:r>
            <a:endParaRPr lang="sv-SE" dirty="0">
              <a:latin typeface="Avenir Next LT Pro" panose="020B0504020202020204" pitchFamily="34" charset="0"/>
            </a:endParaRPr>
          </a:p>
          <a:p>
            <a:pPr lvl="1"/>
            <a:r>
              <a:rPr lang="sv-SE" dirty="0">
                <a:latin typeface="Avenir Next LT Pro" panose="020B0504020202020204" pitchFamily="34" charset="0"/>
              </a:rPr>
              <a:t>DDD – </a:t>
            </a:r>
            <a:r>
              <a:rPr lang="sv-SE" dirty="0" err="1">
                <a:latin typeface="Avenir Next LT Pro" panose="020B0504020202020204" pitchFamily="34" charset="0"/>
              </a:rPr>
              <a:t>Domain</a:t>
            </a:r>
            <a:r>
              <a:rPr lang="sv-SE" dirty="0">
                <a:latin typeface="Avenir Next LT Pro" panose="020B0504020202020204" pitchFamily="34" charset="0"/>
              </a:rPr>
              <a:t>-Driven </a:t>
            </a:r>
            <a:r>
              <a:rPr lang="sv-SE" dirty="0" err="1">
                <a:latin typeface="Avenir Next LT Pro" panose="020B0504020202020204" pitchFamily="34" charset="0"/>
              </a:rPr>
              <a:t>Development</a:t>
            </a:r>
            <a:endParaRPr lang="sv-SE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918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3578CD0-9816-B5D5-789D-C56CEEF5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Layered</a:t>
            </a:r>
            <a:r>
              <a:rPr lang="sv-SE" dirty="0"/>
              <a:t> </a:t>
            </a:r>
            <a:r>
              <a:rPr lang="sv-SE" dirty="0" err="1"/>
              <a:t>Architecture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04F7CE7-3746-280D-D3EA-23EE5688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Layered</a:t>
            </a:r>
            <a:r>
              <a:rPr lang="sv-SE" dirty="0"/>
              <a:t> </a:t>
            </a:r>
            <a:r>
              <a:rPr lang="sv-SE" dirty="0" err="1"/>
              <a:t>Architecture</a:t>
            </a:r>
            <a:r>
              <a:rPr lang="sv-SE" dirty="0"/>
              <a:t> bygger på att vår applikation består av lager.</a:t>
            </a:r>
          </a:p>
          <a:p>
            <a:r>
              <a:rPr lang="sv-SE" dirty="0" err="1"/>
              <a:t>Layered</a:t>
            </a:r>
            <a:r>
              <a:rPr lang="sv-SE" dirty="0"/>
              <a:t> </a:t>
            </a:r>
            <a:r>
              <a:rPr lang="sv-SE" dirty="0" err="1"/>
              <a:t>Architecture</a:t>
            </a:r>
            <a:r>
              <a:rPr lang="sv-SE" dirty="0"/>
              <a:t> syftar ofta till att man har minst tre lager</a:t>
            </a:r>
          </a:p>
          <a:p>
            <a:pPr lvl="1"/>
            <a:r>
              <a:rPr lang="sv-SE" dirty="0"/>
              <a:t>UIL – </a:t>
            </a:r>
            <a:r>
              <a:rPr lang="sv-SE" dirty="0" err="1"/>
              <a:t>User</a:t>
            </a:r>
            <a:r>
              <a:rPr lang="sv-SE" dirty="0"/>
              <a:t> Interface (</a:t>
            </a:r>
            <a:r>
              <a:rPr lang="sv-SE" dirty="0" err="1"/>
              <a:t>Endpoints</a:t>
            </a:r>
            <a:r>
              <a:rPr lang="sv-SE" dirty="0"/>
              <a:t> och framåt)</a:t>
            </a:r>
          </a:p>
          <a:p>
            <a:pPr lvl="1"/>
            <a:r>
              <a:rPr lang="sv-SE" dirty="0"/>
              <a:t>BLL – Business </a:t>
            </a:r>
            <a:r>
              <a:rPr lang="sv-SE" dirty="0" err="1"/>
              <a:t>Logic</a:t>
            </a:r>
            <a:r>
              <a:rPr lang="sv-SE" dirty="0"/>
              <a:t> </a:t>
            </a:r>
            <a:r>
              <a:rPr lang="sv-SE" dirty="0" err="1"/>
              <a:t>Layer</a:t>
            </a:r>
            <a:r>
              <a:rPr lang="sv-SE" dirty="0"/>
              <a:t> (Services med mera)</a:t>
            </a:r>
          </a:p>
          <a:p>
            <a:pPr lvl="1"/>
            <a:r>
              <a:rPr lang="sv-SE" dirty="0"/>
              <a:t>DAL – Data Access </a:t>
            </a:r>
            <a:r>
              <a:rPr lang="sv-SE" dirty="0" err="1"/>
              <a:t>Layer</a:t>
            </a:r>
            <a:r>
              <a:rPr lang="sv-SE" dirty="0"/>
              <a:t> (</a:t>
            </a:r>
            <a:r>
              <a:rPr lang="sv-SE" dirty="0" err="1"/>
              <a:t>Contexts</a:t>
            </a:r>
            <a:r>
              <a:rPr lang="sv-SE" dirty="0"/>
              <a:t>, </a:t>
            </a:r>
            <a:r>
              <a:rPr lang="sv-SE" dirty="0" err="1"/>
              <a:t>DataModeller</a:t>
            </a:r>
            <a:r>
              <a:rPr lang="sv-SE" dirty="0"/>
              <a:t>, mm)</a:t>
            </a:r>
          </a:p>
          <a:p>
            <a:pPr lvl="1"/>
            <a:endParaRPr lang="sv-SE" dirty="0"/>
          </a:p>
          <a:p>
            <a:r>
              <a:rPr lang="sv-SE" dirty="0"/>
              <a:t>Denna arkitektur är en mycket bra start i de flesta fall och är grunden till många andra arkitekturmönster</a:t>
            </a:r>
          </a:p>
        </p:txBody>
      </p:sp>
    </p:spTree>
    <p:extLst>
      <p:ext uri="{BB962C8B-B14F-4D97-AF65-F5344CB8AC3E}">
        <p14:creationId xmlns:p14="http://schemas.microsoft.com/office/powerpoint/2010/main" val="1807625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05B031A-C2AE-4725-1B8E-B4AC4541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F740864-6904-50E4-5CC4-7147F14A1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EB411301-268E-6753-D7A2-2BEE72E33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657"/>
            <a:ext cx="10515600" cy="584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919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6D4F520-869F-4B6B-75F1-9B0B414C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Clean </a:t>
            </a:r>
            <a:r>
              <a:rPr lang="sv-SE" dirty="0" err="1"/>
              <a:t>Architecture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6A0FB77-6034-1D54-3943-075A45362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Clean </a:t>
            </a:r>
            <a:r>
              <a:rPr lang="sv-SE" dirty="0" err="1"/>
              <a:t>Architecture</a:t>
            </a:r>
            <a:r>
              <a:rPr lang="sv-SE" dirty="0"/>
              <a:t> bygger på </a:t>
            </a:r>
            <a:r>
              <a:rPr lang="sv-SE" dirty="0" err="1"/>
              <a:t>Layered</a:t>
            </a:r>
            <a:r>
              <a:rPr lang="sv-SE" dirty="0"/>
              <a:t> </a:t>
            </a:r>
            <a:r>
              <a:rPr lang="sv-SE" dirty="0" err="1"/>
              <a:t>Architecture</a:t>
            </a:r>
            <a:r>
              <a:rPr lang="sv-SE" dirty="0"/>
              <a:t> men bryter isär ett steg till.</a:t>
            </a:r>
          </a:p>
          <a:p>
            <a:r>
              <a:rPr lang="sv-SE" dirty="0"/>
              <a:t>Här har vi även parallella lager.</a:t>
            </a:r>
          </a:p>
        </p:txBody>
      </p:sp>
    </p:spTree>
    <p:extLst>
      <p:ext uri="{BB962C8B-B14F-4D97-AF65-F5344CB8AC3E}">
        <p14:creationId xmlns:p14="http://schemas.microsoft.com/office/powerpoint/2010/main" val="12729547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 9">
            <a:extLst>
              <a:ext uri="{FF2B5EF4-FFF2-40B4-BE49-F238E27FC236}">
                <a16:creationId xmlns:a16="http://schemas.microsoft.com/office/drawing/2014/main" id="{97A86F1D-FA1D-01FF-48B9-1A9513F77261}"/>
              </a:ext>
            </a:extLst>
          </p:cNvPr>
          <p:cNvSpPr/>
          <p:nvPr/>
        </p:nvSpPr>
        <p:spPr>
          <a:xfrm>
            <a:off x="1317625" y="1685924"/>
            <a:ext cx="4184650" cy="412115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9" name="Ellips 8">
            <a:extLst>
              <a:ext uri="{FF2B5EF4-FFF2-40B4-BE49-F238E27FC236}">
                <a16:creationId xmlns:a16="http://schemas.microsoft.com/office/drawing/2014/main" id="{A013CD89-0857-A792-C13C-7C24C3ECE40A}"/>
              </a:ext>
            </a:extLst>
          </p:cNvPr>
          <p:cNvSpPr/>
          <p:nvPr/>
        </p:nvSpPr>
        <p:spPr>
          <a:xfrm>
            <a:off x="1990725" y="2336800"/>
            <a:ext cx="2838450" cy="2819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sv-SE" b="1" dirty="0" err="1"/>
              <a:t>Application</a:t>
            </a:r>
            <a:endParaRPr lang="sv-SE" b="1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A34D02DE-B9F7-8815-E97A-2062D01E0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223044"/>
            <a:ext cx="10515600" cy="1325563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70CB6D4D-E94E-170D-878B-32186F8D0267}"/>
              </a:ext>
            </a:extLst>
          </p:cNvPr>
          <p:cNvSpPr/>
          <p:nvPr/>
        </p:nvSpPr>
        <p:spPr>
          <a:xfrm>
            <a:off x="2717800" y="3083718"/>
            <a:ext cx="1384300" cy="132556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Domain</a:t>
            </a:r>
            <a:endParaRPr lang="sv-SE" b="1" dirty="0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E2CFC42A-C866-428E-D2BD-45551B2F29F7}"/>
              </a:ext>
            </a:extLst>
          </p:cNvPr>
          <p:cNvSpPr txBox="1"/>
          <p:nvPr/>
        </p:nvSpPr>
        <p:spPr>
          <a:xfrm>
            <a:off x="2717800" y="1879600"/>
            <a:ext cx="186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523984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4365ccd-916f-4443-b0e3-57e8bb7d42ea">CYEYYFJYTVJU-1269564581-214418</_dlc_DocId>
    <_dlc_DocIdUrl xmlns="c4365ccd-916f-4443-b0e3-57e8bb7d42ea">
      <Url>https://ithogskolan.sharepoint.com/sites/ITHS/_layouts/15/DocIdRedir.aspx?ID=CYEYYFJYTVJU-1269564581-214418</Url>
      <Description>CYEYYFJYTVJU-1269564581-214418</Description>
    </_dlc_DocIdUrl>
    <TaxCatchAll xmlns="c4365ccd-916f-4443-b0e3-57e8bb7d42ea" xsi:nil="true"/>
    <IconOverlay xmlns="http://schemas.microsoft.com/sharepoint/v4" xsi:nil="true"/>
    <lcf76f155ced4ddcb4097134ff3c332f xmlns="f7f9a81c-fbe2-499e-b681-1e3dfd88c195">
      <Terms xmlns="http://schemas.microsoft.com/office/infopath/2007/PartnerControls"/>
    </lcf76f155ced4ddcb4097134ff3c332f>
    <SharedWithUsers xmlns="c4365ccd-916f-4443-b0e3-57e8bb7d42ea">
      <UserInfo>
        <DisplayName>Angela Lindqvist</DisplayName>
        <AccountId>950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270C712E53C684AA9BBED696FA03947" ma:contentTypeVersion="19" ma:contentTypeDescription="Skapa ett nytt dokument." ma:contentTypeScope="" ma:versionID="5b18cc2e91869623269104c5658df140">
  <xsd:schema xmlns:xsd="http://www.w3.org/2001/XMLSchema" xmlns:xs="http://www.w3.org/2001/XMLSchema" xmlns:p="http://schemas.microsoft.com/office/2006/metadata/properties" xmlns:ns2="c4365ccd-916f-4443-b0e3-57e8bb7d42ea" xmlns:ns3="f7f9a81c-fbe2-499e-b681-1e3dfd88c195" xmlns:ns4="http://schemas.microsoft.com/sharepoint/v4" targetNamespace="http://schemas.microsoft.com/office/2006/metadata/properties" ma:root="true" ma:fieldsID="0f81fe4d58e64e6d5cb91eb62fc61fe2" ns2:_="" ns3:_="" ns4:_="">
    <xsd:import namespace="c4365ccd-916f-4443-b0e3-57e8bb7d42ea"/>
    <xsd:import namespace="f7f9a81c-fbe2-499e-b681-1e3dfd88c195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4:IconOverlay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365ccd-916f-4443-b0e3-57e8bb7d42e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kument-ID-värde" ma:description="Värdet för dokument-ID som tilldelats till det här objektet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 länk till det här dokumente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Delat med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lat med information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7" nillable="true" ma:displayName="Taxonomy Catch All Column" ma:hidden="true" ma:list="{9266cd7c-9ef4-43b4-a624-66b3c7e888db}" ma:internalName="TaxCatchAll" ma:showField="CatchAllData" ma:web="c4365ccd-916f-4443-b0e3-57e8bb7d42e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f9a81c-fbe2-499e-b681-1e3dfd88c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Bildmarkeringar" ma:readOnly="false" ma:fieldId="{5cf76f15-5ced-4ddc-b409-7134ff3c332f}" ma:taxonomyMulti="true" ma:sspId="999e53de-cb2a-49e9-9ede-ae79f4a55f9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24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609350-A93E-41C6-81FF-19D51C76CFDD}">
  <ds:schemaRefs>
    <ds:schemaRef ds:uri="http://purl.org/dc/dcmitype/"/>
    <ds:schemaRef ds:uri="http://schemas.microsoft.com/sharepoint/v4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f7f9a81c-fbe2-499e-b681-1e3dfd88c195"/>
    <ds:schemaRef ds:uri="c4365ccd-916f-4443-b0e3-57e8bb7d42e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FF873B5-869F-4AA1-9200-8DC584F54BF1}"/>
</file>

<file path=customXml/itemProps3.xml><?xml version="1.0" encoding="utf-8"?>
<ds:datastoreItem xmlns:ds="http://schemas.openxmlformats.org/officeDocument/2006/customXml" ds:itemID="{6C34EF7E-D615-4405-9448-28969394EC3F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35C9EDD-32FD-4A42-A713-CEF6041CB5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9459</TotalTime>
  <Words>163</Words>
  <Application>Microsoft Office PowerPoint</Application>
  <PresentationFormat>Bredbild</PresentationFormat>
  <Paragraphs>29</Paragraphs>
  <Slides>6</Slides>
  <Notes>5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6</vt:i4>
      </vt:variant>
    </vt:vector>
  </HeadingPairs>
  <TitlesOfParts>
    <vt:vector size="13" baseType="lpstr">
      <vt:lpstr>Arial</vt:lpstr>
      <vt:lpstr>Avenir LT Std 55 Roman</vt:lpstr>
      <vt:lpstr>Avenir Next LT Pro</vt:lpstr>
      <vt:lpstr>Calibri</vt:lpstr>
      <vt:lpstr>Calibri Light</vt:lpstr>
      <vt:lpstr>Office-tema</vt:lpstr>
      <vt:lpstr>Anpassad formgivning</vt:lpstr>
      <vt:lpstr>Software Architecture</vt:lpstr>
      <vt:lpstr>Vad är mjukvaruarkitektur?  (Software Architecture)</vt:lpstr>
      <vt:lpstr>Layered Architecture</vt:lpstr>
      <vt:lpstr>PowerPoint-presentation</vt:lpstr>
      <vt:lpstr>Clean Architecture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Marcus Andersson</dc:creator>
  <cp:lastModifiedBy>Niklas  Hjelm</cp:lastModifiedBy>
  <cp:revision>46</cp:revision>
  <dcterms:created xsi:type="dcterms:W3CDTF">2014-08-11T07:33:50Z</dcterms:created>
  <dcterms:modified xsi:type="dcterms:W3CDTF">2024-02-11T14:10:15Z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0x0101003270C712E53C684AA9BBED696FA03947</vt:lpwstr>
  </property>
  <property fmtid="{D5CDD505-2E9C-101B-9397-08002B2CF9AE}" pid="3" name="_dlc_DocIdItemGuid">
    <vt:lpwstr>9b370d9e-e19a-4561-aa1b-65c7987a9b15</vt:lpwstr>
  </property>
  <property fmtid="{D5CDD505-2E9C-101B-9397-08002B2CF9AE}" pid="4" name="MediaServiceImageTags">
    <vt:lpwstr/>
  </property>
</Properties>
</file>