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6-diff-tdd-bdd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7-design-pattern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8-soa-microservice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9-contain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name-conven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3-designprinciper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4-tdd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5-b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Clean Code</a:t>
            </a:r>
            <a:br>
              <a:rPr lang="sv-SE"/>
            </a:br>
            <a:r>
              <a:rPr lang="sv-SE" sz="1200"/>
              <a:t>Seph Heravi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45EB1-060A-DFE5-315E-69ECC6DC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805E-099F-BB33-FA2D-8032DF4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Skillnad mellan TDD och BDD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2C46D-BAD0-87EB-B68F-E9EB03A7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https://github.com/z3ph1/CleanCode-NET23/tree/master/assets/Slides%20(2024)/pdf/6-diff-tdd-bdd.pdf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342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4D06-962E-96F4-124B-9FA6D660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D939C-2334-FB34-B0DB-3E47440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54EE-03CA-71D1-E6E6-71FA7F9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https://github.com/z3ph1/CleanCode-NET23/tree/master/assets/Slides%20(2024)/pdf/7-design-patterns.pdf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542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42F2-B716-B5CA-E6AB-78ADA05C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F4A07-2492-1E2F-D5AA-A12901B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Service-Oriented Arcitecture, Microservices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DDAE-5FAB-F6E5-E733-25EF12F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https://github.com/z3ph1/CleanCode-NET23/tree/master/assets/Slides%20(2024)/pdf/8-soa-microservices.pdf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6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72DE-33D9-76E9-F0E2-C0D05CBA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6AB-976F-C7C8-AAE9-58AFC31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DA18-1ED0-D785-1136-22396A32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https://github.com/z3ph1/CleanCode-NET23/tree/master/assets/Slides%20(2024)/pdf/9-containers.pdf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4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/>
              <a:t>Name </a:t>
            </a:r>
            <a:r>
              <a:rPr lang="sv-SE" dirty="0"/>
              <a:t>Conventions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 Driven Development, Behaviour 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Service-Oriented Arcitecture, 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https://github.com/z3ph1/CleanCode-NET23/tree/master/assets/Slides%20(2024)/pdf/2-name-conventions.pdf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Principles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https://github.com/z3ph1/CleanCode-NET23/tree/master/assets/Slides%20(2024)/pdf/3-design-principles.pdf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CF9B-93E1-6CFB-8373-6EFFA363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2140C-866C-F86C-8330-E8676D3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A765E-875B-9FDA-6122-911F73C7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https://github.com/z3ph1/CleanCode-NET23/tree/master/assets/Slides%20(2024)/pdf/4-tdd.pdf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F891B-BEA8-B849-FACF-A224F5F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800DD-4C62-E304-75A7-87A2A42D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Behaviour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8B081-F59D-563E-F9B7-83A5F068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https://github.com/z3ph1/CleanCode-NET23/tree/master/assets/Slides%20(2024)/pdf/5-bdd.pdf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345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Clean Code Seph Heravi</vt:lpstr>
      <vt:lpstr>Vad är clean code?</vt:lpstr>
      <vt:lpstr>PowerPoint Presentation</vt:lpstr>
      <vt:lpstr>Grundidén</vt:lpstr>
      <vt:lpstr>Vårt recept</vt:lpstr>
      <vt:lpstr>Name Conventions</vt:lpstr>
      <vt:lpstr>Design Principles</vt:lpstr>
      <vt:lpstr>Test Driven Development</vt:lpstr>
      <vt:lpstr>Behaviour Driven Development</vt:lpstr>
      <vt:lpstr>Skillnad mellan TDD och BDD</vt:lpstr>
      <vt:lpstr>Design Patterns</vt:lpstr>
      <vt:lpstr>Service-Oriented Arcitecture, Microservices</vt:lpstr>
      <vt:lpstr>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31</cp:revision>
  <dcterms:created xsi:type="dcterms:W3CDTF">2024-10-26T14:41:18Z</dcterms:created>
  <dcterms:modified xsi:type="dcterms:W3CDTF">2024-10-27T09:44:44Z</dcterms:modified>
</cp:coreProperties>
</file>