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60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819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837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26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49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164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97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339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013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9192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599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76813AA-E60F-46CB-AF35-4E9FD021AE48}" type="datetimeFigureOut">
              <a:rPr lang="en-SE" smtClean="0"/>
              <a:t>2024-10-27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4CE576-B7C0-4507-9DDB-7D8F950883B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2578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70E4-1CF7-85D5-01BE-B0EE8CDA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BE602-E64E-EECF-CAB4-F4F4B51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Skillnaden mellan TDD och BDD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BB9F9-F00B-D89D-AA12-E7E822A5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TDD (Test-Driven Development)</a:t>
            </a:r>
            <a:r>
              <a:rPr lang="sv-SE" sz="2400" dirty="0"/>
              <a:t> och </a:t>
            </a:r>
            <a:r>
              <a:rPr lang="sv-SE" sz="2400" b="1" dirty="0"/>
              <a:t>BDD (Behavior-Driven Development)</a:t>
            </a:r>
            <a:r>
              <a:rPr lang="sv-SE" sz="2400" dirty="0"/>
              <a:t> är båda metodiker som hjälper till att förbättra kvaliteten på programvaran genom att använda tester tidigt i utvecklingsprocessen. Trots att de har likheter, är deras fokus och tillämpningar olika.</a:t>
            </a:r>
          </a:p>
        </p:txBody>
      </p:sp>
    </p:spTree>
    <p:extLst>
      <p:ext uri="{BB962C8B-B14F-4D97-AF65-F5344CB8AC3E}">
        <p14:creationId xmlns:p14="http://schemas.microsoft.com/office/powerpoint/2010/main" val="385786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536FF-84D4-21DA-E31B-425BC2F4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34D01D-E9BE-BF79-9BE7-5224495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CFDC13-4EB6-6B78-0430-6FF0B06A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sv-SE" sz="2400" b="1" dirty="0"/>
              <a:t>TDD</a:t>
            </a:r>
            <a:r>
              <a:rPr lang="sv-SE" sz="2400" dirty="0"/>
              <a:t> och </a:t>
            </a:r>
            <a:r>
              <a:rPr lang="sv-SE" sz="2400" b="1" dirty="0"/>
              <a:t>BDD</a:t>
            </a:r>
            <a:r>
              <a:rPr lang="sv-SE" sz="2400" dirty="0"/>
              <a:t> kompletterar varandra väl. TDD hjälper till att skapa robust och vältestad kod på detaljnivå, medan BDD säkerställer att systemet uppfyller de affärs- och användarkrav som ställs. Tillsammans bidrar dessa metoder till att skapa en mer komplett och pålitlig mjukvara, med fokus på både teknisk korrekthet och användarvärde.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DDAFB-EFED-696C-9233-EDE0C4B8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1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93884-7FBA-22F4-B2EA-AAFC00F0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1DA13-ED6E-D136-0F9D-A4B502F9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 och Fokus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09E68-8D22-684D-B941-8A381846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tester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verifiera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kodens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funktionalitet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TDD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om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varje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liten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del av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uppfyller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syfte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Målet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 TDD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robust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börja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enhetstester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varje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liten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eller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baserat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affärskrav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behov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Det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vidareutveckling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TDD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inkluderar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icke-tekniska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intressenter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utvecklingsprocessen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Målet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med BDD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skapa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gemensam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förståelse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programvaran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leverera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värde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till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8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8CB78-0FBD-CABC-3161-3B6B5E2F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959F8-4BD1-C1FB-1513-0161CFD0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de Definierar Tester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A1A388-53C9-478E-4CA5-BEFDD06E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enhetstester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kodbitar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låg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nivå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detaljerad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funktionalitet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t.ex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rätt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resultat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eller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hanterar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fel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Exempel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TDD-test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två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tal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returnerar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summan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beteendebaserade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tester,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ofta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skrivna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naturligt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språk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för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beskriva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scenarier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Dessa tester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högre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nivå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beskriver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olika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utifrån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användarens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perspektiv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Exempel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BDD-scenario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"Som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vill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jag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kunna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logga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konto-sida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så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jag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mina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personliga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uppgifter</a:t>
            </a:r>
            <a:r>
              <a:rPr kumimoji="0" lang="en-SE" altLang="en-S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SE" altLang="en-S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36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5A17-FB0E-9832-231F-A6E94FF0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60450-9BFC-9998-9F57-3B2AD105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Struktur och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42B670-59E1-CEF3-20DB-18D8A2BB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b="1" dirty="0"/>
              <a:t>TDD</a:t>
            </a:r>
            <a:r>
              <a:rPr lang="sv-SE" sz="1600" dirty="0"/>
              <a:t> använder ofta strukturen </a:t>
            </a:r>
            <a:r>
              <a:rPr lang="sv-SE" sz="1600" b="1" dirty="0"/>
              <a:t>Arrange-Act-Assert (AAA)</a:t>
            </a:r>
            <a:r>
              <a:rPr lang="sv-SE" sz="1600" dirty="0"/>
              <a:t>, vilket innebär att utvecklaren arrangerar en testmiljö, utför en åtgärd, och sedan verifierar resultatet.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sv-SE" sz="1600" dirty="0"/>
            </a:br>
            <a:r>
              <a:rPr lang="en-US" sz="1600" dirty="0">
                <a:latin typeface="Consolas" panose="020B0609020204030204" pitchFamily="49" charset="0"/>
              </a:rPr>
              <a:t>[Fact]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Addition_ShouldReturnCorrectSum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// Arrange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int a 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int b = 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// 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int result = Add(a,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// Assert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Assert.Equal</a:t>
            </a:r>
            <a:r>
              <a:rPr lang="en-US" sz="1600" dirty="0">
                <a:latin typeface="Consolas" panose="020B0609020204030204" pitchFamily="49" charset="0"/>
              </a:rPr>
              <a:t>(5, 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806D95-2A8A-0712-4189-C16CDED7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10F98-02A1-B5EF-0B45-C32794AC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ECA67-88AF-E071-BA76-D4C45D1D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Struktur och Syntax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8723A-2CA1-4004-14F0-4EDED227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b="1" dirty="0"/>
              <a:t>BDD</a:t>
            </a:r>
            <a:r>
              <a:rPr lang="sv-SE" sz="1600" dirty="0"/>
              <a:t> använder </a:t>
            </a:r>
            <a:r>
              <a:rPr lang="sv-SE" sz="1600" b="1" dirty="0"/>
              <a:t>Given-When-Then</a:t>
            </a:r>
            <a:r>
              <a:rPr lang="sv-SE" sz="1600" dirty="0"/>
              <a:t>-syntax, som gör testet mer läsbart för icke-tekniska intressenter. Detta format beskriver kontexten (Given), en åtgärd (When), och förväntat resultat (Then).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Scenario</a:t>
            </a:r>
            <a:r>
              <a:rPr lang="sv-SE" sz="1600" dirty="0"/>
              <a:t>: Lyckad inloggning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Given</a:t>
            </a:r>
            <a:r>
              <a:rPr lang="sv-SE" sz="1600" dirty="0"/>
              <a:t> att användaren är på inloggningssidan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</a:t>
            </a:r>
            <a:r>
              <a:rPr lang="sv-SE" sz="1600" dirty="0"/>
              <a:t> användaren anger korrekt användarnamn och lösenord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Then</a:t>
            </a:r>
            <a:r>
              <a:rPr lang="sv-SE" sz="1600" dirty="0"/>
              <a:t> ska användaren komma till sin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E8B1CF-E05E-C615-9AB5-DA02FF1E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6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673A-03E1-2D2F-84CF-5E4D4129F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1E325-BA9D-7C40-7917-AEB323CF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Vem är Involverad?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B79CB-1B11-DD13-082D-9A952CEE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mestadels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verktyg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Eftersom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fokuserar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funktionalitet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låg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nivå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främst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avsedda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det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teamet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inkluderar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både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icke-tekniska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intressenter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produktägare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kunder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skrivna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språk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vilket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underlättar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samarbete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teamet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gemensam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bild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ska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E20760-39B9-CDDA-64F0-3B9183AE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27AD-74EE-FF84-700E-B53566D5C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BEB6C-59C9-361F-1FE4-52695510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Output och Dokumentation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6F2E2E-8A0F-6657-61B0-223410A4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samling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enhetstester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bevisar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kodbitar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korrekt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Testerna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dokumentation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över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den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tekniska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implementeringen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hjälpa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framtida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samling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beteendebaserade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tester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levande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dokumentation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över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förväntade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Dessa tester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lättare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förstås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teamet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källa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till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både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dokumentation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kravspecifikation</a:t>
            </a:r>
            <a:r>
              <a:rPr kumimoji="0" lang="sv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3C681B-3A4A-C507-C088-A69FE75E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3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668C5-2106-F0AC-C0D3-2620F4465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12F51-DBEC-21AC-53A1-4CC1D943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FA2ADB-B622-327A-E963-478D23FB4B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35661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12373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20666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sz="2200" b="1" dirty="0"/>
                        <a:t>TDD</a:t>
                      </a:r>
                      <a:endParaRPr lang="sv-SE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 b="1"/>
                        <a:t>BDD</a:t>
                      </a:r>
                      <a:endParaRPr lang="sv-SE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65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Fokuserar på </a:t>
                      </a:r>
                      <a:r>
                        <a:rPr lang="sv-SE" sz="2200" b="1"/>
                        <a:t>teknisk funktionalitet</a:t>
                      </a:r>
                      <a:endParaRPr lang="sv-SE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Fokuserar på </a:t>
                      </a:r>
                      <a:r>
                        <a:rPr lang="sv-SE" sz="2200" b="1"/>
                        <a:t>användarens upplevelse</a:t>
                      </a:r>
                      <a:endParaRPr lang="sv-SE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3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Tester skrivs i tekniskt språk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Tester skrivs i naturligt språk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40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Används främst av utvecklare och testare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Inkluderar både tekniska och icke-tekniska intressenter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39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Använder </a:t>
                      </a:r>
                      <a:r>
                        <a:rPr lang="sv-SE" sz="2200" b="1"/>
                        <a:t>Arrange-Act-Assert</a:t>
                      </a:r>
                      <a:r>
                        <a:rPr lang="sv-SE" sz="2200"/>
                        <a:t> för teststruktur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Använder </a:t>
                      </a:r>
                      <a:r>
                        <a:rPr lang="sv-SE" sz="2200" b="1"/>
                        <a:t>Given-When-Then</a:t>
                      </a:r>
                      <a:r>
                        <a:rPr lang="sv-SE" sz="2200"/>
                        <a:t> för teststruktur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7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2200"/>
                        <a:t>Resulterar i tekniska tester och dokumentation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2200" dirty="0"/>
                        <a:t>Resulterar i "levande dokumentation" av beteendet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7791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10575AD-BA92-1ECD-1E96-50605387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8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094B8-F1D6-E2BF-D9A9-00125DFA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10BAF-7AFF-79FD-2D42-FA62831D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När Används TDD respektive BDD?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57BCC-1F6A-DE13-6CCD-136D977B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passar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bra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utveckla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enskilda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komponenter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metoder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logik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Det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bra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metod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hög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kodkvalitet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stabilitet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specifika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sv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SE" alt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SE" altLang="en-S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BDD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idealiskt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för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definiera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verifiera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programvarans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övergripande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beteende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från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användarens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perspektiv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Det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används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när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vill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säkerställa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systemet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fungerar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enligt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affärslogik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och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kundens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SE" altLang="en-S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krav</a:t>
            </a:r>
            <a:r>
              <a:rPr kumimoji="0" lang="en-SE" alt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818A89-B7D4-3326-5C87-9650A0013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en-SE" sz="1800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9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753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Skillnaden mellan TDD och BDD</vt:lpstr>
      <vt:lpstr>Syfte och Fokus</vt:lpstr>
      <vt:lpstr>Hur de Definierar Tester</vt:lpstr>
      <vt:lpstr>Struktur och Syntax</vt:lpstr>
      <vt:lpstr>Struktur och Syntax</vt:lpstr>
      <vt:lpstr>Vem är Involverad?</vt:lpstr>
      <vt:lpstr>Output och Dokumentation</vt:lpstr>
      <vt:lpstr>Sammanfattning</vt:lpstr>
      <vt:lpstr>När Används TDD respektive BDD?</vt:lpstr>
      <vt:lpstr>Slutsats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2</cp:revision>
  <dcterms:created xsi:type="dcterms:W3CDTF">2024-10-26T15:17:16Z</dcterms:created>
  <dcterms:modified xsi:type="dcterms:W3CDTF">2024-10-27T09:40:11Z</dcterms:modified>
</cp:coreProperties>
</file>