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
      <p:font typeface="Karla Medium"/>
      <p:regular r:id="rId25"/>
      <p:bold r:id="rId26"/>
      <p:italic r:id="rId27"/>
      <p:boldItalic r:id="rId28"/>
    </p:embeddedFont>
    <p:embeddedFont>
      <p:font typeface="Rajdhani"/>
      <p:regular r:id="rId29"/>
      <p:bold r:id="rId30"/>
    </p:embeddedFont>
    <p:embeddedFont>
      <p:font typeface="Karl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KarlaMedium-bold.fntdata"/><Relationship Id="rId25" Type="http://schemas.openxmlformats.org/officeDocument/2006/relationships/font" Target="fonts/KarlaMedium-regular.fntdata"/><Relationship Id="rId28" Type="http://schemas.openxmlformats.org/officeDocument/2006/relationships/font" Target="fonts/KarlaMedium-boldItalic.fntdata"/><Relationship Id="rId27" Type="http://schemas.openxmlformats.org/officeDocument/2006/relationships/font" Target="fonts/KarlaMedium-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jdhani-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Karla-regular.fntdata"/><Relationship Id="rId30" Type="http://schemas.openxmlformats.org/officeDocument/2006/relationships/font" Target="fonts/Rajdhani-bold.fntdata"/><Relationship Id="rId11" Type="http://schemas.openxmlformats.org/officeDocument/2006/relationships/slide" Target="slides/slide7.xml"/><Relationship Id="rId33" Type="http://schemas.openxmlformats.org/officeDocument/2006/relationships/font" Target="fonts/Karla-italic.fntdata"/><Relationship Id="rId10" Type="http://schemas.openxmlformats.org/officeDocument/2006/relationships/slide" Target="slides/slide6.xml"/><Relationship Id="rId32" Type="http://schemas.openxmlformats.org/officeDocument/2006/relationships/font" Target="fonts/Karla-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Karla-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8aa5f3edd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8aa5f3edd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fc99c62ee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fc99c62ee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fc99c62ee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fc99c62ee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8aa5f3edd5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8aa5f3edd5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fc99c62ee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fc99c62ee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fc99c62ee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fc99c62ee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fc99c62ee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fc99c62ee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6d136aaa5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6d136aaa5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760f4421e2_0_1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760f4421e2_0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6d13202ad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6d13202ad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760f4421e2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760f4421e2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6d13202ad6_1_32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6d13202ad6_1_32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6d13202ad6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6d13202ad6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6d13202ad6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6d13202ad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6d13202ad6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6d13202ad6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6d136aaa59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6d136aaa59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lack-redir.net/link?url=https%3A%2F%2Fwww.freepik.com%2F" TargetMode="External"/><Relationship Id="rId5" Type="http://schemas.openxmlformats.org/officeDocument/2006/relationships/hyperlink" Target="https://slack-redir.net/link?url=https%3A%2F%2Fstories.freepik.com%2F"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521900" y="1195625"/>
            <a:ext cx="4103100" cy="233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p:txBody>
      </p:sp>
      <p:sp>
        <p:nvSpPr>
          <p:cNvPr id="10" name="Google Shape;10;p2"/>
          <p:cNvSpPr txBox="1"/>
          <p:nvPr>
            <p:ph idx="1" type="subTitle"/>
          </p:nvPr>
        </p:nvSpPr>
        <p:spPr>
          <a:xfrm>
            <a:off x="3398400" y="3484345"/>
            <a:ext cx="2350200" cy="517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a:off x="7983209" y="2049387"/>
            <a:ext cx="316605" cy="590201"/>
            <a:chOff x="7975075" y="2414425"/>
            <a:chExt cx="340142" cy="634080"/>
          </a:xfrm>
        </p:grpSpPr>
        <p:sp>
          <p:nvSpPr>
            <p:cNvPr id="12" name="Google Shape;12;p2"/>
            <p:cNvSpPr/>
            <p:nvPr/>
          </p:nvSpPr>
          <p:spPr>
            <a:xfrm>
              <a:off x="7981111" y="2611449"/>
              <a:ext cx="199672" cy="437055"/>
            </a:xfrm>
            <a:custGeom>
              <a:rect b="b" l="l" r="r" t="t"/>
              <a:pathLst>
                <a:path extrusionOk="0" h="7742" w="3537">
                  <a:moveTo>
                    <a:pt x="0" y="0"/>
                  </a:moveTo>
                  <a:lnTo>
                    <a:pt x="0" y="2971"/>
                  </a:lnTo>
                  <a:lnTo>
                    <a:pt x="0" y="5984"/>
                  </a:lnTo>
                  <a:cubicBezTo>
                    <a:pt x="0" y="6968"/>
                    <a:pt x="795" y="7742"/>
                    <a:pt x="1758" y="7742"/>
                  </a:cubicBezTo>
                  <a:cubicBezTo>
                    <a:pt x="2741" y="7742"/>
                    <a:pt x="3536" y="6947"/>
                    <a:pt x="3536" y="5984"/>
                  </a:cubicBezTo>
                  <a:lnTo>
                    <a:pt x="3536" y="2971"/>
                  </a:lnTo>
                  <a:lnTo>
                    <a:pt x="3536" y="0"/>
                  </a:ln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975075" y="2414425"/>
              <a:ext cx="340142" cy="574367"/>
            </a:xfrm>
            <a:custGeom>
              <a:rect b="b" l="l" r="r" t="t"/>
              <a:pathLst>
                <a:path extrusionOk="0" fill="none" h="10672" w="6320">
                  <a:moveTo>
                    <a:pt x="5775" y="1"/>
                  </a:moveTo>
                  <a:lnTo>
                    <a:pt x="565" y="1"/>
                  </a:lnTo>
                  <a:cubicBezTo>
                    <a:pt x="272" y="1"/>
                    <a:pt x="0" y="252"/>
                    <a:pt x="0" y="566"/>
                  </a:cubicBezTo>
                  <a:cubicBezTo>
                    <a:pt x="0" y="880"/>
                    <a:pt x="272" y="1131"/>
                    <a:pt x="565" y="1131"/>
                  </a:cubicBezTo>
                  <a:lnTo>
                    <a:pt x="1402" y="1131"/>
                  </a:lnTo>
                  <a:lnTo>
                    <a:pt x="1402" y="8914"/>
                  </a:lnTo>
                  <a:cubicBezTo>
                    <a:pt x="1402" y="9898"/>
                    <a:pt x="2197" y="10672"/>
                    <a:pt x="3160" y="10672"/>
                  </a:cubicBezTo>
                  <a:cubicBezTo>
                    <a:pt x="4143" y="10672"/>
                    <a:pt x="4938" y="9877"/>
                    <a:pt x="4938" y="8914"/>
                  </a:cubicBezTo>
                  <a:lnTo>
                    <a:pt x="4938" y="1131"/>
                  </a:lnTo>
                  <a:lnTo>
                    <a:pt x="5775" y="1131"/>
                  </a:lnTo>
                  <a:cubicBezTo>
                    <a:pt x="6068" y="1131"/>
                    <a:pt x="6319" y="880"/>
                    <a:pt x="6319" y="566"/>
                  </a:cubicBezTo>
                  <a:cubicBezTo>
                    <a:pt x="6319" y="252"/>
                    <a:pt x="6068" y="1"/>
                    <a:pt x="5775" y="1"/>
                  </a:cubicBezTo>
                  <a:close/>
                </a:path>
              </a:pathLst>
            </a:custGeom>
            <a:noFill/>
            <a:ln cap="rnd" cmpd="sng" w="2857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263490" y="2722217"/>
            <a:ext cx="300028" cy="305625"/>
            <a:chOff x="11644363" y="2198500"/>
            <a:chExt cx="195675" cy="199325"/>
          </a:xfrm>
        </p:grpSpPr>
        <p:sp>
          <p:nvSpPr>
            <p:cNvPr id="15" name="Google Shape;15;p2"/>
            <p:cNvSpPr/>
            <p:nvPr/>
          </p:nvSpPr>
          <p:spPr>
            <a:xfrm>
              <a:off x="11644363" y="2198500"/>
              <a:ext cx="149650" cy="149625"/>
            </a:xfrm>
            <a:custGeom>
              <a:rect b="b" l="l" r="r" t="t"/>
              <a:pathLst>
                <a:path extrusionOk="0" fill="none" h="5985" w="5986">
                  <a:moveTo>
                    <a:pt x="4897" y="4939"/>
                  </a:moveTo>
                  <a:cubicBezTo>
                    <a:pt x="3809" y="5985"/>
                    <a:pt x="2093" y="5964"/>
                    <a:pt x="1047" y="4876"/>
                  </a:cubicBezTo>
                  <a:cubicBezTo>
                    <a:pt x="1" y="3809"/>
                    <a:pt x="22" y="2093"/>
                    <a:pt x="1110" y="1047"/>
                  </a:cubicBezTo>
                  <a:cubicBezTo>
                    <a:pt x="2177" y="1"/>
                    <a:pt x="3893" y="22"/>
                    <a:pt x="4939" y="1089"/>
                  </a:cubicBezTo>
                  <a:cubicBezTo>
                    <a:pt x="5985" y="2177"/>
                    <a:pt x="5964" y="3893"/>
                    <a:pt x="4897" y="4939"/>
                  </a:cubicBez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1766788" y="2321950"/>
              <a:ext cx="73250" cy="75875"/>
            </a:xfrm>
            <a:custGeom>
              <a:rect b="b" l="l" r="r" t="t"/>
              <a:pathLst>
                <a:path extrusionOk="0" fill="none" h="3035" w="2930">
                  <a:moveTo>
                    <a:pt x="0" y="1"/>
                  </a:moveTo>
                  <a:lnTo>
                    <a:pt x="2929" y="3035"/>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768338" y="2325625"/>
              <a:ext cx="70125" cy="68025"/>
            </a:xfrm>
            <a:custGeom>
              <a:rect b="b" l="l" r="r" t="t"/>
              <a:pathLst>
                <a:path extrusionOk="0" fill="none" h="2721" w="2805">
                  <a:moveTo>
                    <a:pt x="2805" y="0"/>
                  </a:moveTo>
                  <a:lnTo>
                    <a:pt x="1" y="272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006037" y="3408854"/>
            <a:ext cx="179703" cy="223823"/>
            <a:chOff x="7447613" y="1714525"/>
            <a:chExt cx="117200" cy="145975"/>
          </a:xfrm>
        </p:grpSpPr>
        <p:sp>
          <p:nvSpPr>
            <p:cNvPr id="19" name="Google Shape;19;p2"/>
            <p:cNvSpPr/>
            <p:nvPr/>
          </p:nvSpPr>
          <p:spPr>
            <a:xfrm>
              <a:off x="7447613" y="1772075"/>
              <a:ext cx="88425" cy="88425"/>
            </a:xfrm>
            <a:custGeom>
              <a:rect b="b" l="l" r="r" t="t"/>
              <a:pathLst>
                <a:path extrusionOk="0" fill="none" h="3537" w="3537">
                  <a:moveTo>
                    <a:pt x="3537" y="1758"/>
                  </a:moveTo>
                  <a:cubicBezTo>
                    <a:pt x="3537" y="2741"/>
                    <a:pt x="2742" y="3537"/>
                    <a:pt x="1758" y="3537"/>
                  </a:cubicBezTo>
                  <a:cubicBezTo>
                    <a:pt x="775" y="3537"/>
                    <a:pt x="1" y="2741"/>
                    <a:pt x="1" y="1758"/>
                  </a:cubicBezTo>
                  <a:cubicBezTo>
                    <a:pt x="1" y="796"/>
                    <a:pt x="775" y="0"/>
                    <a:pt x="1758" y="0"/>
                  </a:cubicBezTo>
                  <a:cubicBezTo>
                    <a:pt x="2742" y="0"/>
                    <a:pt x="3537" y="796"/>
                    <a:pt x="3537" y="1758"/>
                  </a:cubicBez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513513" y="1718200"/>
              <a:ext cx="34550" cy="59650"/>
            </a:xfrm>
            <a:custGeom>
              <a:rect b="b" l="l" r="r" t="t"/>
              <a:pathLst>
                <a:path extrusionOk="0" fill="none" h="2386" w="1382">
                  <a:moveTo>
                    <a:pt x="1" y="2386"/>
                  </a:moveTo>
                  <a:lnTo>
                    <a:pt x="1382"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495738" y="1714525"/>
              <a:ext cx="69075" cy="54425"/>
            </a:xfrm>
            <a:custGeom>
              <a:rect b="b" l="l" r="r" t="t"/>
              <a:pathLst>
                <a:path extrusionOk="0" fill="none" h="2177" w="2763">
                  <a:moveTo>
                    <a:pt x="2762" y="2177"/>
                  </a:moveTo>
                  <a:lnTo>
                    <a:pt x="2177" y="1"/>
                  </a:lnTo>
                  <a:lnTo>
                    <a:pt x="1" y="587"/>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6503720" y="4086782"/>
            <a:ext cx="299760" cy="406359"/>
            <a:chOff x="8107742" y="840353"/>
            <a:chExt cx="299760" cy="406359"/>
          </a:xfrm>
        </p:grpSpPr>
        <p:sp>
          <p:nvSpPr>
            <p:cNvPr id="23" name="Google Shape;23;p2"/>
            <p:cNvSpPr/>
            <p:nvPr/>
          </p:nvSpPr>
          <p:spPr>
            <a:xfrm>
              <a:off x="8107742" y="869102"/>
              <a:ext cx="225509" cy="377609"/>
            </a:xfrm>
            <a:custGeom>
              <a:rect b="b" l="l" r="r" t="t"/>
              <a:pathLst>
                <a:path extrusionOk="0" h="10442" w="6236">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181233" y="840353"/>
              <a:ext cx="226269" cy="378368"/>
            </a:xfrm>
            <a:custGeom>
              <a:rect b="b" l="l" r="r" t="t"/>
              <a:pathLst>
                <a:path extrusionOk="0" fill="none" h="10463" w="6257">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cap="rnd" cmpd="sng" w="2857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7572112" y="2369074"/>
            <a:ext cx="194921" cy="194959"/>
            <a:chOff x="7932213" y="1463813"/>
            <a:chExt cx="127125" cy="127150"/>
          </a:xfrm>
        </p:grpSpPr>
        <p:sp>
          <p:nvSpPr>
            <p:cNvPr id="26" name="Google Shape;26;p2"/>
            <p:cNvSpPr/>
            <p:nvPr/>
          </p:nvSpPr>
          <p:spPr>
            <a:xfrm>
              <a:off x="7932213" y="1527113"/>
              <a:ext cx="127125" cy="25"/>
            </a:xfrm>
            <a:custGeom>
              <a:rect b="b" l="l" r="r" t="t"/>
              <a:pathLst>
                <a:path extrusionOk="0" fill="none" h="1" w="5085">
                  <a:moveTo>
                    <a:pt x="0" y="1"/>
                  </a:moveTo>
                  <a:lnTo>
                    <a:pt x="5085"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996013" y="1463813"/>
              <a:ext cx="25" cy="127150"/>
            </a:xfrm>
            <a:custGeom>
              <a:rect b="b" l="l" r="r" t="t"/>
              <a:pathLst>
                <a:path extrusionOk="0" fill="none" h="5086" w="1">
                  <a:moveTo>
                    <a:pt x="1" y="5085"/>
                  </a:moveTo>
                  <a:lnTo>
                    <a:pt x="1"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2"/>
          <p:cNvSpPr/>
          <p:nvPr/>
        </p:nvSpPr>
        <p:spPr>
          <a:xfrm>
            <a:off x="7263478" y="4178242"/>
            <a:ext cx="1087408" cy="309013"/>
          </a:xfrm>
          <a:custGeom>
            <a:rect b="b" l="l" r="r" t="t"/>
            <a:pathLst>
              <a:path extrusionOk="0" fill="none" h="12785" w="17787">
                <a:moveTo>
                  <a:pt x="1" y="6801"/>
                </a:moveTo>
                <a:lnTo>
                  <a:pt x="4730" y="6801"/>
                </a:lnTo>
                <a:lnTo>
                  <a:pt x="5860" y="0"/>
                </a:lnTo>
                <a:lnTo>
                  <a:pt x="7450" y="12785"/>
                </a:lnTo>
                <a:lnTo>
                  <a:pt x="8705" y="2720"/>
                </a:lnTo>
                <a:lnTo>
                  <a:pt x="9584" y="8181"/>
                </a:lnTo>
                <a:lnTo>
                  <a:pt x="10965" y="2720"/>
                </a:lnTo>
                <a:lnTo>
                  <a:pt x="12179" y="7763"/>
                </a:lnTo>
                <a:lnTo>
                  <a:pt x="12681" y="6821"/>
                </a:lnTo>
                <a:lnTo>
                  <a:pt x="13350" y="6821"/>
                </a:lnTo>
                <a:lnTo>
                  <a:pt x="17786" y="682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233131" y="2898429"/>
            <a:ext cx="117144" cy="38"/>
          </a:xfrm>
          <a:custGeom>
            <a:rect b="b" l="l" r="r" t="t"/>
            <a:pathLst>
              <a:path extrusionOk="0" fill="none" h="1" w="3056">
                <a:moveTo>
                  <a:pt x="1" y="1"/>
                </a:moveTo>
                <a:lnTo>
                  <a:pt x="3055"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2"/>
          <p:cNvGrpSpPr/>
          <p:nvPr/>
        </p:nvGrpSpPr>
        <p:grpSpPr>
          <a:xfrm>
            <a:off x="7074635" y="3327662"/>
            <a:ext cx="538462" cy="633585"/>
            <a:chOff x="7035875" y="2497325"/>
            <a:chExt cx="607813" cy="715188"/>
          </a:xfrm>
        </p:grpSpPr>
        <p:sp>
          <p:nvSpPr>
            <p:cNvPr id="31" name="Google Shape;31;p2"/>
            <p:cNvSpPr/>
            <p:nvPr/>
          </p:nvSpPr>
          <p:spPr>
            <a:xfrm>
              <a:off x="7035875" y="2678254"/>
              <a:ext cx="607813" cy="534259"/>
            </a:xfrm>
            <a:custGeom>
              <a:rect b="b" l="l" r="r" t="t"/>
              <a:pathLst>
                <a:path extrusionOk="0" h="36637" w="41681">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0134" y="2497325"/>
              <a:ext cx="320851" cy="290691"/>
            </a:xfrm>
            <a:custGeom>
              <a:rect b="b" l="l" r="r" t="t"/>
              <a:pathLst>
                <a:path extrusionOk="0" fill="none" h="17744" w="19585">
                  <a:moveTo>
                    <a:pt x="17388" y="2177"/>
                  </a:moveTo>
                  <a:lnTo>
                    <a:pt x="17388" y="2177"/>
                  </a:lnTo>
                  <a:cubicBezTo>
                    <a:pt x="15317" y="105"/>
                    <a:pt x="12011" y="1"/>
                    <a:pt x="9793" y="1863"/>
                  </a:cubicBezTo>
                  <a:cubicBezTo>
                    <a:pt x="7596" y="1"/>
                    <a:pt x="4269" y="105"/>
                    <a:pt x="2197" y="2177"/>
                  </a:cubicBezTo>
                  <a:cubicBezTo>
                    <a:pt x="126" y="4248"/>
                    <a:pt x="1" y="7554"/>
                    <a:pt x="1842" y="9772"/>
                  </a:cubicBezTo>
                  <a:cubicBezTo>
                    <a:pt x="1946" y="9897"/>
                    <a:pt x="2072" y="10023"/>
                    <a:pt x="2197" y="10149"/>
                  </a:cubicBezTo>
                  <a:lnTo>
                    <a:pt x="9793" y="17744"/>
                  </a:lnTo>
                  <a:lnTo>
                    <a:pt x="17388" y="10149"/>
                  </a:lnTo>
                  <a:cubicBezTo>
                    <a:pt x="17514" y="10023"/>
                    <a:pt x="17639" y="9897"/>
                    <a:pt x="17744" y="9772"/>
                  </a:cubicBezTo>
                  <a:cubicBezTo>
                    <a:pt x="19585" y="7554"/>
                    <a:pt x="19459" y="4248"/>
                    <a:pt x="17388" y="2177"/>
                  </a:cubicBez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222459" y="3932706"/>
            <a:ext cx="91848" cy="154095"/>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846834" y="2990318"/>
            <a:ext cx="91848" cy="154095"/>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rot="8100000">
            <a:off x="1829345" y="3701765"/>
            <a:ext cx="868012" cy="238568"/>
            <a:chOff x="5167638" y="3426595"/>
            <a:chExt cx="1021600" cy="280780"/>
          </a:xfrm>
        </p:grpSpPr>
        <p:sp>
          <p:nvSpPr>
            <p:cNvPr id="36" name="Google Shape;36;p2"/>
            <p:cNvSpPr/>
            <p:nvPr/>
          </p:nvSpPr>
          <p:spPr>
            <a:xfrm>
              <a:off x="5625151" y="3426595"/>
              <a:ext cx="333600" cy="19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539538" y="3511200"/>
              <a:ext cx="499050" cy="196175"/>
            </a:xfrm>
            <a:custGeom>
              <a:rect b="b" l="l" r="r" t="t"/>
              <a:pathLst>
                <a:path extrusionOk="0" fill="none" h="7847" w="19962">
                  <a:moveTo>
                    <a:pt x="1" y="7847"/>
                  </a:moveTo>
                  <a:lnTo>
                    <a:pt x="1" y="0"/>
                  </a:lnTo>
                  <a:lnTo>
                    <a:pt x="19962" y="0"/>
                  </a:lnTo>
                  <a:lnTo>
                    <a:pt x="19962" y="7847"/>
                  </a:ln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454288" y="3511200"/>
              <a:ext cx="85275" cy="196175"/>
            </a:xfrm>
            <a:custGeom>
              <a:rect b="b" l="l" r="r" t="t"/>
              <a:pathLst>
                <a:path extrusionOk="0" fill="none" h="7847" w="3411">
                  <a:moveTo>
                    <a:pt x="3411" y="7847"/>
                  </a:moveTo>
                  <a:lnTo>
                    <a:pt x="3411" y="0"/>
                  </a:lnTo>
                  <a:lnTo>
                    <a:pt x="0" y="3934"/>
                  </a:ln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167638" y="3609550"/>
              <a:ext cx="286675" cy="25"/>
            </a:xfrm>
            <a:custGeom>
              <a:rect b="b" l="l" r="r" t="t"/>
              <a:pathLst>
                <a:path extrusionOk="0" fill="none" h="1" w="11467">
                  <a:moveTo>
                    <a:pt x="11466" y="0"/>
                  </a:moveTo>
                  <a:lnTo>
                    <a:pt x="0"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038563" y="3609550"/>
              <a:ext cx="150675" cy="25"/>
            </a:xfrm>
            <a:custGeom>
              <a:rect b="b" l="l" r="r" t="t"/>
              <a:pathLst>
                <a:path extrusionOk="0" fill="none" h="1" w="6027">
                  <a:moveTo>
                    <a:pt x="1" y="0"/>
                  </a:moveTo>
                  <a:lnTo>
                    <a:pt x="6027"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189213" y="3521150"/>
              <a:ext cx="25" cy="176825"/>
            </a:xfrm>
            <a:custGeom>
              <a:rect b="b" l="l" r="r" t="t"/>
              <a:pathLst>
                <a:path extrusionOk="0" fill="none" h="7073" w="1">
                  <a:moveTo>
                    <a:pt x="1" y="7072"/>
                  </a:moveTo>
                  <a:lnTo>
                    <a:pt x="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958013" y="3637275"/>
              <a:ext cx="25" cy="70100"/>
            </a:xfrm>
            <a:custGeom>
              <a:rect b="b" l="l" r="r" t="t"/>
              <a:pathLst>
                <a:path extrusionOk="0" fill="none" h="2804" w="1">
                  <a:moveTo>
                    <a:pt x="1" y="2804"/>
                  </a:moveTo>
                  <a:lnTo>
                    <a:pt x="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874838" y="3637275"/>
              <a:ext cx="25" cy="70100"/>
            </a:xfrm>
            <a:custGeom>
              <a:rect b="b" l="l" r="r" t="t"/>
              <a:pathLst>
                <a:path extrusionOk="0" fill="none" h="2804" w="1">
                  <a:moveTo>
                    <a:pt x="1" y="2804"/>
                  </a:moveTo>
                  <a:lnTo>
                    <a:pt x="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791663" y="3637275"/>
              <a:ext cx="25" cy="70100"/>
            </a:xfrm>
            <a:custGeom>
              <a:rect b="b" l="l" r="r" t="t"/>
              <a:pathLst>
                <a:path extrusionOk="0" fill="none" h="2804" w="1">
                  <a:moveTo>
                    <a:pt x="1" y="2804"/>
                  </a:moveTo>
                  <a:lnTo>
                    <a:pt x="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708513" y="3637275"/>
              <a:ext cx="25" cy="70100"/>
            </a:xfrm>
            <a:custGeom>
              <a:rect b="b" l="l" r="r" t="t"/>
              <a:pathLst>
                <a:path extrusionOk="0" fill="none" h="2804" w="1">
                  <a:moveTo>
                    <a:pt x="0" y="2804"/>
                  </a:moveTo>
                  <a:lnTo>
                    <a:pt x="0"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625863" y="3637275"/>
              <a:ext cx="25" cy="70100"/>
            </a:xfrm>
            <a:custGeom>
              <a:rect b="b" l="l" r="r" t="t"/>
              <a:pathLst>
                <a:path extrusionOk="0" fill="none" h="2804" w="1">
                  <a:moveTo>
                    <a:pt x="0" y="2804"/>
                  </a:moveTo>
                  <a:lnTo>
                    <a:pt x="0"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 name="Google Shape;47;p2"/>
          <p:cNvGrpSpPr/>
          <p:nvPr/>
        </p:nvGrpSpPr>
        <p:grpSpPr>
          <a:xfrm>
            <a:off x="747867" y="3479956"/>
            <a:ext cx="299760" cy="406359"/>
            <a:chOff x="8107742" y="840353"/>
            <a:chExt cx="299760" cy="406359"/>
          </a:xfrm>
        </p:grpSpPr>
        <p:sp>
          <p:nvSpPr>
            <p:cNvPr id="48" name="Google Shape;48;p2"/>
            <p:cNvSpPr/>
            <p:nvPr/>
          </p:nvSpPr>
          <p:spPr>
            <a:xfrm>
              <a:off x="8107742" y="869102"/>
              <a:ext cx="225509" cy="377609"/>
            </a:xfrm>
            <a:custGeom>
              <a:rect b="b" l="l" r="r" t="t"/>
              <a:pathLst>
                <a:path extrusionOk="0" h="10442" w="6236">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181233" y="840353"/>
              <a:ext cx="226269" cy="378368"/>
            </a:xfrm>
            <a:custGeom>
              <a:rect b="b" l="l" r="r" t="t"/>
              <a:pathLst>
                <a:path extrusionOk="0" fill="none" h="10463" w="6257">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cap="rnd" cmpd="sng" w="2857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flipH="1">
            <a:off x="1530942" y="2986482"/>
            <a:ext cx="194921" cy="194959"/>
            <a:chOff x="7932213" y="1463813"/>
            <a:chExt cx="127125" cy="127150"/>
          </a:xfrm>
        </p:grpSpPr>
        <p:sp>
          <p:nvSpPr>
            <p:cNvPr id="51" name="Google Shape;51;p2"/>
            <p:cNvSpPr/>
            <p:nvPr/>
          </p:nvSpPr>
          <p:spPr>
            <a:xfrm>
              <a:off x="7932213" y="1527113"/>
              <a:ext cx="127125" cy="25"/>
            </a:xfrm>
            <a:custGeom>
              <a:rect b="b" l="l" r="r" t="t"/>
              <a:pathLst>
                <a:path extrusionOk="0" fill="none" h="1" w="5085">
                  <a:moveTo>
                    <a:pt x="0" y="1"/>
                  </a:moveTo>
                  <a:lnTo>
                    <a:pt x="5085"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996013" y="1463813"/>
              <a:ext cx="25" cy="127150"/>
            </a:xfrm>
            <a:custGeom>
              <a:rect b="b" l="l" r="r" t="t"/>
              <a:pathLst>
                <a:path extrusionOk="0" fill="none" h="5086" w="1">
                  <a:moveTo>
                    <a:pt x="1" y="5085"/>
                  </a:moveTo>
                  <a:lnTo>
                    <a:pt x="1"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2"/>
          <p:cNvSpPr/>
          <p:nvPr/>
        </p:nvSpPr>
        <p:spPr>
          <a:xfrm flipH="1">
            <a:off x="703886" y="4128391"/>
            <a:ext cx="1087408" cy="309013"/>
          </a:xfrm>
          <a:custGeom>
            <a:rect b="b" l="l" r="r" t="t"/>
            <a:pathLst>
              <a:path extrusionOk="0" fill="none" h="12785" w="17787">
                <a:moveTo>
                  <a:pt x="1" y="6801"/>
                </a:moveTo>
                <a:lnTo>
                  <a:pt x="4730" y="6801"/>
                </a:lnTo>
                <a:lnTo>
                  <a:pt x="5860" y="0"/>
                </a:lnTo>
                <a:lnTo>
                  <a:pt x="7450" y="12785"/>
                </a:lnTo>
                <a:lnTo>
                  <a:pt x="8705" y="2720"/>
                </a:lnTo>
                <a:lnTo>
                  <a:pt x="9584" y="8181"/>
                </a:lnTo>
                <a:lnTo>
                  <a:pt x="10965" y="2720"/>
                </a:lnTo>
                <a:lnTo>
                  <a:pt x="12179" y="7763"/>
                </a:lnTo>
                <a:lnTo>
                  <a:pt x="12681" y="6821"/>
                </a:lnTo>
                <a:lnTo>
                  <a:pt x="13350" y="6821"/>
                </a:lnTo>
                <a:lnTo>
                  <a:pt x="17786" y="682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flipH="1">
            <a:off x="703897" y="3138887"/>
            <a:ext cx="117144" cy="38"/>
          </a:xfrm>
          <a:custGeom>
            <a:rect b="b" l="l" r="r" t="t"/>
            <a:pathLst>
              <a:path extrusionOk="0" fill="none" h="1" w="3056">
                <a:moveTo>
                  <a:pt x="1" y="1"/>
                </a:moveTo>
                <a:lnTo>
                  <a:pt x="3055"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flipH="1">
            <a:off x="823473" y="2465325"/>
            <a:ext cx="91848" cy="154069"/>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flipH="1">
            <a:off x="2383376" y="4248753"/>
            <a:ext cx="91848" cy="154069"/>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2"/>
          <p:cNvGrpSpPr/>
          <p:nvPr/>
        </p:nvGrpSpPr>
        <p:grpSpPr>
          <a:xfrm>
            <a:off x="389495" y="-203103"/>
            <a:ext cx="8365500" cy="5075903"/>
            <a:chOff x="342700" y="-203103"/>
            <a:chExt cx="8365500" cy="5075903"/>
          </a:xfrm>
        </p:grpSpPr>
        <p:cxnSp>
          <p:nvCxnSpPr>
            <p:cNvPr id="58" name="Google Shape;58;p2"/>
            <p:cNvCxnSpPr/>
            <p:nvPr/>
          </p:nvCxnSpPr>
          <p:spPr>
            <a:xfrm>
              <a:off x="342700" y="4869677"/>
              <a:ext cx="8365500" cy="0"/>
            </a:xfrm>
            <a:prstGeom prst="straightConnector1">
              <a:avLst/>
            </a:prstGeom>
            <a:noFill/>
            <a:ln cap="flat" cmpd="sng" w="28575">
              <a:solidFill>
                <a:schemeClr val="dk1"/>
              </a:solidFill>
              <a:prstDash val="solid"/>
              <a:round/>
              <a:headEnd len="med" w="med" type="none"/>
              <a:tailEnd len="med" w="med" type="none"/>
            </a:ln>
          </p:spPr>
        </p:cxnSp>
        <p:cxnSp>
          <p:nvCxnSpPr>
            <p:cNvPr id="59" name="Google Shape;59;p2"/>
            <p:cNvCxnSpPr/>
            <p:nvPr/>
          </p:nvCxnSpPr>
          <p:spPr>
            <a:xfrm rot="10800000">
              <a:off x="8692955" y="529100"/>
              <a:ext cx="0" cy="4343700"/>
            </a:xfrm>
            <a:prstGeom prst="straightConnector1">
              <a:avLst/>
            </a:prstGeom>
            <a:noFill/>
            <a:ln cap="flat" cmpd="sng" w="28575">
              <a:solidFill>
                <a:schemeClr val="dk1"/>
              </a:solidFill>
              <a:prstDash val="solid"/>
              <a:round/>
              <a:headEnd len="med" w="med" type="none"/>
              <a:tailEnd len="med" w="med" type="none"/>
            </a:ln>
          </p:spPr>
        </p:cxnSp>
        <p:grpSp>
          <p:nvGrpSpPr>
            <p:cNvPr id="60" name="Google Shape;60;p2"/>
            <p:cNvGrpSpPr/>
            <p:nvPr/>
          </p:nvGrpSpPr>
          <p:grpSpPr>
            <a:xfrm>
              <a:off x="4525206" y="-66000"/>
              <a:ext cx="4173513" cy="606320"/>
              <a:chOff x="4531667" y="221864"/>
              <a:chExt cx="4173513" cy="606320"/>
            </a:xfrm>
          </p:grpSpPr>
          <p:cxnSp>
            <p:nvCxnSpPr>
              <p:cNvPr id="61" name="Google Shape;61;p2"/>
              <p:cNvCxnSpPr/>
              <p:nvPr/>
            </p:nvCxnSpPr>
            <p:spPr>
              <a:xfrm>
                <a:off x="4919780" y="828184"/>
                <a:ext cx="3785400" cy="0"/>
              </a:xfrm>
              <a:prstGeom prst="straightConnector1">
                <a:avLst/>
              </a:prstGeom>
              <a:noFill/>
              <a:ln cap="flat" cmpd="sng" w="28575">
                <a:solidFill>
                  <a:schemeClr val="dk1"/>
                </a:solidFill>
                <a:prstDash val="solid"/>
                <a:round/>
                <a:headEnd len="med" w="med" type="none"/>
                <a:tailEnd len="med" w="med" type="none"/>
              </a:ln>
            </p:spPr>
          </p:cxnSp>
          <p:sp>
            <p:nvSpPr>
              <p:cNvPr id="62" name="Google Shape;62;p2"/>
              <p:cNvSpPr/>
              <p:nvPr/>
            </p:nvSpPr>
            <p:spPr>
              <a:xfrm>
                <a:off x="4531667" y="221864"/>
                <a:ext cx="409560" cy="606279"/>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2"/>
            <p:cNvGrpSpPr/>
            <p:nvPr/>
          </p:nvGrpSpPr>
          <p:grpSpPr>
            <a:xfrm>
              <a:off x="4383358" y="-203103"/>
              <a:ext cx="273654" cy="399438"/>
              <a:chOff x="4389820" y="8562"/>
              <a:chExt cx="273654" cy="399438"/>
            </a:xfrm>
          </p:grpSpPr>
          <p:grpSp>
            <p:nvGrpSpPr>
              <p:cNvPr id="64" name="Google Shape;64;p2"/>
              <p:cNvGrpSpPr/>
              <p:nvPr/>
            </p:nvGrpSpPr>
            <p:grpSpPr>
              <a:xfrm>
                <a:off x="4389820" y="8562"/>
                <a:ext cx="273654" cy="393837"/>
                <a:chOff x="228120" y="8562"/>
                <a:chExt cx="273654" cy="393837"/>
              </a:xfrm>
            </p:grpSpPr>
            <p:sp>
              <p:nvSpPr>
                <p:cNvPr id="65" name="Google Shape;65;p2"/>
                <p:cNvSpPr/>
                <p:nvPr/>
              </p:nvSpPr>
              <p:spPr>
                <a:xfrm>
                  <a:off x="228120" y="8562"/>
                  <a:ext cx="273654" cy="98908"/>
                </a:xfrm>
                <a:custGeom>
                  <a:rect b="b" l="l" r="r" t="t"/>
                  <a:pathLst>
                    <a:path extrusionOk="0" fill="none" h="2282" w="8224">
                      <a:moveTo>
                        <a:pt x="1" y="1"/>
                      </a:moveTo>
                      <a:lnTo>
                        <a:pt x="8224" y="1"/>
                      </a:lnTo>
                      <a:lnTo>
                        <a:pt x="8224" y="2281"/>
                      </a:lnTo>
                      <a:lnTo>
                        <a:pt x="1" y="2281"/>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39369" y="107423"/>
                  <a:ext cx="59924" cy="294976"/>
                </a:xfrm>
                <a:custGeom>
                  <a:rect b="b" l="l" r="r" t="t"/>
                  <a:pathLst>
                    <a:path extrusionOk="0" fill="none" h="3307" w="1801">
                      <a:moveTo>
                        <a:pt x="1" y="0"/>
                      </a:moveTo>
                      <a:lnTo>
                        <a:pt x="1800" y="0"/>
                      </a:lnTo>
                      <a:lnTo>
                        <a:pt x="1800" y="3306"/>
                      </a:lnTo>
                      <a:lnTo>
                        <a:pt x="1" y="3306"/>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2"/>
              <p:cNvSpPr/>
              <p:nvPr/>
            </p:nvSpPr>
            <p:spPr>
              <a:xfrm>
                <a:off x="4507931" y="117000"/>
                <a:ext cx="45600" cy="291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393781" y="14275"/>
                <a:ext cx="262500" cy="91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2"/>
            <p:cNvGrpSpPr/>
            <p:nvPr/>
          </p:nvGrpSpPr>
          <p:grpSpPr>
            <a:xfrm>
              <a:off x="356280" y="346226"/>
              <a:ext cx="2069979" cy="4526574"/>
              <a:chOff x="356280" y="346226"/>
              <a:chExt cx="2069979" cy="4526574"/>
            </a:xfrm>
          </p:grpSpPr>
          <p:grpSp>
            <p:nvGrpSpPr>
              <p:cNvPr id="70" name="Google Shape;70;p2"/>
              <p:cNvGrpSpPr/>
              <p:nvPr/>
            </p:nvGrpSpPr>
            <p:grpSpPr>
              <a:xfrm rot="10800000">
                <a:off x="356996" y="346226"/>
                <a:ext cx="835344" cy="748597"/>
                <a:chOff x="1655300" y="2765876"/>
                <a:chExt cx="767780" cy="748597"/>
              </a:xfrm>
            </p:grpSpPr>
            <p:sp>
              <p:nvSpPr>
                <p:cNvPr id="71" name="Google Shape;71;p2"/>
                <p:cNvSpPr/>
                <p:nvPr/>
              </p:nvSpPr>
              <p:spPr>
                <a:xfrm>
                  <a:off x="1655300" y="2765876"/>
                  <a:ext cx="416007" cy="748597"/>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flipH="1">
                  <a:off x="2007073" y="2765876"/>
                  <a:ext cx="416007" cy="748597"/>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2"/>
              <p:cNvSpPr/>
              <p:nvPr/>
            </p:nvSpPr>
            <p:spPr>
              <a:xfrm>
                <a:off x="845100" y="840150"/>
                <a:ext cx="705900" cy="3135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2"/>
              <p:cNvGrpSpPr/>
              <p:nvPr/>
            </p:nvGrpSpPr>
            <p:grpSpPr>
              <a:xfrm>
                <a:off x="1238556" y="1951751"/>
                <a:ext cx="1187682" cy="1574424"/>
                <a:chOff x="1651404" y="1940052"/>
                <a:chExt cx="1187682" cy="1574424"/>
              </a:xfrm>
            </p:grpSpPr>
            <p:sp>
              <p:nvSpPr>
                <p:cNvPr id="75" name="Google Shape;75;p2"/>
                <p:cNvSpPr/>
                <p:nvPr/>
              </p:nvSpPr>
              <p:spPr>
                <a:xfrm>
                  <a:off x="1651404" y="2765878"/>
                  <a:ext cx="416007" cy="748597"/>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flipH="1">
                  <a:off x="2007073" y="2765876"/>
                  <a:ext cx="416007" cy="748597"/>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flipH="1" rot="10800000">
                  <a:off x="2423080" y="2386808"/>
                  <a:ext cx="416007" cy="752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 name="Google Shape;78;p2"/>
                <p:cNvCxnSpPr/>
                <p:nvPr/>
              </p:nvCxnSpPr>
              <p:spPr>
                <a:xfrm rot="10800000">
                  <a:off x="1651404" y="1940052"/>
                  <a:ext cx="0" cy="862200"/>
                </a:xfrm>
                <a:prstGeom prst="straightConnector1">
                  <a:avLst/>
                </a:prstGeom>
                <a:noFill/>
                <a:ln cap="flat" cmpd="sng" w="28575">
                  <a:solidFill>
                    <a:schemeClr val="dk1"/>
                  </a:solidFill>
                  <a:prstDash val="solid"/>
                  <a:round/>
                  <a:headEnd len="med" w="med" type="none"/>
                  <a:tailEnd len="med" w="med" type="none"/>
                </a:ln>
              </p:spPr>
            </p:cxnSp>
          </p:grpSp>
          <p:sp>
            <p:nvSpPr>
              <p:cNvPr id="79" name="Google Shape;79;p2"/>
              <p:cNvSpPr/>
              <p:nvPr/>
            </p:nvSpPr>
            <p:spPr>
              <a:xfrm>
                <a:off x="715761" y="1203911"/>
                <a:ext cx="718225" cy="870450"/>
              </a:xfrm>
              <a:custGeom>
                <a:rect b="b" l="l" r="r" t="t"/>
                <a:pathLst>
                  <a:path extrusionOk="0" h="34818" w="28729">
                    <a:moveTo>
                      <a:pt x="1" y="0"/>
                    </a:moveTo>
                    <a:lnTo>
                      <a:pt x="1" y="22117"/>
                    </a:lnTo>
                    <a:cubicBezTo>
                      <a:pt x="1" y="25192"/>
                      <a:pt x="1758" y="27871"/>
                      <a:pt x="4332" y="29189"/>
                    </a:cubicBezTo>
                    <a:cubicBezTo>
                      <a:pt x="6529" y="32599"/>
                      <a:pt x="10191" y="34817"/>
                      <a:pt x="14354" y="34817"/>
                    </a:cubicBezTo>
                    <a:cubicBezTo>
                      <a:pt x="18518" y="34817"/>
                      <a:pt x="22201" y="32599"/>
                      <a:pt x="24377" y="29189"/>
                    </a:cubicBezTo>
                    <a:cubicBezTo>
                      <a:pt x="26950" y="27871"/>
                      <a:pt x="28729" y="25192"/>
                      <a:pt x="28729" y="22117"/>
                    </a:cubicBezTo>
                    <a:lnTo>
                      <a:pt x="28729" y="0"/>
                    </a:ln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793762" y="838799"/>
                <a:ext cx="783625" cy="1227200"/>
              </a:xfrm>
              <a:custGeom>
                <a:rect b="b" l="l" r="r" t="t"/>
                <a:pathLst>
                  <a:path extrusionOk="0" h="49088" w="31345">
                    <a:moveTo>
                      <a:pt x="15672" y="1779"/>
                    </a:moveTo>
                    <a:cubicBezTo>
                      <a:pt x="16405" y="1779"/>
                      <a:pt x="16970" y="2365"/>
                      <a:pt x="16970" y="3077"/>
                    </a:cubicBezTo>
                    <a:cubicBezTo>
                      <a:pt x="16970" y="3788"/>
                      <a:pt x="16405" y="4374"/>
                      <a:pt x="15672" y="4374"/>
                    </a:cubicBezTo>
                    <a:cubicBezTo>
                      <a:pt x="14961" y="4374"/>
                      <a:pt x="14375" y="3788"/>
                      <a:pt x="14375" y="3077"/>
                    </a:cubicBezTo>
                    <a:cubicBezTo>
                      <a:pt x="14375" y="2365"/>
                      <a:pt x="14961" y="1779"/>
                      <a:pt x="15672" y="1779"/>
                    </a:cubicBezTo>
                    <a:close/>
                    <a:moveTo>
                      <a:pt x="8663" y="1"/>
                    </a:moveTo>
                    <a:cubicBezTo>
                      <a:pt x="3892" y="1"/>
                      <a:pt x="1" y="3893"/>
                      <a:pt x="1" y="8663"/>
                    </a:cubicBezTo>
                    <a:lnTo>
                      <a:pt x="1" y="33772"/>
                    </a:lnTo>
                    <a:cubicBezTo>
                      <a:pt x="1" y="37350"/>
                      <a:pt x="2177" y="40404"/>
                      <a:pt x="5252" y="41723"/>
                    </a:cubicBezTo>
                    <a:cubicBezTo>
                      <a:pt x="7219" y="44422"/>
                      <a:pt x="10211" y="46326"/>
                      <a:pt x="13664" y="46870"/>
                    </a:cubicBezTo>
                    <a:lnTo>
                      <a:pt x="13664" y="49088"/>
                    </a:lnTo>
                    <a:lnTo>
                      <a:pt x="17702" y="49088"/>
                    </a:lnTo>
                    <a:lnTo>
                      <a:pt x="17702" y="46870"/>
                    </a:lnTo>
                    <a:cubicBezTo>
                      <a:pt x="21133" y="46326"/>
                      <a:pt x="24126" y="44422"/>
                      <a:pt x="26092" y="41723"/>
                    </a:cubicBezTo>
                    <a:cubicBezTo>
                      <a:pt x="29189" y="40404"/>
                      <a:pt x="31344" y="37329"/>
                      <a:pt x="31344" y="33772"/>
                    </a:cubicBezTo>
                    <a:lnTo>
                      <a:pt x="31344" y="8663"/>
                    </a:lnTo>
                    <a:cubicBezTo>
                      <a:pt x="31344" y="3872"/>
                      <a:pt x="27473" y="1"/>
                      <a:pt x="22682" y="1"/>
                    </a:cubicBez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2"/>
              <p:cNvGrpSpPr/>
              <p:nvPr/>
            </p:nvGrpSpPr>
            <p:grpSpPr>
              <a:xfrm>
                <a:off x="875111" y="986705"/>
                <a:ext cx="85800" cy="782973"/>
                <a:chOff x="1270825" y="1135225"/>
                <a:chExt cx="85800" cy="558150"/>
              </a:xfrm>
            </p:grpSpPr>
            <p:sp>
              <p:nvSpPr>
                <p:cNvPr id="82" name="Google Shape;82;p2"/>
                <p:cNvSpPr/>
                <p:nvPr/>
              </p:nvSpPr>
              <p:spPr>
                <a:xfrm>
                  <a:off x="1270825" y="1135225"/>
                  <a:ext cx="85800" cy="0"/>
                </a:xfrm>
                <a:custGeom>
                  <a:rect b="b" l="l" r="r" t="t"/>
                  <a:pathLst>
                    <a:path extrusionOk="0" fill="none" h="0"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270825" y="1209500"/>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270825" y="1284300"/>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270825" y="1358575"/>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270825" y="143285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270825" y="1507125"/>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270825" y="158140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270825" y="165620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270825" y="1135225"/>
                  <a:ext cx="85800" cy="0"/>
                </a:xfrm>
                <a:custGeom>
                  <a:rect b="b" l="l" r="r" t="t"/>
                  <a:pathLst>
                    <a:path extrusionOk="0" fill="none" h="0"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270825" y="1209500"/>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270825" y="1284300"/>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270825" y="1358575"/>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270825" y="143285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270825" y="1507125"/>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270825" y="158140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1270825" y="165620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1270825" y="1172350"/>
                  <a:ext cx="42900" cy="25"/>
                </a:xfrm>
                <a:custGeom>
                  <a:rect b="b" l="l" r="r" t="t"/>
                  <a:pathLst>
                    <a:path extrusionOk="0" fill="none" h="1" w="1716">
                      <a:moveTo>
                        <a:pt x="0" y="1"/>
                      </a:moveTo>
                      <a:lnTo>
                        <a:pt x="1716"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1270825" y="1246625"/>
                  <a:ext cx="42900" cy="25"/>
                </a:xfrm>
                <a:custGeom>
                  <a:rect b="b" l="l" r="r" t="t"/>
                  <a:pathLst>
                    <a:path extrusionOk="0" fill="none" h="1" w="1716">
                      <a:moveTo>
                        <a:pt x="0" y="1"/>
                      </a:moveTo>
                      <a:lnTo>
                        <a:pt x="1716"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270825" y="1321425"/>
                  <a:ext cx="42900" cy="25"/>
                </a:xfrm>
                <a:custGeom>
                  <a:rect b="b" l="l" r="r" t="t"/>
                  <a:pathLst>
                    <a:path extrusionOk="0" fill="none" h="1" w="1716">
                      <a:moveTo>
                        <a:pt x="0" y="1"/>
                      </a:moveTo>
                      <a:lnTo>
                        <a:pt x="1716"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270825" y="1395700"/>
                  <a:ext cx="42900" cy="25"/>
                </a:xfrm>
                <a:custGeom>
                  <a:rect b="b" l="l" r="r" t="t"/>
                  <a:pathLst>
                    <a:path extrusionOk="0" fill="none" h="1" w="1716">
                      <a:moveTo>
                        <a:pt x="0" y="1"/>
                      </a:moveTo>
                      <a:lnTo>
                        <a:pt x="1716"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1270825" y="1470000"/>
                  <a:ext cx="42900" cy="25"/>
                </a:xfrm>
                <a:custGeom>
                  <a:rect b="b" l="l" r="r" t="t"/>
                  <a:pathLst>
                    <a:path extrusionOk="0" fill="none" h="1" w="1716">
                      <a:moveTo>
                        <a:pt x="0" y="0"/>
                      </a:moveTo>
                      <a:lnTo>
                        <a:pt x="1716"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1270825" y="1544275"/>
                  <a:ext cx="42900" cy="25"/>
                </a:xfrm>
                <a:custGeom>
                  <a:rect b="b" l="l" r="r" t="t"/>
                  <a:pathLst>
                    <a:path extrusionOk="0" fill="none" h="1" w="1716">
                      <a:moveTo>
                        <a:pt x="0" y="0"/>
                      </a:moveTo>
                      <a:lnTo>
                        <a:pt x="1716"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270825" y="1619075"/>
                  <a:ext cx="42900" cy="25"/>
                </a:xfrm>
                <a:custGeom>
                  <a:rect b="b" l="l" r="r" t="t"/>
                  <a:pathLst>
                    <a:path extrusionOk="0" fill="none" h="1" w="1716">
                      <a:moveTo>
                        <a:pt x="0" y="0"/>
                      </a:moveTo>
                      <a:lnTo>
                        <a:pt x="1716"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270825" y="1693350"/>
                  <a:ext cx="42900" cy="25"/>
                </a:xfrm>
                <a:custGeom>
                  <a:rect b="b" l="l" r="r" t="t"/>
                  <a:pathLst>
                    <a:path extrusionOk="0" fill="none" h="1" w="1716">
                      <a:moveTo>
                        <a:pt x="0" y="0"/>
                      </a:moveTo>
                      <a:lnTo>
                        <a:pt x="1716"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6" name="Google Shape;106;p2"/>
              <p:cNvCxnSpPr/>
              <p:nvPr/>
            </p:nvCxnSpPr>
            <p:spPr>
              <a:xfrm>
                <a:off x="2426259" y="2242651"/>
                <a:ext cx="0" cy="313500"/>
              </a:xfrm>
              <a:prstGeom prst="straightConnector1">
                <a:avLst/>
              </a:prstGeom>
              <a:noFill/>
              <a:ln cap="flat" cmpd="sng" w="28575">
                <a:solidFill>
                  <a:schemeClr val="dk1"/>
                </a:solidFill>
                <a:prstDash val="solid"/>
                <a:round/>
                <a:headEnd len="med" w="med" type="none"/>
                <a:tailEnd len="med" w="med" type="none"/>
              </a:ln>
            </p:spPr>
          </p:cxnSp>
          <p:cxnSp>
            <p:nvCxnSpPr>
              <p:cNvPr id="107" name="Google Shape;107;p2"/>
              <p:cNvCxnSpPr/>
              <p:nvPr/>
            </p:nvCxnSpPr>
            <p:spPr>
              <a:xfrm flipH="1" rot="10800000">
                <a:off x="356280" y="836900"/>
                <a:ext cx="900" cy="4035900"/>
              </a:xfrm>
              <a:prstGeom prst="straightConnector1">
                <a:avLst/>
              </a:prstGeom>
              <a:noFill/>
              <a:ln cap="flat" cmpd="sng" w="28575">
                <a:solidFill>
                  <a:schemeClr val="dk1"/>
                </a:solidFill>
                <a:prstDash val="solid"/>
                <a:round/>
                <a:headEnd len="med" w="med" type="none"/>
                <a:tailEnd len="med" w="med"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3" name="Shape 193"/>
        <p:cNvGrpSpPr/>
        <p:nvPr/>
      </p:nvGrpSpPr>
      <p:grpSpPr>
        <a:xfrm>
          <a:off x="0" y="0"/>
          <a:ext cx="0" cy="0"/>
          <a:chOff x="0" y="0"/>
          <a:chExt cx="0" cy="0"/>
        </a:xfrm>
      </p:grpSpPr>
      <p:sp>
        <p:nvSpPr>
          <p:cNvPr id="194" name="Google Shape;194;p11"/>
          <p:cNvSpPr txBox="1"/>
          <p:nvPr>
            <p:ph type="title"/>
          </p:nvPr>
        </p:nvSpPr>
        <p:spPr>
          <a:xfrm>
            <a:off x="1655575" y="618287"/>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95" name="Google Shape;195;p11"/>
          <p:cNvCxnSpPr/>
          <p:nvPr/>
        </p:nvCxnSpPr>
        <p:spPr>
          <a:xfrm>
            <a:off x="-46412" y="4619195"/>
            <a:ext cx="9206700" cy="0"/>
          </a:xfrm>
          <a:prstGeom prst="straightConnector1">
            <a:avLst/>
          </a:prstGeom>
          <a:noFill/>
          <a:ln cap="flat" cmpd="sng" w="28575">
            <a:solidFill>
              <a:schemeClr val="dk1"/>
            </a:solidFill>
            <a:prstDash val="solid"/>
            <a:round/>
            <a:headEnd len="med" w="med" type="none"/>
            <a:tailEnd len="med" w="med" type="none"/>
          </a:ln>
        </p:spPr>
      </p:cxnSp>
      <p:sp>
        <p:nvSpPr>
          <p:cNvPr id="196" name="Google Shape;196;p11"/>
          <p:cNvSpPr/>
          <p:nvPr/>
        </p:nvSpPr>
        <p:spPr>
          <a:xfrm>
            <a:off x="-46400" y="4729950"/>
            <a:ext cx="92466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 name="Google Shape;197;p11"/>
          <p:cNvCxnSpPr>
            <a:stCxn id="198" idx="2"/>
          </p:cNvCxnSpPr>
          <p:nvPr/>
        </p:nvCxnSpPr>
        <p:spPr>
          <a:xfrm>
            <a:off x="406484" y="2568259"/>
            <a:ext cx="8329800" cy="9900"/>
          </a:xfrm>
          <a:prstGeom prst="straightConnector1">
            <a:avLst/>
          </a:prstGeom>
          <a:noFill/>
          <a:ln cap="flat" cmpd="sng" w="28575">
            <a:solidFill>
              <a:schemeClr val="dk1"/>
            </a:solidFill>
            <a:prstDash val="solid"/>
            <a:round/>
            <a:headEnd len="med" w="med" type="none"/>
            <a:tailEnd len="med" w="med" type="none"/>
          </a:ln>
        </p:spPr>
      </p:cxnSp>
      <p:grpSp>
        <p:nvGrpSpPr>
          <p:cNvPr id="199" name="Google Shape;199;p11"/>
          <p:cNvGrpSpPr/>
          <p:nvPr/>
        </p:nvGrpSpPr>
        <p:grpSpPr>
          <a:xfrm rot="-5400000">
            <a:off x="-92438" y="2216098"/>
            <a:ext cx="273654" cy="724191"/>
            <a:chOff x="4436614" y="-316191"/>
            <a:chExt cx="273654" cy="724191"/>
          </a:xfrm>
        </p:grpSpPr>
        <p:cxnSp>
          <p:nvCxnSpPr>
            <p:cNvPr id="200" name="Google Shape;200;p11"/>
            <p:cNvCxnSpPr/>
            <p:nvPr/>
          </p:nvCxnSpPr>
          <p:spPr>
            <a:xfrm rot="10800000">
              <a:off x="4572750" y="-316191"/>
              <a:ext cx="0" cy="445200"/>
            </a:xfrm>
            <a:prstGeom prst="straightConnector1">
              <a:avLst/>
            </a:prstGeom>
            <a:noFill/>
            <a:ln cap="flat" cmpd="sng" w="28575">
              <a:solidFill>
                <a:schemeClr val="dk1"/>
              </a:solidFill>
              <a:prstDash val="solid"/>
              <a:round/>
              <a:headEnd len="med" w="med" type="none"/>
              <a:tailEnd len="med" w="med" type="none"/>
            </a:ln>
          </p:spPr>
        </p:cxnSp>
        <p:sp>
          <p:nvSpPr>
            <p:cNvPr id="201" name="Google Shape;201;p11"/>
            <p:cNvSpPr/>
            <p:nvPr/>
          </p:nvSpPr>
          <p:spPr>
            <a:xfrm>
              <a:off x="4446425" y="14275"/>
              <a:ext cx="262500" cy="91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4560575" y="117000"/>
              <a:ext cx="45600" cy="291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1"/>
            <p:cNvGrpSpPr/>
            <p:nvPr/>
          </p:nvGrpSpPr>
          <p:grpSpPr>
            <a:xfrm>
              <a:off x="4436614" y="8562"/>
              <a:ext cx="273654" cy="393837"/>
              <a:chOff x="274914" y="8562"/>
              <a:chExt cx="273654" cy="393837"/>
            </a:xfrm>
          </p:grpSpPr>
          <p:sp>
            <p:nvSpPr>
              <p:cNvPr id="203" name="Google Shape;203;p11"/>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5" name="Google Shape;205;p11"/>
          <p:cNvGrpSpPr/>
          <p:nvPr/>
        </p:nvGrpSpPr>
        <p:grpSpPr>
          <a:xfrm rot="5400000">
            <a:off x="8953918" y="2209636"/>
            <a:ext cx="273654" cy="724191"/>
            <a:chOff x="4436614" y="-316191"/>
            <a:chExt cx="273654" cy="724191"/>
          </a:xfrm>
        </p:grpSpPr>
        <p:cxnSp>
          <p:nvCxnSpPr>
            <p:cNvPr id="206" name="Google Shape;206;p11"/>
            <p:cNvCxnSpPr/>
            <p:nvPr/>
          </p:nvCxnSpPr>
          <p:spPr>
            <a:xfrm rot="10800000">
              <a:off x="4572750" y="-316191"/>
              <a:ext cx="0" cy="445200"/>
            </a:xfrm>
            <a:prstGeom prst="straightConnector1">
              <a:avLst/>
            </a:prstGeom>
            <a:noFill/>
            <a:ln cap="flat" cmpd="sng" w="28575">
              <a:solidFill>
                <a:schemeClr val="dk1"/>
              </a:solidFill>
              <a:prstDash val="solid"/>
              <a:round/>
              <a:headEnd len="med" w="med" type="none"/>
              <a:tailEnd len="med" w="med" type="none"/>
            </a:ln>
          </p:spPr>
        </p:cxnSp>
        <p:sp>
          <p:nvSpPr>
            <p:cNvPr id="207" name="Google Shape;207;p11"/>
            <p:cNvSpPr/>
            <p:nvPr/>
          </p:nvSpPr>
          <p:spPr>
            <a:xfrm>
              <a:off x="4446425" y="14275"/>
              <a:ext cx="262500" cy="91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4560575" y="117000"/>
              <a:ext cx="45600" cy="291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11"/>
            <p:cNvGrpSpPr/>
            <p:nvPr/>
          </p:nvGrpSpPr>
          <p:grpSpPr>
            <a:xfrm>
              <a:off x="4436614" y="8562"/>
              <a:ext cx="273654" cy="393837"/>
              <a:chOff x="274914" y="8562"/>
              <a:chExt cx="273654" cy="393837"/>
            </a:xfrm>
          </p:grpSpPr>
          <p:sp>
            <p:nvSpPr>
              <p:cNvPr id="210" name="Google Shape;210;p11"/>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2" name="Google Shape;212;p11"/>
          <p:cNvSpPr txBox="1"/>
          <p:nvPr>
            <p:ph hasCustomPrompt="1" idx="2" type="title"/>
          </p:nvPr>
        </p:nvSpPr>
        <p:spPr>
          <a:xfrm>
            <a:off x="2953800" y="1956750"/>
            <a:ext cx="3236400" cy="1230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8000"/>
              <a:buNone/>
              <a:defRPr sz="12000">
                <a:solidFill>
                  <a:schemeClr val="lt2"/>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213" name="Google Shape;213;p11"/>
          <p:cNvSpPr txBox="1"/>
          <p:nvPr>
            <p:ph idx="1" type="subTitle"/>
          </p:nvPr>
        </p:nvSpPr>
        <p:spPr>
          <a:xfrm>
            <a:off x="2574325" y="3244700"/>
            <a:ext cx="3995400" cy="3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14" name="Shape 21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
    <p:spTree>
      <p:nvGrpSpPr>
        <p:cNvPr id="215" name="Shape 215"/>
        <p:cNvGrpSpPr/>
        <p:nvPr/>
      </p:nvGrpSpPr>
      <p:grpSpPr>
        <a:xfrm>
          <a:off x="0" y="0"/>
          <a:ext cx="0" cy="0"/>
          <a:chOff x="0" y="0"/>
          <a:chExt cx="0" cy="0"/>
        </a:xfrm>
      </p:grpSpPr>
      <p:sp>
        <p:nvSpPr>
          <p:cNvPr id="216" name="Google Shape;216;p13"/>
          <p:cNvSpPr/>
          <p:nvPr/>
        </p:nvSpPr>
        <p:spPr>
          <a:xfrm>
            <a:off x="687806" y="-724863"/>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797106" y="-626002"/>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flipH="1">
            <a:off x="8040709" y="4430148"/>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13"/>
          <p:cNvCxnSpPr/>
          <p:nvPr/>
        </p:nvCxnSpPr>
        <p:spPr>
          <a:xfrm>
            <a:off x="1211500" y="410975"/>
            <a:ext cx="7938000" cy="0"/>
          </a:xfrm>
          <a:prstGeom prst="straightConnector1">
            <a:avLst/>
          </a:prstGeom>
          <a:noFill/>
          <a:ln cap="flat" cmpd="sng" w="28575">
            <a:solidFill>
              <a:schemeClr val="dk1"/>
            </a:solidFill>
            <a:prstDash val="solid"/>
            <a:round/>
            <a:headEnd len="med" w="med" type="none"/>
            <a:tailEnd len="med" w="med" type="none"/>
          </a:ln>
        </p:spPr>
      </p:cxnSp>
      <p:sp>
        <p:nvSpPr>
          <p:cNvPr id="220" name="Google Shape;220;p13"/>
          <p:cNvSpPr/>
          <p:nvPr/>
        </p:nvSpPr>
        <p:spPr>
          <a:xfrm>
            <a:off x="827056" y="-331025"/>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flipH="1" rot="5400000">
            <a:off x="-218066" y="4247148"/>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txBox="1"/>
          <p:nvPr>
            <p:ph type="title"/>
          </p:nvPr>
        </p:nvSpPr>
        <p:spPr>
          <a:xfrm>
            <a:off x="1655575" y="616588"/>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1">
    <p:spTree>
      <p:nvGrpSpPr>
        <p:cNvPr id="223" name="Shape 223"/>
        <p:cNvGrpSpPr/>
        <p:nvPr/>
      </p:nvGrpSpPr>
      <p:grpSpPr>
        <a:xfrm>
          <a:off x="0" y="0"/>
          <a:ext cx="0" cy="0"/>
          <a:chOff x="0" y="0"/>
          <a:chExt cx="0" cy="0"/>
        </a:xfrm>
      </p:grpSpPr>
      <p:sp>
        <p:nvSpPr>
          <p:cNvPr id="224" name="Google Shape;224;p14"/>
          <p:cNvSpPr txBox="1"/>
          <p:nvPr>
            <p:ph type="title"/>
          </p:nvPr>
        </p:nvSpPr>
        <p:spPr>
          <a:xfrm>
            <a:off x="1655575" y="607149"/>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25" name="Google Shape;225;p14"/>
          <p:cNvGrpSpPr/>
          <p:nvPr/>
        </p:nvGrpSpPr>
        <p:grpSpPr>
          <a:xfrm flipH="1" rot="10800000">
            <a:off x="-6458" y="-65659"/>
            <a:ext cx="1543841" cy="2636834"/>
            <a:chOff x="410253" y="2571741"/>
            <a:chExt cx="1543841" cy="2636834"/>
          </a:xfrm>
        </p:grpSpPr>
        <p:sp>
          <p:nvSpPr>
            <p:cNvPr id="226" name="Google Shape;226;p14"/>
            <p:cNvSpPr/>
            <p:nvPr/>
          </p:nvSpPr>
          <p:spPr>
            <a:xfrm>
              <a:off x="826250" y="4388036"/>
              <a:ext cx="1127845" cy="820538"/>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7" name="Google Shape;227;p14"/>
            <p:cNvCxnSpPr/>
            <p:nvPr/>
          </p:nvCxnSpPr>
          <p:spPr>
            <a:xfrm rot="10800000">
              <a:off x="826250" y="3123650"/>
              <a:ext cx="0" cy="1275000"/>
            </a:xfrm>
            <a:prstGeom prst="straightConnector1">
              <a:avLst/>
            </a:prstGeom>
            <a:noFill/>
            <a:ln cap="flat" cmpd="sng" w="28575">
              <a:solidFill>
                <a:schemeClr val="dk1"/>
              </a:solidFill>
              <a:prstDash val="solid"/>
              <a:round/>
              <a:headEnd len="med" w="med" type="none"/>
              <a:tailEnd len="med" w="med" type="none"/>
            </a:ln>
          </p:spPr>
        </p:cxnSp>
        <p:sp>
          <p:nvSpPr>
            <p:cNvPr id="228" name="Google Shape;228;p14"/>
            <p:cNvSpPr/>
            <p:nvPr/>
          </p:nvSpPr>
          <p:spPr>
            <a:xfrm rot="10800000">
              <a:off x="410253" y="2571741"/>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4"/>
          <p:cNvGrpSpPr/>
          <p:nvPr/>
        </p:nvGrpSpPr>
        <p:grpSpPr>
          <a:xfrm>
            <a:off x="8181914" y="9537"/>
            <a:ext cx="1263736" cy="1284625"/>
            <a:chOff x="8181914" y="9537"/>
            <a:chExt cx="1263736" cy="1284625"/>
          </a:xfrm>
        </p:grpSpPr>
        <p:sp>
          <p:nvSpPr>
            <p:cNvPr id="230" name="Google Shape;230;p14"/>
            <p:cNvSpPr/>
            <p:nvPr/>
          </p:nvSpPr>
          <p:spPr>
            <a:xfrm>
              <a:off x="8317805" y="473624"/>
              <a:ext cx="1127845" cy="820538"/>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14"/>
            <p:cNvGrpSpPr/>
            <p:nvPr/>
          </p:nvGrpSpPr>
          <p:grpSpPr>
            <a:xfrm>
              <a:off x="8181914" y="9537"/>
              <a:ext cx="273654" cy="393837"/>
              <a:chOff x="274914" y="8562"/>
              <a:chExt cx="273654" cy="393837"/>
            </a:xfrm>
          </p:grpSpPr>
          <p:sp>
            <p:nvSpPr>
              <p:cNvPr id="232" name="Google Shape;232;p14"/>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4" name="Google Shape;234;p14"/>
            <p:cNvCxnSpPr/>
            <p:nvPr/>
          </p:nvCxnSpPr>
          <p:spPr>
            <a:xfrm rot="10800000">
              <a:off x="8318175" y="409475"/>
              <a:ext cx="0" cy="906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2">
    <p:spTree>
      <p:nvGrpSpPr>
        <p:cNvPr id="235" name="Shape 235"/>
        <p:cNvGrpSpPr/>
        <p:nvPr/>
      </p:nvGrpSpPr>
      <p:grpSpPr>
        <a:xfrm>
          <a:off x="0" y="0"/>
          <a:ext cx="0" cy="0"/>
          <a:chOff x="0" y="0"/>
          <a:chExt cx="0" cy="0"/>
        </a:xfrm>
      </p:grpSpPr>
      <p:cxnSp>
        <p:nvCxnSpPr>
          <p:cNvPr id="236" name="Google Shape;236;p15"/>
          <p:cNvCxnSpPr/>
          <p:nvPr/>
        </p:nvCxnSpPr>
        <p:spPr>
          <a:xfrm rot="10800000">
            <a:off x="6" y="410975"/>
            <a:ext cx="7938000" cy="0"/>
          </a:xfrm>
          <a:prstGeom prst="straightConnector1">
            <a:avLst/>
          </a:prstGeom>
          <a:noFill/>
          <a:ln cap="flat" cmpd="sng" w="28575">
            <a:solidFill>
              <a:schemeClr val="dk1"/>
            </a:solidFill>
            <a:prstDash val="solid"/>
            <a:round/>
            <a:headEnd len="med" w="med" type="none"/>
            <a:tailEnd len="med" w="med" type="none"/>
          </a:ln>
        </p:spPr>
      </p:cxnSp>
      <p:sp>
        <p:nvSpPr>
          <p:cNvPr id="237" name="Google Shape;237;p15"/>
          <p:cNvSpPr/>
          <p:nvPr/>
        </p:nvSpPr>
        <p:spPr>
          <a:xfrm flipH="1">
            <a:off x="7906443" y="-331025"/>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txBox="1"/>
          <p:nvPr>
            <p:ph type="title"/>
          </p:nvPr>
        </p:nvSpPr>
        <p:spPr>
          <a:xfrm>
            <a:off x="1655575" y="616588"/>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39" name="Google Shape;239;p15"/>
          <p:cNvGrpSpPr/>
          <p:nvPr/>
        </p:nvGrpSpPr>
        <p:grpSpPr>
          <a:xfrm>
            <a:off x="6190309" y="4007213"/>
            <a:ext cx="3322716" cy="1155788"/>
            <a:chOff x="6190309" y="4007213"/>
            <a:chExt cx="3322716" cy="1155788"/>
          </a:xfrm>
        </p:grpSpPr>
        <p:sp>
          <p:nvSpPr>
            <p:cNvPr id="240" name="Google Shape;240;p15"/>
            <p:cNvSpPr/>
            <p:nvPr/>
          </p:nvSpPr>
          <p:spPr>
            <a:xfrm flipH="1">
              <a:off x="6190309" y="4421063"/>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15"/>
            <p:cNvCxnSpPr/>
            <p:nvPr/>
          </p:nvCxnSpPr>
          <p:spPr>
            <a:xfrm>
              <a:off x="7860625" y="4007213"/>
              <a:ext cx="1652400" cy="0"/>
            </a:xfrm>
            <a:prstGeom prst="straightConnector1">
              <a:avLst/>
            </a:prstGeom>
            <a:noFill/>
            <a:ln cap="flat" cmpd="sng" w="28575">
              <a:solidFill>
                <a:schemeClr val="dk1"/>
              </a:solidFill>
              <a:prstDash val="solid"/>
              <a:round/>
              <a:headEnd len="med" w="med" type="none"/>
              <a:tailEnd len="med" w="med" type="none"/>
            </a:ln>
          </p:spPr>
        </p:cxnSp>
        <p:sp>
          <p:nvSpPr>
            <p:cNvPr id="242" name="Google Shape;242;p15"/>
            <p:cNvSpPr/>
            <p:nvPr/>
          </p:nvSpPr>
          <p:spPr>
            <a:xfrm rot="5400000">
              <a:off x="7481106" y="3844244"/>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spTree>
      <p:nvGrpSpPr>
        <p:cNvPr id="243" name="Shape 243"/>
        <p:cNvGrpSpPr/>
        <p:nvPr/>
      </p:nvGrpSpPr>
      <p:grpSpPr>
        <a:xfrm>
          <a:off x="0" y="0"/>
          <a:ext cx="0" cy="0"/>
          <a:chOff x="0" y="0"/>
          <a:chExt cx="0" cy="0"/>
        </a:xfrm>
      </p:grpSpPr>
      <p:sp>
        <p:nvSpPr>
          <p:cNvPr id="244" name="Google Shape;244;p16"/>
          <p:cNvSpPr txBox="1"/>
          <p:nvPr>
            <p:ph type="title"/>
          </p:nvPr>
        </p:nvSpPr>
        <p:spPr>
          <a:xfrm>
            <a:off x="1343458" y="2230008"/>
            <a:ext cx="3233100" cy="44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45" name="Google Shape;245;p16"/>
          <p:cNvSpPr txBox="1"/>
          <p:nvPr>
            <p:ph idx="1" type="subTitle"/>
          </p:nvPr>
        </p:nvSpPr>
        <p:spPr>
          <a:xfrm>
            <a:off x="1343458" y="2553295"/>
            <a:ext cx="3233100" cy="3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46" name="Google Shape;246;p16"/>
          <p:cNvSpPr txBox="1"/>
          <p:nvPr>
            <p:ph idx="2" type="title"/>
          </p:nvPr>
        </p:nvSpPr>
        <p:spPr>
          <a:xfrm>
            <a:off x="4578857" y="2230008"/>
            <a:ext cx="3233100" cy="44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47" name="Google Shape;247;p16"/>
          <p:cNvSpPr txBox="1"/>
          <p:nvPr>
            <p:ph idx="3" type="subTitle"/>
          </p:nvPr>
        </p:nvSpPr>
        <p:spPr>
          <a:xfrm>
            <a:off x="4578858" y="2553295"/>
            <a:ext cx="3233100" cy="3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48" name="Google Shape;248;p16"/>
          <p:cNvSpPr txBox="1"/>
          <p:nvPr>
            <p:ph idx="4" type="title"/>
          </p:nvPr>
        </p:nvSpPr>
        <p:spPr>
          <a:xfrm>
            <a:off x="1337750" y="3765007"/>
            <a:ext cx="3233100" cy="44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49" name="Google Shape;249;p16"/>
          <p:cNvSpPr txBox="1"/>
          <p:nvPr>
            <p:ph idx="5" type="subTitle"/>
          </p:nvPr>
        </p:nvSpPr>
        <p:spPr>
          <a:xfrm>
            <a:off x="1337750" y="4064458"/>
            <a:ext cx="3233100" cy="3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50" name="Google Shape;250;p16"/>
          <p:cNvSpPr txBox="1"/>
          <p:nvPr>
            <p:ph idx="6" type="title"/>
          </p:nvPr>
        </p:nvSpPr>
        <p:spPr>
          <a:xfrm>
            <a:off x="4573157" y="3765007"/>
            <a:ext cx="3233100" cy="44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51" name="Google Shape;251;p16"/>
          <p:cNvSpPr txBox="1"/>
          <p:nvPr>
            <p:ph idx="7" type="subTitle"/>
          </p:nvPr>
        </p:nvSpPr>
        <p:spPr>
          <a:xfrm>
            <a:off x="4573150" y="4064458"/>
            <a:ext cx="3233100" cy="3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52" name="Google Shape;252;p16"/>
          <p:cNvSpPr txBox="1"/>
          <p:nvPr>
            <p:ph idx="8" type="title"/>
          </p:nvPr>
        </p:nvSpPr>
        <p:spPr>
          <a:xfrm>
            <a:off x="1655575" y="616588"/>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53" name="Google Shape;253;p16"/>
          <p:cNvGrpSpPr/>
          <p:nvPr/>
        </p:nvGrpSpPr>
        <p:grpSpPr>
          <a:xfrm>
            <a:off x="-131269" y="2571000"/>
            <a:ext cx="963555" cy="2572493"/>
            <a:chOff x="-912" y="2571000"/>
            <a:chExt cx="963555" cy="2572493"/>
          </a:xfrm>
        </p:grpSpPr>
        <p:sp>
          <p:nvSpPr>
            <p:cNvPr id="254" name="Google Shape;254;p16"/>
            <p:cNvSpPr/>
            <p:nvPr/>
          </p:nvSpPr>
          <p:spPr>
            <a:xfrm rot="10800000">
              <a:off x="688989" y="5044586"/>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rot="10800000">
              <a:off x="793419" y="4749656"/>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rot="10800000">
              <a:off x="411173" y="257178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 name="Google Shape;257;p16"/>
            <p:cNvCxnSpPr/>
            <p:nvPr/>
          </p:nvCxnSpPr>
          <p:spPr>
            <a:xfrm rot="10800000">
              <a:off x="-912" y="2571000"/>
              <a:ext cx="450900" cy="0"/>
            </a:xfrm>
            <a:prstGeom prst="straightConnector1">
              <a:avLst/>
            </a:prstGeom>
            <a:noFill/>
            <a:ln cap="flat" cmpd="sng" w="28575">
              <a:solidFill>
                <a:schemeClr val="dk1"/>
              </a:solidFill>
              <a:prstDash val="solid"/>
              <a:round/>
              <a:headEnd len="med" w="med" type="none"/>
              <a:tailEnd len="med" w="med" type="none"/>
            </a:ln>
          </p:spPr>
        </p:cxnSp>
        <p:cxnSp>
          <p:nvCxnSpPr>
            <p:cNvPr id="258" name="Google Shape;258;p16"/>
            <p:cNvCxnSpPr/>
            <p:nvPr/>
          </p:nvCxnSpPr>
          <p:spPr>
            <a:xfrm>
              <a:off x="827175" y="3276600"/>
              <a:ext cx="0" cy="1484400"/>
            </a:xfrm>
            <a:prstGeom prst="straightConnector1">
              <a:avLst/>
            </a:prstGeom>
            <a:noFill/>
            <a:ln cap="flat" cmpd="sng" w="28575">
              <a:solidFill>
                <a:schemeClr val="dk1"/>
              </a:solidFill>
              <a:prstDash val="solid"/>
              <a:round/>
              <a:headEnd len="med" w="med" type="none"/>
              <a:tailEnd len="med" w="med" type="none"/>
            </a:ln>
          </p:spPr>
        </p:cxnSp>
      </p:grpSp>
      <p:grpSp>
        <p:nvGrpSpPr>
          <p:cNvPr id="259" name="Google Shape;259;p16"/>
          <p:cNvGrpSpPr/>
          <p:nvPr/>
        </p:nvGrpSpPr>
        <p:grpSpPr>
          <a:xfrm rot="10800000">
            <a:off x="8307621" y="0"/>
            <a:ext cx="963555" cy="2572493"/>
            <a:chOff x="-912" y="2571000"/>
            <a:chExt cx="963555" cy="2572493"/>
          </a:xfrm>
        </p:grpSpPr>
        <p:sp>
          <p:nvSpPr>
            <p:cNvPr id="260" name="Google Shape;260;p16"/>
            <p:cNvSpPr/>
            <p:nvPr/>
          </p:nvSpPr>
          <p:spPr>
            <a:xfrm rot="10800000">
              <a:off x="688989" y="5044586"/>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rot="10800000">
              <a:off x="793419" y="4749656"/>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rot="10800000">
              <a:off x="412148" y="257178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16"/>
            <p:cNvCxnSpPr/>
            <p:nvPr/>
          </p:nvCxnSpPr>
          <p:spPr>
            <a:xfrm rot="10800000">
              <a:off x="-912" y="2571000"/>
              <a:ext cx="450900" cy="0"/>
            </a:xfrm>
            <a:prstGeom prst="straightConnector1">
              <a:avLst/>
            </a:prstGeom>
            <a:noFill/>
            <a:ln cap="flat" cmpd="sng" w="28575">
              <a:solidFill>
                <a:schemeClr val="dk1"/>
              </a:solidFill>
              <a:prstDash val="solid"/>
              <a:round/>
              <a:headEnd len="med" w="med" type="none"/>
              <a:tailEnd len="med" w="med" type="none"/>
            </a:ln>
          </p:spPr>
        </p:cxnSp>
        <p:cxnSp>
          <p:nvCxnSpPr>
            <p:cNvPr id="264" name="Google Shape;264;p16"/>
            <p:cNvCxnSpPr/>
            <p:nvPr/>
          </p:nvCxnSpPr>
          <p:spPr>
            <a:xfrm>
              <a:off x="827175" y="3276600"/>
              <a:ext cx="0" cy="14844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4">
    <p:spTree>
      <p:nvGrpSpPr>
        <p:cNvPr id="265" name="Shape 265"/>
        <p:cNvGrpSpPr/>
        <p:nvPr/>
      </p:nvGrpSpPr>
      <p:grpSpPr>
        <a:xfrm>
          <a:off x="0" y="0"/>
          <a:ext cx="0" cy="0"/>
          <a:chOff x="0" y="0"/>
          <a:chExt cx="0" cy="0"/>
        </a:xfrm>
      </p:grpSpPr>
      <p:sp>
        <p:nvSpPr>
          <p:cNvPr id="266" name="Google Shape;266;p17"/>
          <p:cNvSpPr txBox="1"/>
          <p:nvPr>
            <p:ph type="title"/>
          </p:nvPr>
        </p:nvSpPr>
        <p:spPr>
          <a:xfrm>
            <a:off x="5054250" y="1738050"/>
            <a:ext cx="3376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67" name="Google Shape;267;p17"/>
          <p:cNvGrpSpPr/>
          <p:nvPr/>
        </p:nvGrpSpPr>
        <p:grpSpPr>
          <a:xfrm>
            <a:off x="-3760615" y="-331025"/>
            <a:ext cx="8322444" cy="742000"/>
            <a:chOff x="-3760615" y="-331025"/>
            <a:chExt cx="8322444" cy="742000"/>
          </a:xfrm>
        </p:grpSpPr>
        <p:cxnSp>
          <p:nvCxnSpPr>
            <p:cNvPr id="268" name="Google Shape;268;p17"/>
            <p:cNvCxnSpPr/>
            <p:nvPr/>
          </p:nvCxnSpPr>
          <p:spPr>
            <a:xfrm rot="10800000">
              <a:off x="-3760615" y="410975"/>
              <a:ext cx="7938000" cy="0"/>
            </a:xfrm>
            <a:prstGeom prst="straightConnector1">
              <a:avLst/>
            </a:prstGeom>
            <a:noFill/>
            <a:ln cap="flat" cmpd="sng" w="28575">
              <a:solidFill>
                <a:schemeClr val="dk1"/>
              </a:solidFill>
              <a:prstDash val="solid"/>
              <a:round/>
              <a:headEnd len="med" w="med" type="none"/>
              <a:tailEnd len="med" w="med" type="none"/>
            </a:ln>
          </p:spPr>
        </p:cxnSp>
        <p:sp>
          <p:nvSpPr>
            <p:cNvPr id="269" name="Google Shape;269;p17"/>
            <p:cNvSpPr/>
            <p:nvPr/>
          </p:nvSpPr>
          <p:spPr>
            <a:xfrm flipH="1">
              <a:off x="4145822" y="-331025"/>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17"/>
          <p:cNvGrpSpPr/>
          <p:nvPr/>
        </p:nvGrpSpPr>
        <p:grpSpPr>
          <a:xfrm>
            <a:off x="7297779" y="4007213"/>
            <a:ext cx="3322716" cy="1155788"/>
            <a:chOff x="6190309" y="4007213"/>
            <a:chExt cx="3322716" cy="1155788"/>
          </a:xfrm>
        </p:grpSpPr>
        <p:sp>
          <p:nvSpPr>
            <p:cNvPr id="271" name="Google Shape;271;p17"/>
            <p:cNvSpPr/>
            <p:nvPr/>
          </p:nvSpPr>
          <p:spPr>
            <a:xfrm flipH="1">
              <a:off x="6190309" y="4421063"/>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2" name="Google Shape;272;p17"/>
            <p:cNvCxnSpPr/>
            <p:nvPr/>
          </p:nvCxnSpPr>
          <p:spPr>
            <a:xfrm>
              <a:off x="7860625" y="4007213"/>
              <a:ext cx="1652400" cy="0"/>
            </a:xfrm>
            <a:prstGeom prst="straightConnector1">
              <a:avLst/>
            </a:prstGeom>
            <a:noFill/>
            <a:ln cap="flat" cmpd="sng" w="28575">
              <a:solidFill>
                <a:schemeClr val="dk1"/>
              </a:solidFill>
              <a:prstDash val="solid"/>
              <a:round/>
              <a:headEnd len="med" w="med" type="none"/>
              <a:tailEnd len="med" w="med" type="none"/>
            </a:ln>
          </p:spPr>
        </p:cxnSp>
        <p:sp>
          <p:nvSpPr>
            <p:cNvPr id="273" name="Google Shape;273;p17"/>
            <p:cNvSpPr/>
            <p:nvPr/>
          </p:nvSpPr>
          <p:spPr>
            <a:xfrm rot="5400000">
              <a:off x="7481106" y="3844244"/>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17"/>
          <p:cNvSpPr txBox="1"/>
          <p:nvPr>
            <p:ph idx="1" type="subTitle"/>
          </p:nvPr>
        </p:nvSpPr>
        <p:spPr>
          <a:xfrm>
            <a:off x="5138550" y="2477425"/>
            <a:ext cx="3188400" cy="117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rgbClr val="1D1C1D"/>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ONE_COLUMN_TEXT_1">
    <p:spTree>
      <p:nvGrpSpPr>
        <p:cNvPr id="275" name="Shape 275"/>
        <p:cNvGrpSpPr/>
        <p:nvPr/>
      </p:nvGrpSpPr>
      <p:grpSpPr>
        <a:xfrm>
          <a:off x="0" y="0"/>
          <a:ext cx="0" cy="0"/>
          <a:chOff x="0" y="0"/>
          <a:chExt cx="0" cy="0"/>
        </a:xfrm>
      </p:grpSpPr>
      <p:sp>
        <p:nvSpPr>
          <p:cNvPr id="276" name="Google Shape;276;p18"/>
          <p:cNvSpPr txBox="1"/>
          <p:nvPr>
            <p:ph idx="1" type="body"/>
          </p:nvPr>
        </p:nvSpPr>
        <p:spPr>
          <a:xfrm>
            <a:off x="2692713" y="2571750"/>
            <a:ext cx="5270700" cy="1751700"/>
          </a:xfrm>
          <a:prstGeom prst="rect">
            <a:avLst/>
          </a:prstGeom>
          <a:solidFill>
            <a:schemeClr val="lt2"/>
          </a:solidFill>
        </p:spPr>
        <p:txBody>
          <a:bodyPr anchorCtr="0" anchor="ctr" bIns="91425" lIns="91425" spcFirstLastPara="1" rIns="91425" wrap="square" tIns="91425">
            <a:noAutofit/>
          </a:bodyPr>
          <a:lstStyle>
            <a:lvl1pPr indent="-330200" lvl="0" marL="457200" rtl="0">
              <a:spcBef>
                <a:spcPts val="0"/>
              </a:spcBef>
              <a:spcAft>
                <a:spcPts val="0"/>
              </a:spcAft>
              <a:buClr>
                <a:schemeClr val="lt1"/>
              </a:buClr>
              <a:buSzPts val="1600"/>
              <a:buChar char="●"/>
              <a:defRPr sz="1600">
                <a:solidFill>
                  <a:schemeClr val="lt1"/>
                </a:solidFill>
              </a:defRPr>
            </a:lvl1pPr>
            <a:lvl2pPr indent="-330200" lvl="1" marL="914400" rtl="0">
              <a:spcBef>
                <a:spcPts val="0"/>
              </a:spcBef>
              <a:spcAft>
                <a:spcPts val="0"/>
              </a:spcAft>
              <a:buClr>
                <a:schemeClr val="lt1"/>
              </a:buClr>
              <a:buSzPts val="1600"/>
              <a:buChar char="○"/>
              <a:defRPr sz="1600">
                <a:solidFill>
                  <a:schemeClr val="lt1"/>
                </a:solidFill>
              </a:defRPr>
            </a:lvl2pPr>
            <a:lvl3pPr indent="-330200" lvl="2" marL="1371600" rtl="0">
              <a:spcBef>
                <a:spcPts val="1600"/>
              </a:spcBef>
              <a:spcAft>
                <a:spcPts val="0"/>
              </a:spcAft>
              <a:buClr>
                <a:schemeClr val="lt1"/>
              </a:buClr>
              <a:buSzPts val="1600"/>
              <a:buChar char="■"/>
              <a:defRPr sz="1600">
                <a:solidFill>
                  <a:schemeClr val="lt1"/>
                </a:solidFill>
              </a:defRPr>
            </a:lvl3pPr>
            <a:lvl4pPr indent="-330200" lvl="3" marL="1828800" rtl="0">
              <a:spcBef>
                <a:spcPts val="1600"/>
              </a:spcBef>
              <a:spcAft>
                <a:spcPts val="0"/>
              </a:spcAft>
              <a:buClr>
                <a:schemeClr val="lt1"/>
              </a:buClr>
              <a:buSzPts val="1600"/>
              <a:buChar char="●"/>
              <a:defRPr sz="1600">
                <a:solidFill>
                  <a:schemeClr val="lt1"/>
                </a:solidFill>
              </a:defRPr>
            </a:lvl4pPr>
            <a:lvl5pPr indent="-330200" lvl="4" marL="2286000" rtl="0">
              <a:spcBef>
                <a:spcPts val="1600"/>
              </a:spcBef>
              <a:spcAft>
                <a:spcPts val="0"/>
              </a:spcAft>
              <a:buClr>
                <a:schemeClr val="lt1"/>
              </a:buClr>
              <a:buSzPts val="1600"/>
              <a:buChar char="○"/>
              <a:defRPr sz="1600">
                <a:solidFill>
                  <a:schemeClr val="lt1"/>
                </a:solidFill>
              </a:defRPr>
            </a:lvl5pPr>
            <a:lvl6pPr indent="-330200" lvl="5" marL="2743200" rtl="0">
              <a:spcBef>
                <a:spcPts val="1600"/>
              </a:spcBef>
              <a:spcAft>
                <a:spcPts val="0"/>
              </a:spcAft>
              <a:buClr>
                <a:schemeClr val="lt1"/>
              </a:buClr>
              <a:buSzPts val="1600"/>
              <a:buChar char="■"/>
              <a:defRPr sz="1600">
                <a:solidFill>
                  <a:schemeClr val="lt1"/>
                </a:solidFill>
              </a:defRPr>
            </a:lvl6pPr>
            <a:lvl7pPr indent="-330200" lvl="6" marL="3200400" rtl="0">
              <a:spcBef>
                <a:spcPts val="1600"/>
              </a:spcBef>
              <a:spcAft>
                <a:spcPts val="0"/>
              </a:spcAft>
              <a:buClr>
                <a:schemeClr val="lt1"/>
              </a:buClr>
              <a:buSzPts val="1600"/>
              <a:buChar char="●"/>
              <a:defRPr sz="1600">
                <a:solidFill>
                  <a:schemeClr val="lt1"/>
                </a:solidFill>
              </a:defRPr>
            </a:lvl7pPr>
            <a:lvl8pPr indent="-330200" lvl="7" marL="3657600" rtl="0">
              <a:spcBef>
                <a:spcPts val="1600"/>
              </a:spcBef>
              <a:spcAft>
                <a:spcPts val="0"/>
              </a:spcAft>
              <a:buClr>
                <a:schemeClr val="lt1"/>
              </a:buClr>
              <a:buSzPts val="1600"/>
              <a:buChar char="○"/>
              <a:defRPr sz="1600">
                <a:solidFill>
                  <a:schemeClr val="lt1"/>
                </a:solidFill>
              </a:defRPr>
            </a:lvl8pPr>
            <a:lvl9pPr indent="-330200" lvl="8" marL="4114800" rtl="0">
              <a:spcBef>
                <a:spcPts val="1600"/>
              </a:spcBef>
              <a:spcAft>
                <a:spcPts val="1600"/>
              </a:spcAft>
              <a:buClr>
                <a:schemeClr val="lt1"/>
              </a:buClr>
              <a:buSzPts val="1600"/>
              <a:buChar char="■"/>
              <a:defRPr sz="1600">
                <a:solidFill>
                  <a:schemeClr val="lt1"/>
                </a:solidFill>
              </a:defRPr>
            </a:lvl9pPr>
          </a:lstStyle>
          <a:p/>
        </p:txBody>
      </p:sp>
      <p:sp>
        <p:nvSpPr>
          <p:cNvPr id="277" name="Google Shape;277;p18"/>
          <p:cNvSpPr txBox="1"/>
          <p:nvPr>
            <p:ph type="title"/>
          </p:nvPr>
        </p:nvSpPr>
        <p:spPr>
          <a:xfrm>
            <a:off x="1655575" y="618287"/>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78" name="Google Shape;278;p18"/>
          <p:cNvGrpSpPr/>
          <p:nvPr/>
        </p:nvGrpSpPr>
        <p:grpSpPr>
          <a:xfrm>
            <a:off x="684253" y="-316191"/>
            <a:ext cx="8464130" cy="2196550"/>
            <a:chOff x="684253" y="-316191"/>
            <a:chExt cx="8464130" cy="2196550"/>
          </a:xfrm>
        </p:grpSpPr>
        <p:cxnSp>
          <p:nvCxnSpPr>
            <p:cNvPr id="279" name="Google Shape;279;p18"/>
            <p:cNvCxnSpPr/>
            <p:nvPr/>
          </p:nvCxnSpPr>
          <p:spPr>
            <a:xfrm rot="10800000">
              <a:off x="824556" y="407875"/>
              <a:ext cx="0" cy="761700"/>
            </a:xfrm>
            <a:prstGeom prst="straightConnector1">
              <a:avLst/>
            </a:prstGeom>
            <a:noFill/>
            <a:ln cap="flat" cmpd="sng" w="28575">
              <a:solidFill>
                <a:schemeClr val="dk1"/>
              </a:solidFill>
              <a:prstDash val="solid"/>
              <a:round/>
              <a:headEnd len="med" w="med" type="none"/>
              <a:tailEnd len="med" w="med" type="none"/>
            </a:ln>
          </p:spPr>
        </p:cxnSp>
        <p:grpSp>
          <p:nvGrpSpPr>
            <p:cNvPr id="280" name="Google Shape;280;p18"/>
            <p:cNvGrpSpPr/>
            <p:nvPr/>
          </p:nvGrpSpPr>
          <p:grpSpPr>
            <a:xfrm>
              <a:off x="684253" y="-316191"/>
              <a:ext cx="8464130" cy="2196550"/>
              <a:chOff x="4439845" y="-316191"/>
              <a:chExt cx="8464130" cy="2196550"/>
            </a:xfrm>
          </p:grpSpPr>
          <p:grpSp>
            <p:nvGrpSpPr>
              <p:cNvPr id="281" name="Google Shape;281;p18"/>
              <p:cNvGrpSpPr/>
              <p:nvPr/>
            </p:nvGrpSpPr>
            <p:grpSpPr>
              <a:xfrm>
                <a:off x="4580143" y="-316191"/>
                <a:ext cx="8323832" cy="2196550"/>
                <a:chOff x="4580143" y="-316191"/>
                <a:chExt cx="8323832" cy="2196550"/>
              </a:xfrm>
            </p:grpSpPr>
            <p:cxnSp>
              <p:nvCxnSpPr>
                <p:cNvPr id="282" name="Google Shape;282;p18"/>
                <p:cNvCxnSpPr/>
                <p:nvPr/>
              </p:nvCxnSpPr>
              <p:spPr>
                <a:xfrm>
                  <a:off x="4966575" y="1880359"/>
                  <a:ext cx="7937400" cy="0"/>
                </a:xfrm>
                <a:prstGeom prst="straightConnector1">
                  <a:avLst/>
                </a:prstGeom>
                <a:noFill/>
                <a:ln cap="flat" cmpd="sng" w="28575">
                  <a:solidFill>
                    <a:schemeClr val="dk1"/>
                  </a:solidFill>
                  <a:prstDash val="solid"/>
                  <a:round/>
                  <a:headEnd len="med" w="med" type="none"/>
                  <a:tailEnd len="med" w="med" type="none"/>
                </a:ln>
              </p:spPr>
            </p:cxnSp>
            <p:sp>
              <p:nvSpPr>
                <p:cNvPr id="283" name="Google Shape;283;p18"/>
                <p:cNvSpPr/>
                <p:nvPr/>
              </p:nvSpPr>
              <p:spPr>
                <a:xfrm>
                  <a:off x="4580143" y="1138409"/>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18"/>
                <p:cNvCxnSpPr/>
                <p:nvPr/>
              </p:nvCxnSpPr>
              <p:spPr>
                <a:xfrm rot="10800000">
                  <a:off x="4580150" y="-316191"/>
                  <a:ext cx="0" cy="445200"/>
                </a:xfrm>
                <a:prstGeom prst="straightConnector1">
                  <a:avLst/>
                </a:prstGeom>
                <a:noFill/>
                <a:ln cap="flat" cmpd="sng" w="28575">
                  <a:solidFill>
                    <a:schemeClr val="dk1"/>
                  </a:solidFill>
                  <a:prstDash val="solid"/>
                  <a:round/>
                  <a:headEnd len="med" w="med" type="none"/>
                  <a:tailEnd len="med" w="med" type="none"/>
                </a:ln>
              </p:spPr>
            </p:cxnSp>
          </p:grpSp>
          <p:sp>
            <p:nvSpPr>
              <p:cNvPr id="285" name="Google Shape;285;p18"/>
              <p:cNvSpPr/>
              <p:nvPr/>
            </p:nvSpPr>
            <p:spPr>
              <a:xfrm>
                <a:off x="4446425" y="14275"/>
                <a:ext cx="262500" cy="91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a:off x="4560575" y="117000"/>
                <a:ext cx="45600" cy="291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8"/>
              <p:cNvGrpSpPr/>
              <p:nvPr/>
            </p:nvGrpSpPr>
            <p:grpSpPr>
              <a:xfrm>
                <a:off x="4439845" y="8562"/>
                <a:ext cx="273654" cy="393837"/>
                <a:chOff x="278145" y="8562"/>
                <a:chExt cx="273654" cy="393837"/>
              </a:xfrm>
            </p:grpSpPr>
            <p:sp>
              <p:nvSpPr>
                <p:cNvPr id="288" name="Google Shape;288;p18"/>
                <p:cNvSpPr/>
                <p:nvPr/>
              </p:nvSpPr>
              <p:spPr>
                <a:xfrm>
                  <a:off x="278145" y="8562"/>
                  <a:ext cx="273654" cy="98908"/>
                </a:xfrm>
                <a:custGeom>
                  <a:rect b="b" l="l" r="r" t="t"/>
                  <a:pathLst>
                    <a:path extrusionOk="0" fill="none" h="2282" w="8224">
                      <a:moveTo>
                        <a:pt x="1" y="1"/>
                      </a:moveTo>
                      <a:lnTo>
                        <a:pt x="8224" y="1"/>
                      </a:lnTo>
                      <a:lnTo>
                        <a:pt x="8224" y="2281"/>
                      </a:lnTo>
                      <a:lnTo>
                        <a:pt x="1" y="2281"/>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
                <p:cNvSpPr/>
                <p:nvPr/>
              </p:nvSpPr>
              <p:spPr>
                <a:xfrm>
                  <a:off x="387445" y="107423"/>
                  <a:ext cx="59924" cy="294976"/>
                </a:xfrm>
                <a:custGeom>
                  <a:rect b="b" l="l" r="r" t="t"/>
                  <a:pathLst>
                    <a:path extrusionOk="0" fill="none" h="3307" w="1801">
                      <a:moveTo>
                        <a:pt x="1" y="0"/>
                      </a:moveTo>
                      <a:lnTo>
                        <a:pt x="1800" y="0"/>
                      </a:lnTo>
                      <a:lnTo>
                        <a:pt x="1800" y="3306"/>
                      </a:lnTo>
                      <a:lnTo>
                        <a:pt x="1" y="3306"/>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TITLE_AND_BODY_2">
    <p:spTree>
      <p:nvGrpSpPr>
        <p:cNvPr id="290" name="Shape 290"/>
        <p:cNvGrpSpPr/>
        <p:nvPr/>
      </p:nvGrpSpPr>
      <p:grpSpPr>
        <a:xfrm>
          <a:off x="0" y="0"/>
          <a:ext cx="0" cy="0"/>
          <a:chOff x="0" y="0"/>
          <a:chExt cx="0" cy="0"/>
        </a:xfrm>
      </p:grpSpPr>
      <p:sp>
        <p:nvSpPr>
          <p:cNvPr id="291" name="Google Shape;291;p19"/>
          <p:cNvSpPr txBox="1"/>
          <p:nvPr>
            <p:ph type="title"/>
          </p:nvPr>
        </p:nvSpPr>
        <p:spPr>
          <a:xfrm>
            <a:off x="1322750" y="1692665"/>
            <a:ext cx="26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2" name="Google Shape;292;p19"/>
          <p:cNvSpPr txBox="1"/>
          <p:nvPr>
            <p:ph idx="1" type="subTitle"/>
          </p:nvPr>
        </p:nvSpPr>
        <p:spPr>
          <a:xfrm>
            <a:off x="1322750" y="3052122"/>
            <a:ext cx="2617800" cy="141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93" name="Google Shape;293;p19"/>
          <p:cNvSpPr txBox="1"/>
          <p:nvPr>
            <p:ph idx="2" type="title"/>
          </p:nvPr>
        </p:nvSpPr>
        <p:spPr>
          <a:xfrm>
            <a:off x="5203450" y="1692665"/>
            <a:ext cx="26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4" name="Google Shape;294;p19"/>
          <p:cNvSpPr txBox="1"/>
          <p:nvPr>
            <p:ph idx="3" type="subTitle"/>
          </p:nvPr>
        </p:nvSpPr>
        <p:spPr>
          <a:xfrm>
            <a:off x="5203450" y="3052122"/>
            <a:ext cx="2617800" cy="141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295" name="Google Shape;295;p19"/>
          <p:cNvCxnSpPr/>
          <p:nvPr/>
        </p:nvCxnSpPr>
        <p:spPr>
          <a:xfrm>
            <a:off x="0" y="408225"/>
            <a:ext cx="91440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AND_BODY_2_1">
    <p:spTree>
      <p:nvGrpSpPr>
        <p:cNvPr id="296" name="Shape 296"/>
        <p:cNvGrpSpPr/>
        <p:nvPr/>
      </p:nvGrpSpPr>
      <p:grpSpPr>
        <a:xfrm>
          <a:off x="0" y="0"/>
          <a:ext cx="0" cy="0"/>
          <a:chOff x="0" y="0"/>
          <a:chExt cx="0" cy="0"/>
        </a:xfrm>
      </p:grpSpPr>
      <p:sp>
        <p:nvSpPr>
          <p:cNvPr id="297" name="Google Shape;297;p20"/>
          <p:cNvSpPr txBox="1"/>
          <p:nvPr>
            <p:ph type="title"/>
          </p:nvPr>
        </p:nvSpPr>
        <p:spPr>
          <a:xfrm>
            <a:off x="3263100" y="3264475"/>
            <a:ext cx="2617800" cy="46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98" name="Google Shape;298;p20"/>
          <p:cNvSpPr txBox="1"/>
          <p:nvPr>
            <p:ph idx="1" type="subTitle"/>
          </p:nvPr>
        </p:nvSpPr>
        <p:spPr>
          <a:xfrm>
            <a:off x="2385150" y="1198475"/>
            <a:ext cx="4373700" cy="176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9" name="Google Shape;299;p20"/>
          <p:cNvSpPr/>
          <p:nvPr/>
        </p:nvSpPr>
        <p:spPr>
          <a:xfrm>
            <a:off x="0" y="4736400"/>
            <a:ext cx="91440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20"/>
          <p:cNvGrpSpPr/>
          <p:nvPr/>
        </p:nvGrpSpPr>
        <p:grpSpPr>
          <a:xfrm>
            <a:off x="-39750" y="407100"/>
            <a:ext cx="9227728" cy="3915909"/>
            <a:chOff x="-39750" y="407100"/>
            <a:chExt cx="9227728" cy="3915909"/>
          </a:xfrm>
        </p:grpSpPr>
        <p:cxnSp>
          <p:nvCxnSpPr>
            <p:cNvPr id="301" name="Google Shape;301;p20"/>
            <p:cNvCxnSpPr/>
            <p:nvPr/>
          </p:nvCxnSpPr>
          <p:spPr>
            <a:xfrm>
              <a:off x="1176025" y="3126199"/>
              <a:ext cx="6762000" cy="0"/>
            </a:xfrm>
            <a:prstGeom prst="straightConnector1">
              <a:avLst/>
            </a:prstGeom>
            <a:noFill/>
            <a:ln cap="flat" cmpd="sng" w="28575">
              <a:solidFill>
                <a:schemeClr val="dk1"/>
              </a:solidFill>
              <a:prstDash val="solid"/>
              <a:round/>
              <a:headEnd len="med" w="med" type="none"/>
              <a:tailEnd len="med" w="med" type="none"/>
            </a:ln>
          </p:spPr>
        </p:cxnSp>
        <p:sp>
          <p:nvSpPr>
            <p:cNvPr id="302" name="Google Shape;302;p20"/>
            <p:cNvSpPr/>
            <p:nvPr/>
          </p:nvSpPr>
          <p:spPr>
            <a:xfrm>
              <a:off x="826243" y="2384199"/>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3" name="Google Shape;303;p20"/>
            <p:cNvCxnSpPr/>
            <p:nvPr/>
          </p:nvCxnSpPr>
          <p:spPr>
            <a:xfrm rot="10800000">
              <a:off x="-39750" y="407100"/>
              <a:ext cx="537300" cy="0"/>
            </a:xfrm>
            <a:prstGeom prst="straightConnector1">
              <a:avLst/>
            </a:prstGeom>
            <a:noFill/>
            <a:ln cap="flat" cmpd="sng" w="28575">
              <a:solidFill>
                <a:schemeClr val="dk1"/>
              </a:solidFill>
              <a:prstDash val="solid"/>
              <a:round/>
              <a:headEnd len="med" w="med" type="none"/>
              <a:tailEnd len="med" w="med" type="none"/>
            </a:ln>
          </p:spPr>
        </p:cxnSp>
        <p:sp>
          <p:nvSpPr>
            <p:cNvPr id="304" name="Google Shape;304;p20"/>
            <p:cNvSpPr/>
            <p:nvPr/>
          </p:nvSpPr>
          <p:spPr>
            <a:xfrm rot="10800000">
              <a:off x="410231" y="407100"/>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20"/>
            <p:cNvCxnSpPr/>
            <p:nvPr/>
          </p:nvCxnSpPr>
          <p:spPr>
            <a:xfrm>
              <a:off x="827100" y="1066175"/>
              <a:ext cx="0" cy="1389300"/>
            </a:xfrm>
            <a:prstGeom prst="straightConnector1">
              <a:avLst/>
            </a:prstGeom>
            <a:noFill/>
            <a:ln cap="flat" cmpd="sng" w="28575">
              <a:solidFill>
                <a:schemeClr val="dk1"/>
              </a:solidFill>
              <a:prstDash val="solid"/>
              <a:round/>
              <a:headEnd len="med" w="med" type="none"/>
              <a:tailEnd len="med" w="med" type="none"/>
            </a:ln>
          </p:spPr>
        </p:cxnSp>
        <p:sp>
          <p:nvSpPr>
            <p:cNvPr id="306" name="Google Shape;306;p20"/>
            <p:cNvSpPr/>
            <p:nvPr/>
          </p:nvSpPr>
          <p:spPr>
            <a:xfrm rot="10800000">
              <a:off x="7905979" y="3125568"/>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7" name="Google Shape;307;p20"/>
            <p:cNvCxnSpPr/>
            <p:nvPr/>
          </p:nvCxnSpPr>
          <p:spPr>
            <a:xfrm>
              <a:off x="8650678" y="4323009"/>
              <a:ext cx="537300" cy="0"/>
            </a:xfrm>
            <a:prstGeom prst="straightConnector1">
              <a:avLst/>
            </a:prstGeom>
            <a:noFill/>
            <a:ln cap="flat" cmpd="sng" w="28575">
              <a:solidFill>
                <a:schemeClr val="dk1"/>
              </a:solidFill>
              <a:prstDash val="solid"/>
              <a:round/>
              <a:headEnd len="med" w="med" type="none"/>
              <a:tailEnd len="med" w="med" type="none"/>
            </a:ln>
          </p:spPr>
        </p:cxnSp>
        <p:sp>
          <p:nvSpPr>
            <p:cNvPr id="308" name="Google Shape;308;p20"/>
            <p:cNvSpPr/>
            <p:nvPr/>
          </p:nvSpPr>
          <p:spPr>
            <a:xfrm>
              <a:off x="8321990" y="3581066"/>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8" name="Shape 108"/>
        <p:cNvGrpSpPr/>
        <p:nvPr/>
      </p:nvGrpSpPr>
      <p:grpSpPr>
        <a:xfrm>
          <a:off x="0" y="0"/>
          <a:ext cx="0" cy="0"/>
          <a:chOff x="0" y="0"/>
          <a:chExt cx="0" cy="0"/>
        </a:xfrm>
      </p:grpSpPr>
      <p:sp>
        <p:nvSpPr>
          <p:cNvPr id="109" name="Google Shape;109;p3"/>
          <p:cNvSpPr txBox="1"/>
          <p:nvPr>
            <p:ph type="title"/>
          </p:nvPr>
        </p:nvSpPr>
        <p:spPr>
          <a:xfrm>
            <a:off x="1940675" y="2571750"/>
            <a:ext cx="5262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0" name="Google Shape;110;p3"/>
          <p:cNvSpPr txBox="1"/>
          <p:nvPr>
            <p:ph idx="1" type="subTitle"/>
          </p:nvPr>
        </p:nvSpPr>
        <p:spPr>
          <a:xfrm>
            <a:off x="1860800" y="3444025"/>
            <a:ext cx="5422500" cy="36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cxnSp>
        <p:nvCxnSpPr>
          <p:cNvPr id="111" name="Google Shape;111;p3"/>
          <p:cNvCxnSpPr/>
          <p:nvPr/>
        </p:nvCxnSpPr>
        <p:spPr>
          <a:xfrm>
            <a:off x="-39950" y="4625657"/>
            <a:ext cx="9206700" cy="0"/>
          </a:xfrm>
          <a:prstGeom prst="straightConnector1">
            <a:avLst/>
          </a:prstGeom>
          <a:noFill/>
          <a:ln cap="flat" cmpd="sng" w="28575">
            <a:solidFill>
              <a:schemeClr val="dk1"/>
            </a:solidFill>
            <a:prstDash val="solid"/>
            <a:round/>
            <a:headEnd len="med" w="med" type="none"/>
            <a:tailEnd len="med" w="med" type="none"/>
          </a:ln>
        </p:spPr>
      </p:cxnSp>
      <p:sp>
        <p:nvSpPr>
          <p:cNvPr id="112" name="Google Shape;112;p3"/>
          <p:cNvSpPr/>
          <p:nvPr/>
        </p:nvSpPr>
        <p:spPr>
          <a:xfrm>
            <a:off x="7421447" y="-6"/>
            <a:ext cx="1739640" cy="1144380"/>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flipH="1">
            <a:off x="-11418" y="-6"/>
            <a:ext cx="1739640" cy="1144380"/>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37000" y="4743850"/>
            <a:ext cx="91887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1">
  <p:cSld name="BIG_NUMBER_1">
    <p:spTree>
      <p:nvGrpSpPr>
        <p:cNvPr id="309" name="Shape 309"/>
        <p:cNvGrpSpPr/>
        <p:nvPr/>
      </p:nvGrpSpPr>
      <p:grpSpPr>
        <a:xfrm>
          <a:off x="0" y="0"/>
          <a:ext cx="0" cy="0"/>
          <a:chOff x="0" y="0"/>
          <a:chExt cx="0" cy="0"/>
        </a:xfrm>
      </p:grpSpPr>
      <p:sp>
        <p:nvSpPr>
          <p:cNvPr id="310" name="Google Shape;310;p21"/>
          <p:cNvSpPr txBox="1"/>
          <p:nvPr>
            <p:ph hasCustomPrompt="1" type="title"/>
          </p:nvPr>
        </p:nvSpPr>
        <p:spPr>
          <a:xfrm>
            <a:off x="923100" y="2670885"/>
            <a:ext cx="2004000" cy="7395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000">
                <a:solidFill>
                  <a:schemeClr val="l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311" name="Google Shape;311;p21"/>
          <p:cNvSpPr txBox="1"/>
          <p:nvPr>
            <p:ph idx="2" type="title"/>
          </p:nvPr>
        </p:nvSpPr>
        <p:spPr>
          <a:xfrm>
            <a:off x="787050" y="3407517"/>
            <a:ext cx="2276100" cy="469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12" name="Google Shape;312;p21"/>
          <p:cNvSpPr txBox="1"/>
          <p:nvPr>
            <p:ph idx="1" type="subTitle"/>
          </p:nvPr>
        </p:nvSpPr>
        <p:spPr>
          <a:xfrm>
            <a:off x="787050" y="3735085"/>
            <a:ext cx="2276100" cy="63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13" name="Google Shape;313;p21"/>
          <p:cNvSpPr txBox="1"/>
          <p:nvPr>
            <p:ph hasCustomPrompt="1" idx="3" type="title"/>
          </p:nvPr>
        </p:nvSpPr>
        <p:spPr>
          <a:xfrm>
            <a:off x="3570000" y="2022640"/>
            <a:ext cx="2004000" cy="7395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000">
                <a:solidFill>
                  <a:schemeClr val="l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314" name="Google Shape;314;p21"/>
          <p:cNvSpPr txBox="1"/>
          <p:nvPr>
            <p:ph idx="4" type="title"/>
          </p:nvPr>
        </p:nvSpPr>
        <p:spPr>
          <a:xfrm>
            <a:off x="3433950" y="2752395"/>
            <a:ext cx="2276100" cy="469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15" name="Google Shape;315;p21"/>
          <p:cNvSpPr txBox="1"/>
          <p:nvPr>
            <p:ph idx="5" type="subTitle"/>
          </p:nvPr>
        </p:nvSpPr>
        <p:spPr>
          <a:xfrm>
            <a:off x="3433950" y="3086766"/>
            <a:ext cx="2276100" cy="63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16" name="Google Shape;316;p21"/>
          <p:cNvSpPr txBox="1"/>
          <p:nvPr>
            <p:ph hasCustomPrompt="1" idx="6" type="title"/>
          </p:nvPr>
        </p:nvSpPr>
        <p:spPr>
          <a:xfrm>
            <a:off x="6216900" y="2670885"/>
            <a:ext cx="2004000" cy="7395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000">
                <a:solidFill>
                  <a:schemeClr val="l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317" name="Google Shape;317;p21"/>
          <p:cNvSpPr txBox="1"/>
          <p:nvPr>
            <p:ph idx="7" type="title"/>
          </p:nvPr>
        </p:nvSpPr>
        <p:spPr>
          <a:xfrm>
            <a:off x="6080850" y="3407517"/>
            <a:ext cx="2276100" cy="469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18" name="Google Shape;318;p21"/>
          <p:cNvSpPr txBox="1"/>
          <p:nvPr>
            <p:ph idx="8" type="subTitle"/>
          </p:nvPr>
        </p:nvSpPr>
        <p:spPr>
          <a:xfrm>
            <a:off x="6080850" y="3735085"/>
            <a:ext cx="2276100" cy="63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19" name="Google Shape;319;p21"/>
          <p:cNvSpPr txBox="1"/>
          <p:nvPr>
            <p:ph idx="9" type="title"/>
          </p:nvPr>
        </p:nvSpPr>
        <p:spPr>
          <a:xfrm>
            <a:off x="1655575" y="618287"/>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320" name="Google Shape;320;p21"/>
          <p:cNvCxnSpPr/>
          <p:nvPr/>
        </p:nvCxnSpPr>
        <p:spPr>
          <a:xfrm>
            <a:off x="0" y="408225"/>
            <a:ext cx="9144000" cy="0"/>
          </a:xfrm>
          <a:prstGeom prst="straightConnector1">
            <a:avLst/>
          </a:prstGeom>
          <a:noFill/>
          <a:ln cap="flat" cmpd="sng" w="28575">
            <a:solidFill>
              <a:schemeClr val="dk1"/>
            </a:solidFill>
            <a:prstDash val="solid"/>
            <a:round/>
            <a:headEnd len="med" w="med" type="none"/>
            <a:tailEnd len="med" w="med" type="none"/>
          </a:ln>
        </p:spPr>
      </p:cxnSp>
      <p:grpSp>
        <p:nvGrpSpPr>
          <p:cNvPr id="321" name="Google Shape;321;p21"/>
          <p:cNvGrpSpPr/>
          <p:nvPr/>
        </p:nvGrpSpPr>
        <p:grpSpPr>
          <a:xfrm>
            <a:off x="1746575" y="3722466"/>
            <a:ext cx="5642575" cy="1416781"/>
            <a:chOff x="1746575" y="3722466"/>
            <a:chExt cx="5642575" cy="1416781"/>
          </a:xfrm>
        </p:grpSpPr>
        <p:grpSp>
          <p:nvGrpSpPr>
            <p:cNvPr id="322" name="Google Shape;322;p21"/>
            <p:cNvGrpSpPr/>
            <p:nvPr/>
          </p:nvGrpSpPr>
          <p:grpSpPr>
            <a:xfrm rot="10800000">
              <a:off x="4438432" y="3722466"/>
              <a:ext cx="273654" cy="1409956"/>
              <a:chOff x="270152" y="9537"/>
              <a:chExt cx="273654" cy="1409956"/>
            </a:xfrm>
          </p:grpSpPr>
          <p:grpSp>
            <p:nvGrpSpPr>
              <p:cNvPr id="323" name="Google Shape;323;p21"/>
              <p:cNvGrpSpPr/>
              <p:nvPr/>
            </p:nvGrpSpPr>
            <p:grpSpPr>
              <a:xfrm>
                <a:off x="270152" y="9537"/>
                <a:ext cx="273654" cy="393837"/>
                <a:chOff x="274914" y="8562"/>
                <a:chExt cx="273654" cy="393837"/>
              </a:xfrm>
            </p:grpSpPr>
            <p:sp>
              <p:nvSpPr>
                <p:cNvPr id="324" name="Google Shape;324;p21"/>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1"/>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26" name="Google Shape;326;p21"/>
              <p:cNvCxnSpPr>
                <a:stCxn id="315" idx="2"/>
              </p:cNvCxnSpPr>
              <p:nvPr/>
            </p:nvCxnSpPr>
            <p:spPr>
              <a:xfrm rot="10800000">
                <a:off x="406938" y="420792"/>
                <a:ext cx="3300" cy="998700"/>
              </a:xfrm>
              <a:prstGeom prst="straightConnector1">
                <a:avLst/>
              </a:prstGeom>
              <a:noFill/>
              <a:ln cap="flat" cmpd="sng" w="28575">
                <a:solidFill>
                  <a:schemeClr val="dk1"/>
                </a:solidFill>
                <a:prstDash val="solid"/>
                <a:round/>
                <a:headEnd len="med" w="med" type="none"/>
                <a:tailEnd len="med" w="med" type="none"/>
              </a:ln>
            </p:spPr>
          </p:cxnSp>
        </p:grpSp>
        <p:grpSp>
          <p:nvGrpSpPr>
            <p:cNvPr id="327" name="Google Shape;327;p21"/>
            <p:cNvGrpSpPr/>
            <p:nvPr/>
          </p:nvGrpSpPr>
          <p:grpSpPr>
            <a:xfrm rot="10800000">
              <a:off x="1788282" y="4370785"/>
              <a:ext cx="273654" cy="768462"/>
              <a:chOff x="270152" y="9537"/>
              <a:chExt cx="273654" cy="768462"/>
            </a:xfrm>
          </p:grpSpPr>
          <p:grpSp>
            <p:nvGrpSpPr>
              <p:cNvPr id="328" name="Google Shape;328;p21"/>
              <p:cNvGrpSpPr/>
              <p:nvPr/>
            </p:nvGrpSpPr>
            <p:grpSpPr>
              <a:xfrm>
                <a:off x="270152" y="9537"/>
                <a:ext cx="273654" cy="393837"/>
                <a:chOff x="274914" y="8562"/>
                <a:chExt cx="273654" cy="393837"/>
              </a:xfrm>
            </p:grpSpPr>
            <p:sp>
              <p:nvSpPr>
                <p:cNvPr id="329" name="Google Shape;329;p21"/>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1" name="Google Shape;331;p21"/>
              <p:cNvCxnSpPr/>
              <p:nvPr/>
            </p:nvCxnSpPr>
            <p:spPr>
              <a:xfrm rot="10800000">
                <a:off x="406988" y="420999"/>
                <a:ext cx="0" cy="357000"/>
              </a:xfrm>
              <a:prstGeom prst="straightConnector1">
                <a:avLst/>
              </a:prstGeom>
              <a:noFill/>
              <a:ln cap="flat" cmpd="sng" w="28575">
                <a:solidFill>
                  <a:schemeClr val="dk1"/>
                </a:solidFill>
                <a:prstDash val="solid"/>
                <a:round/>
                <a:headEnd len="med" w="med" type="none"/>
                <a:tailEnd len="med" w="med" type="none"/>
              </a:ln>
            </p:spPr>
          </p:cxnSp>
        </p:grpSp>
        <p:grpSp>
          <p:nvGrpSpPr>
            <p:cNvPr id="332" name="Google Shape;332;p21"/>
            <p:cNvGrpSpPr/>
            <p:nvPr/>
          </p:nvGrpSpPr>
          <p:grpSpPr>
            <a:xfrm rot="10800000">
              <a:off x="7082082" y="4370785"/>
              <a:ext cx="273654" cy="768462"/>
              <a:chOff x="270152" y="9537"/>
              <a:chExt cx="273654" cy="768462"/>
            </a:xfrm>
          </p:grpSpPr>
          <p:grpSp>
            <p:nvGrpSpPr>
              <p:cNvPr id="333" name="Google Shape;333;p21"/>
              <p:cNvGrpSpPr/>
              <p:nvPr/>
            </p:nvGrpSpPr>
            <p:grpSpPr>
              <a:xfrm>
                <a:off x="270152" y="9537"/>
                <a:ext cx="273654" cy="393837"/>
                <a:chOff x="274914" y="8562"/>
                <a:chExt cx="273654" cy="393837"/>
              </a:xfrm>
            </p:grpSpPr>
            <p:sp>
              <p:nvSpPr>
                <p:cNvPr id="334" name="Google Shape;334;p21"/>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6" name="Google Shape;336;p21"/>
              <p:cNvCxnSpPr/>
              <p:nvPr/>
            </p:nvCxnSpPr>
            <p:spPr>
              <a:xfrm rot="10800000">
                <a:off x="406988" y="414399"/>
                <a:ext cx="0" cy="363600"/>
              </a:xfrm>
              <a:prstGeom prst="straightConnector1">
                <a:avLst/>
              </a:prstGeom>
              <a:noFill/>
              <a:ln cap="flat" cmpd="sng" w="28575">
                <a:solidFill>
                  <a:schemeClr val="dk1"/>
                </a:solidFill>
                <a:prstDash val="solid"/>
                <a:round/>
                <a:headEnd len="med" w="med" type="none"/>
                <a:tailEnd len="med" w="med" type="none"/>
              </a:ln>
            </p:spPr>
          </p:cxnSp>
        </p:grpSp>
        <p:cxnSp>
          <p:nvCxnSpPr>
            <p:cNvPr id="337" name="Google Shape;337;p21"/>
            <p:cNvCxnSpPr/>
            <p:nvPr/>
          </p:nvCxnSpPr>
          <p:spPr>
            <a:xfrm>
              <a:off x="1746575" y="4351626"/>
              <a:ext cx="340500" cy="0"/>
            </a:xfrm>
            <a:prstGeom prst="straightConnector1">
              <a:avLst/>
            </a:prstGeom>
            <a:noFill/>
            <a:ln cap="flat" cmpd="sng" w="28575">
              <a:solidFill>
                <a:schemeClr val="dk1"/>
              </a:solidFill>
              <a:prstDash val="solid"/>
              <a:round/>
              <a:headEnd len="med" w="med" type="none"/>
              <a:tailEnd len="med" w="med" type="none"/>
            </a:ln>
          </p:spPr>
        </p:cxnSp>
        <p:cxnSp>
          <p:nvCxnSpPr>
            <p:cNvPr id="338" name="Google Shape;338;p21"/>
            <p:cNvCxnSpPr/>
            <p:nvPr/>
          </p:nvCxnSpPr>
          <p:spPr>
            <a:xfrm>
              <a:off x="4401750" y="3727225"/>
              <a:ext cx="340500" cy="0"/>
            </a:xfrm>
            <a:prstGeom prst="straightConnector1">
              <a:avLst/>
            </a:prstGeom>
            <a:noFill/>
            <a:ln cap="flat" cmpd="sng" w="28575">
              <a:solidFill>
                <a:schemeClr val="dk1"/>
              </a:solidFill>
              <a:prstDash val="solid"/>
              <a:round/>
              <a:headEnd len="med" w="med" type="none"/>
              <a:tailEnd len="med" w="med" type="none"/>
            </a:ln>
          </p:spPr>
        </p:cxnSp>
        <p:cxnSp>
          <p:nvCxnSpPr>
            <p:cNvPr id="339" name="Google Shape;339;p21"/>
            <p:cNvCxnSpPr/>
            <p:nvPr/>
          </p:nvCxnSpPr>
          <p:spPr>
            <a:xfrm>
              <a:off x="7048650" y="4351625"/>
              <a:ext cx="340500" cy="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BIG_NUMBER_1_1">
    <p:spTree>
      <p:nvGrpSpPr>
        <p:cNvPr id="340" name="Shape 340"/>
        <p:cNvGrpSpPr/>
        <p:nvPr/>
      </p:nvGrpSpPr>
      <p:grpSpPr>
        <a:xfrm>
          <a:off x="0" y="0"/>
          <a:ext cx="0" cy="0"/>
          <a:chOff x="0" y="0"/>
          <a:chExt cx="0" cy="0"/>
        </a:xfrm>
      </p:grpSpPr>
      <p:sp>
        <p:nvSpPr>
          <p:cNvPr id="341" name="Google Shape;341;p22"/>
          <p:cNvSpPr txBox="1"/>
          <p:nvPr>
            <p:ph idx="1" type="subTitle"/>
          </p:nvPr>
        </p:nvSpPr>
        <p:spPr>
          <a:xfrm>
            <a:off x="720550" y="3654085"/>
            <a:ext cx="1781100" cy="82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42" name="Google Shape;342;p22"/>
          <p:cNvSpPr txBox="1"/>
          <p:nvPr>
            <p:ph idx="2" type="subTitle"/>
          </p:nvPr>
        </p:nvSpPr>
        <p:spPr>
          <a:xfrm>
            <a:off x="2694492" y="3654085"/>
            <a:ext cx="1781100" cy="82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43" name="Google Shape;343;p22"/>
          <p:cNvSpPr txBox="1"/>
          <p:nvPr>
            <p:ph idx="3" type="subTitle"/>
          </p:nvPr>
        </p:nvSpPr>
        <p:spPr>
          <a:xfrm>
            <a:off x="4668435" y="3654085"/>
            <a:ext cx="1781100" cy="82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44" name="Google Shape;344;p22"/>
          <p:cNvSpPr txBox="1"/>
          <p:nvPr>
            <p:ph idx="4" type="subTitle"/>
          </p:nvPr>
        </p:nvSpPr>
        <p:spPr>
          <a:xfrm>
            <a:off x="6642377" y="3654085"/>
            <a:ext cx="1781100" cy="82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45" name="Google Shape;345;p22"/>
          <p:cNvSpPr txBox="1"/>
          <p:nvPr>
            <p:ph hasCustomPrompt="1" type="title"/>
          </p:nvPr>
        </p:nvSpPr>
        <p:spPr>
          <a:xfrm>
            <a:off x="778750" y="3062080"/>
            <a:ext cx="1664700" cy="48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000"/>
              <a:buNone/>
              <a:defRPr sz="3000">
                <a:solidFill>
                  <a:schemeClr val="lt2"/>
                </a:solidFill>
              </a:defRPr>
            </a:lvl1pPr>
            <a:lvl2pPr lvl="1" rtl="0" algn="ctr">
              <a:spcBef>
                <a:spcPts val="0"/>
              </a:spcBef>
              <a:spcAft>
                <a:spcPts val="0"/>
              </a:spcAft>
              <a:buClr>
                <a:schemeClr val="accent1"/>
              </a:buClr>
              <a:buSzPts val="3000"/>
              <a:buNone/>
              <a:defRPr sz="3000">
                <a:solidFill>
                  <a:schemeClr val="accent1"/>
                </a:solidFill>
              </a:defRPr>
            </a:lvl2pPr>
            <a:lvl3pPr lvl="2" rtl="0" algn="ctr">
              <a:spcBef>
                <a:spcPts val="0"/>
              </a:spcBef>
              <a:spcAft>
                <a:spcPts val="0"/>
              </a:spcAft>
              <a:buClr>
                <a:schemeClr val="accent1"/>
              </a:buClr>
              <a:buSzPts val="3000"/>
              <a:buNone/>
              <a:defRPr sz="3000">
                <a:solidFill>
                  <a:schemeClr val="accent1"/>
                </a:solidFill>
              </a:defRPr>
            </a:lvl3pPr>
            <a:lvl4pPr lvl="3" rtl="0" algn="ctr">
              <a:spcBef>
                <a:spcPts val="0"/>
              </a:spcBef>
              <a:spcAft>
                <a:spcPts val="0"/>
              </a:spcAft>
              <a:buClr>
                <a:schemeClr val="accent1"/>
              </a:buClr>
              <a:buSzPts val="3000"/>
              <a:buNone/>
              <a:defRPr sz="3000">
                <a:solidFill>
                  <a:schemeClr val="accent1"/>
                </a:solidFill>
              </a:defRPr>
            </a:lvl4pPr>
            <a:lvl5pPr lvl="4" rtl="0" algn="ctr">
              <a:spcBef>
                <a:spcPts val="0"/>
              </a:spcBef>
              <a:spcAft>
                <a:spcPts val="0"/>
              </a:spcAft>
              <a:buClr>
                <a:schemeClr val="accent1"/>
              </a:buClr>
              <a:buSzPts val="3000"/>
              <a:buNone/>
              <a:defRPr sz="3000">
                <a:solidFill>
                  <a:schemeClr val="accent1"/>
                </a:solidFill>
              </a:defRPr>
            </a:lvl5pPr>
            <a:lvl6pPr lvl="5" rtl="0" algn="ctr">
              <a:spcBef>
                <a:spcPts val="0"/>
              </a:spcBef>
              <a:spcAft>
                <a:spcPts val="0"/>
              </a:spcAft>
              <a:buClr>
                <a:schemeClr val="accent1"/>
              </a:buClr>
              <a:buSzPts val="3000"/>
              <a:buNone/>
              <a:defRPr sz="3000">
                <a:solidFill>
                  <a:schemeClr val="accent1"/>
                </a:solidFill>
              </a:defRPr>
            </a:lvl6pPr>
            <a:lvl7pPr lvl="6" rtl="0" algn="ctr">
              <a:spcBef>
                <a:spcPts val="0"/>
              </a:spcBef>
              <a:spcAft>
                <a:spcPts val="0"/>
              </a:spcAft>
              <a:buClr>
                <a:schemeClr val="accent1"/>
              </a:buClr>
              <a:buSzPts val="3000"/>
              <a:buNone/>
              <a:defRPr sz="3000">
                <a:solidFill>
                  <a:schemeClr val="accent1"/>
                </a:solidFill>
              </a:defRPr>
            </a:lvl7pPr>
            <a:lvl8pPr lvl="7" rtl="0" algn="ctr">
              <a:spcBef>
                <a:spcPts val="0"/>
              </a:spcBef>
              <a:spcAft>
                <a:spcPts val="0"/>
              </a:spcAft>
              <a:buClr>
                <a:schemeClr val="accent1"/>
              </a:buClr>
              <a:buSzPts val="3000"/>
              <a:buNone/>
              <a:defRPr sz="3000">
                <a:solidFill>
                  <a:schemeClr val="accent1"/>
                </a:solidFill>
              </a:defRPr>
            </a:lvl8pPr>
            <a:lvl9pPr lvl="8" rtl="0" algn="ctr">
              <a:spcBef>
                <a:spcPts val="0"/>
              </a:spcBef>
              <a:spcAft>
                <a:spcPts val="0"/>
              </a:spcAft>
              <a:buClr>
                <a:schemeClr val="accent1"/>
              </a:buClr>
              <a:buSzPts val="3000"/>
              <a:buNone/>
              <a:defRPr sz="3000">
                <a:solidFill>
                  <a:schemeClr val="accent1"/>
                </a:solidFill>
              </a:defRPr>
            </a:lvl9pPr>
          </a:lstStyle>
          <a:p>
            <a:r>
              <a:t>xx%</a:t>
            </a:r>
          </a:p>
        </p:txBody>
      </p:sp>
      <p:sp>
        <p:nvSpPr>
          <p:cNvPr id="346" name="Google Shape;346;p22"/>
          <p:cNvSpPr txBox="1"/>
          <p:nvPr>
            <p:ph hasCustomPrompt="1" idx="5" type="title"/>
          </p:nvPr>
        </p:nvSpPr>
        <p:spPr>
          <a:xfrm>
            <a:off x="2752675" y="3062080"/>
            <a:ext cx="1664700" cy="48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000"/>
              <a:buNone/>
              <a:defRPr sz="3000">
                <a:solidFill>
                  <a:schemeClr val="lt2"/>
                </a:solidFill>
              </a:defRPr>
            </a:lvl1pPr>
            <a:lvl2pPr lvl="1" rtl="0" algn="ctr">
              <a:spcBef>
                <a:spcPts val="0"/>
              </a:spcBef>
              <a:spcAft>
                <a:spcPts val="0"/>
              </a:spcAft>
              <a:buClr>
                <a:schemeClr val="accent1"/>
              </a:buClr>
              <a:buSzPts val="3000"/>
              <a:buNone/>
              <a:defRPr sz="3000">
                <a:solidFill>
                  <a:schemeClr val="accent1"/>
                </a:solidFill>
              </a:defRPr>
            </a:lvl2pPr>
            <a:lvl3pPr lvl="2" rtl="0" algn="ctr">
              <a:spcBef>
                <a:spcPts val="0"/>
              </a:spcBef>
              <a:spcAft>
                <a:spcPts val="0"/>
              </a:spcAft>
              <a:buClr>
                <a:schemeClr val="accent1"/>
              </a:buClr>
              <a:buSzPts val="3000"/>
              <a:buNone/>
              <a:defRPr sz="3000">
                <a:solidFill>
                  <a:schemeClr val="accent1"/>
                </a:solidFill>
              </a:defRPr>
            </a:lvl3pPr>
            <a:lvl4pPr lvl="3" rtl="0" algn="ctr">
              <a:spcBef>
                <a:spcPts val="0"/>
              </a:spcBef>
              <a:spcAft>
                <a:spcPts val="0"/>
              </a:spcAft>
              <a:buClr>
                <a:schemeClr val="accent1"/>
              </a:buClr>
              <a:buSzPts val="3000"/>
              <a:buNone/>
              <a:defRPr sz="3000">
                <a:solidFill>
                  <a:schemeClr val="accent1"/>
                </a:solidFill>
              </a:defRPr>
            </a:lvl4pPr>
            <a:lvl5pPr lvl="4" rtl="0" algn="ctr">
              <a:spcBef>
                <a:spcPts val="0"/>
              </a:spcBef>
              <a:spcAft>
                <a:spcPts val="0"/>
              </a:spcAft>
              <a:buClr>
                <a:schemeClr val="accent1"/>
              </a:buClr>
              <a:buSzPts val="3000"/>
              <a:buNone/>
              <a:defRPr sz="3000">
                <a:solidFill>
                  <a:schemeClr val="accent1"/>
                </a:solidFill>
              </a:defRPr>
            </a:lvl5pPr>
            <a:lvl6pPr lvl="5" rtl="0" algn="ctr">
              <a:spcBef>
                <a:spcPts val="0"/>
              </a:spcBef>
              <a:spcAft>
                <a:spcPts val="0"/>
              </a:spcAft>
              <a:buClr>
                <a:schemeClr val="accent1"/>
              </a:buClr>
              <a:buSzPts val="3000"/>
              <a:buNone/>
              <a:defRPr sz="3000">
                <a:solidFill>
                  <a:schemeClr val="accent1"/>
                </a:solidFill>
              </a:defRPr>
            </a:lvl6pPr>
            <a:lvl7pPr lvl="6" rtl="0" algn="ctr">
              <a:spcBef>
                <a:spcPts val="0"/>
              </a:spcBef>
              <a:spcAft>
                <a:spcPts val="0"/>
              </a:spcAft>
              <a:buClr>
                <a:schemeClr val="accent1"/>
              </a:buClr>
              <a:buSzPts val="3000"/>
              <a:buNone/>
              <a:defRPr sz="3000">
                <a:solidFill>
                  <a:schemeClr val="accent1"/>
                </a:solidFill>
              </a:defRPr>
            </a:lvl7pPr>
            <a:lvl8pPr lvl="7" rtl="0" algn="ctr">
              <a:spcBef>
                <a:spcPts val="0"/>
              </a:spcBef>
              <a:spcAft>
                <a:spcPts val="0"/>
              </a:spcAft>
              <a:buClr>
                <a:schemeClr val="accent1"/>
              </a:buClr>
              <a:buSzPts val="3000"/>
              <a:buNone/>
              <a:defRPr sz="3000">
                <a:solidFill>
                  <a:schemeClr val="accent1"/>
                </a:solidFill>
              </a:defRPr>
            </a:lvl8pPr>
            <a:lvl9pPr lvl="8" rtl="0" algn="ctr">
              <a:spcBef>
                <a:spcPts val="0"/>
              </a:spcBef>
              <a:spcAft>
                <a:spcPts val="0"/>
              </a:spcAft>
              <a:buClr>
                <a:schemeClr val="accent1"/>
              </a:buClr>
              <a:buSzPts val="3000"/>
              <a:buNone/>
              <a:defRPr sz="3000">
                <a:solidFill>
                  <a:schemeClr val="accent1"/>
                </a:solidFill>
              </a:defRPr>
            </a:lvl9pPr>
          </a:lstStyle>
          <a:p>
            <a:r>
              <a:t>xx%</a:t>
            </a:r>
          </a:p>
        </p:txBody>
      </p:sp>
      <p:sp>
        <p:nvSpPr>
          <p:cNvPr id="347" name="Google Shape;347;p22"/>
          <p:cNvSpPr txBox="1"/>
          <p:nvPr>
            <p:ph hasCustomPrompt="1" idx="6" type="title"/>
          </p:nvPr>
        </p:nvSpPr>
        <p:spPr>
          <a:xfrm>
            <a:off x="4726600" y="3062080"/>
            <a:ext cx="1664700" cy="48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000"/>
              <a:buNone/>
              <a:defRPr sz="3000">
                <a:solidFill>
                  <a:schemeClr val="lt2"/>
                </a:solidFill>
              </a:defRPr>
            </a:lvl1pPr>
            <a:lvl2pPr lvl="1" rtl="0" algn="ctr">
              <a:spcBef>
                <a:spcPts val="0"/>
              </a:spcBef>
              <a:spcAft>
                <a:spcPts val="0"/>
              </a:spcAft>
              <a:buClr>
                <a:schemeClr val="accent1"/>
              </a:buClr>
              <a:buSzPts val="3000"/>
              <a:buNone/>
              <a:defRPr sz="3000">
                <a:solidFill>
                  <a:schemeClr val="accent1"/>
                </a:solidFill>
              </a:defRPr>
            </a:lvl2pPr>
            <a:lvl3pPr lvl="2" rtl="0" algn="ctr">
              <a:spcBef>
                <a:spcPts val="0"/>
              </a:spcBef>
              <a:spcAft>
                <a:spcPts val="0"/>
              </a:spcAft>
              <a:buClr>
                <a:schemeClr val="accent1"/>
              </a:buClr>
              <a:buSzPts val="3000"/>
              <a:buNone/>
              <a:defRPr sz="3000">
                <a:solidFill>
                  <a:schemeClr val="accent1"/>
                </a:solidFill>
              </a:defRPr>
            </a:lvl3pPr>
            <a:lvl4pPr lvl="3" rtl="0" algn="ctr">
              <a:spcBef>
                <a:spcPts val="0"/>
              </a:spcBef>
              <a:spcAft>
                <a:spcPts val="0"/>
              </a:spcAft>
              <a:buClr>
                <a:schemeClr val="accent1"/>
              </a:buClr>
              <a:buSzPts val="3000"/>
              <a:buNone/>
              <a:defRPr sz="3000">
                <a:solidFill>
                  <a:schemeClr val="accent1"/>
                </a:solidFill>
              </a:defRPr>
            </a:lvl4pPr>
            <a:lvl5pPr lvl="4" rtl="0" algn="ctr">
              <a:spcBef>
                <a:spcPts val="0"/>
              </a:spcBef>
              <a:spcAft>
                <a:spcPts val="0"/>
              </a:spcAft>
              <a:buClr>
                <a:schemeClr val="accent1"/>
              </a:buClr>
              <a:buSzPts val="3000"/>
              <a:buNone/>
              <a:defRPr sz="3000">
                <a:solidFill>
                  <a:schemeClr val="accent1"/>
                </a:solidFill>
              </a:defRPr>
            </a:lvl5pPr>
            <a:lvl6pPr lvl="5" rtl="0" algn="ctr">
              <a:spcBef>
                <a:spcPts val="0"/>
              </a:spcBef>
              <a:spcAft>
                <a:spcPts val="0"/>
              </a:spcAft>
              <a:buClr>
                <a:schemeClr val="accent1"/>
              </a:buClr>
              <a:buSzPts val="3000"/>
              <a:buNone/>
              <a:defRPr sz="3000">
                <a:solidFill>
                  <a:schemeClr val="accent1"/>
                </a:solidFill>
              </a:defRPr>
            </a:lvl6pPr>
            <a:lvl7pPr lvl="6" rtl="0" algn="ctr">
              <a:spcBef>
                <a:spcPts val="0"/>
              </a:spcBef>
              <a:spcAft>
                <a:spcPts val="0"/>
              </a:spcAft>
              <a:buClr>
                <a:schemeClr val="accent1"/>
              </a:buClr>
              <a:buSzPts val="3000"/>
              <a:buNone/>
              <a:defRPr sz="3000">
                <a:solidFill>
                  <a:schemeClr val="accent1"/>
                </a:solidFill>
              </a:defRPr>
            </a:lvl7pPr>
            <a:lvl8pPr lvl="7" rtl="0" algn="ctr">
              <a:spcBef>
                <a:spcPts val="0"/>
              </a:spcBef>
              <a:spcAft>
                <a:spcPts val="0"/>
              </a:spcAft>
              <a:buClr>
                <a:schemeClr val="accent1"/>
              </a:buClr>
              <a:buSzPts val="3000"/>
              <a:buNone/>
              <a:defRPr sz="3000">
                <a:solidFill>
                  <a:schemeClr val="accent1"/>
                </a:solidFill>
              </a:defRPr>
            </a:lvl8pPr>
            <a:lvl9pPr lvl="8" rtl="0" algn="ctr">
              <a:spcBef>
                <a:spcPts val="0"/>
              </a:spcBef>
              <a:spcAft>
                <a:spcPts val="0"/>
              </a:spcAft>
              <a:buClr>
                <a:schemeClr val="accent1"/>
              </a:buClr>
              <a:buSzPts val="3000"/>
              <a:buNone/>
              <a:defRPr sz="3000">
                <a:solidFill>
                  <a:schemeClr val="accent1"/>
                </a:solidFill>
              </a:defRPr>
            </a:lvl9pPr>
          </a:lstStyle>
          <a:p>
            <a:r>
              <a:t>xx%</a:t>
            </a:r>
          </a:p>
        </p:txBody>
      </p:sp>
      <p:sp>
        <p:nvSpPr>
          <p:cNvPr id="348" name="Google Shape;348;p22"/>
          <p:cNvSpPr txBox="1"/>
          <p:nvPr>
            <p:ph hasCustomPrompt="1" idx="7" type="title"/>
          </p:nvPr>
        </p:nvSpPr>
        <p:spPr>
          <a:xfrm>
            <a:off x="6700525" y="3062080"/>
            <a:ext cx="1664700" cy="487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000"/>
              <a:buNone/>
              <a:defRPr sz="3000">
                <a:solidFill>
                  <a:schemeClr val="lt2"/>
                </a:solidFill>
              </a:defRPr>
            </a:lvl1pPr>
            <a:lvl2pPr lvl="1" rtl="0" algn="ctr">
              <a:spcBef>
                <a:spcPts val="0"/>
              </a:spcBef>
              <a:spcAft>
                <a:spcPts val="0"/>
              </a:spcAft>
              <a:buClr>
                <a:schemeClr val="accent1"/>
              </a:buClr>
              <a:buSzPts val="3000"/>
              <a:buNone/>
              <a:defRPr sz="3000">
                <a:solidFill>
                  <a:schemeClr val="accent1"/>
                </a:solidFill>
              </a:defRPr>
            </a:lvl2pPr>
            <a:lvl3pPr lvl="2" rtl="0" algn="ctr">
              <a:spcBef>
                <a:spcPts val="0"/>
              </a:spcBef>
              <a:spcAft>
                <a:spcPts val="0"/>
              </a:spcAft>
              <a:buClr>
                <a:schemeClr val="accent1"/>
              </a:buClr>
              <a:buSzPts val="3000"/>
              <a:buNone/>
              <a:defRPr sz="3000">
                <a:solidFill>
                  <a:schemeClr val="accent1"/>
                </a:solidFill>
              </a:defRPr>
            </a:lvl3pPr>
            <a:lvl4pPr lvl="3" rtl="0" algn="ctr">
              <a:spcBef>
                <a:spcPts val="0"/>
              </a:spcBef>
              <a:spcAft>
                <a:spcPts val="0"/>
              </a:spcAft>
              <a:buClr>
                <a:schemeClr val="accent1"/>
              </a:buClr>
              <a:buSzPts val="3000"/>
              <a:buNone/>
              <a:defRPr sz="3000">
                <a:solidFill>
                  <a:schemeClr val="accent1"/>
                </a:solidFill>
              </a:defRPr>
            </a:lvl4pPr>
            <a:lvl5pPr lvl="4" rtl="0" algn="ctr">
              <a:spcBef>
                <a:spcPts val="0"/>
              </a:spcBef>
              <a:spcAft>
                <a:spcPts val="0"/>
              </a:spcAft>
              <a:buClr>
                <a:schemeClr val="accent1"/>
              </a:buClr>
              <a:buSzPts val="3000"/>
              <a:buNone/>
              <a:defRPr sz="3000">
                <a:solidFill>
                  <a:schemeClr val="accent1"/>
                </a:solidFill>
              </a:defRPr>
            </a:lvl5pPr>
            <a:lvl6pPr lvl="5" rtl="0" algn="ctr">
              <a:spcBef>
                <a:spcPts val="0"/>
              </a:spcBef>
              <a:spcAft>
                <a:spcPts val="0"/>
              </a:spcAft>
              <a:buClr>
                <a:schemeClr val="accent1"/>
              </a:buClr>
              <a:buSzPts val="3000"/>
              <a:buNone/>
              <a:defRPr sz="3000">
                <a:solidFill>
                  <a:schemeClr val="accent1"/>
                </a:solidFill>
              </a:defRPr>
            </a:lvl6pPr>
            <a:lvl7pPr lvl="6" rtl="0" algn="ctr">
              <a:spcBef>
                <a:spcPts val="0"/>
              </a:spcBef>
              <a:spcAft>
                <a:spcPts val="0"/>
              </a:spcAft>
              <a:buClr>
                <a:schemeClr val="accent1"/>
              </a:buClr>
              <a:buSzPts val="3000"/>
              <a:buNone/>
              <a:defRPr sz="3000">
                <a:solidFill>
                  <a:schemeClr val="accent1"/>
                </a:solidFill>
              </a:defRPr>
            </a:lvl7pPr>
            <a:lvl8pPr lvl="7" rtl="0" algn="ctr">
              <a:spcBef>
                <a:spcPts val="0"/>
              </a:spcBef>
              <a:spcAft>
                <a:spcPts val="0"/>
              </a:spcAft>
              <a:buClr>
                <a:schemeClr val="accent1"/>
              </a:buClr>
              <a:buSzPts val="3000"/>
              <a:buNone/>
              <a:defRPr sz="3000">
                <a:solidFill>
                  <a:schemeClr val="accent1"/>
                </a:solidFill>
              </a:defRPr>
            </a:lvl8pPr>
            <a:lvl9pPr lvl="8" rtl="0" algn="ctr">
              <a:spcBef>
                <a:spcPts val="0"/>
              </a:spcBef>
              <a:spcAft>
                <a:spcPts val="0"/>
              </a:spcAft>
              <a:buClr>
                <a:schemeClr val="accent1"/>
              </a:buClr>
              <a:buSzPts val="3000"/>
              <a:buNone/>
              <a:defRPr sz="3000">
                <a:solidFill>
                  <a:schemeClr val="accent1"/>
                </a:solidFill>
              </a:defRPr>
            </a:lvl9pPr>
          </a:lstStyle>
          <a:p>
            <a:r>
              <a:t>xx%</a:t>
            </a:r>
          </a:p>
        </p:txBody>
      </p:sp>
      <p:sp>
        <p:nvSpPr>
          <p:cNvPr id="349" name="Google Shape;349;p22"/>
          <p:cNvSpPr txBox="1"/>
          <p:nvPr>
            <p:ph idx="8" type="title"/>
          </p:nvPr>
        </p:nvSpPr>
        <p:spPr>
          <a:xfrm>
            <a:off x="1655575" y="618287"/>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0" name="Google Shape;350;p22"/>
          <p:cNvSpPr/>
          <p:nvPr/>
        </p:nvSpPr>
        <p:spPr>
          <a:xfrm flipH="1" rot="5400000">
            <a:off x="-214341" y="4515948"/>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22"/>
          <p:cNvGrpSpPr/>
          <p:nvPr/>
        </p:nvGrpSpPr>
        <p:grpSpPr>
          <a:xfrm flipH="1">
            <a:off x="8013871" y="-385687"/>
            <a:ext cx="1135875" cy="1349306"/>
            <a:chOff x="9519" y="-14212"/>
            <a:chExt cx="1135875" cy="1349306"/>
          </a:xfrm>
        </p:grpSpPr>
        <p:sp>
          <p:nvSpPr>
            <p:cNvPr id="352" name="Google Shape;352;p22"/>
            <p:cNvSpPr/>
            <p:nvPr/>
          </p:nvSpPr>
          <p:spPr>
            <a:xfrm rot="-5400000">
              <a:off x="-77854" y="1148813"/>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rot="-5400000">
              <a:off x="225906" y="104834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rot="-5400000">
              <a:off x="566325" y="616868"/>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5" name="Google Shape;355;p22"/>
            <p:cNvCxnSpPr/>
            <p:nvPr/>
          </p:nvCxnSpPr>
          <p:spPr>
            <a:xfrm rot="10800000">
              <a:off x="1145394" y="-14212"/>
              <a:ext cx="0" cy="790500"/>
            </a:xfrm>
            <a:prstGeom prst="straightConnector1">
              <a:avLst/>
            </a:prstGeom>
            <a:noFill/>
            <a:ln cap="flat" cmpd="sng" w="28575">
              <a:solidFill>
                <a:schemeClr val="dk1"/>
              </a:solidFill>
              <a:prstDash val="solid"/>
              <a:round/>
              <a:headEnd len="med" w="med" type="none"/>
              <a:tailEnd len="med" w="med" type="none"/>
            </a:ln>
          </p:spPr>
        </p:cxnSp>
      </p:grpSp>
      <p:grpSp>
        <p:nvGrpSpPr>
          <p:cNvPr id="356" name="Google Shape;356;p22"/>
          <p:cNvGrpSpPr/>
          <p:nvPr/>
        </p:nvGrpSpPr>
        <p:grpSpPr>
          <a:xfrm>
            <a:off x="-45100" y="-387474"/>
            <a:ext cx="871339" cy="1210056"/>
            <a:chOff x="-45100" y="-387474"/>
            <a:chExt cx="871339" cy="1210056"/>
          </a:xfrm>
        </p:grpSpPr>
        <p:sp>
          <p:nvSpPr>
            <p:cNvPr id="357" name="Google Shape;357;p22"/>
            <p:cNvSpPr/>
            <p:nvPr/>
          </p:nvSpPr>
          <p:spPr>
            <a:xfrm rot="-5400000">
              <a:off x="247170" y="24360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8" name="Google Shape;358;p22"/>
            <p:cNvCxnSpPr/>
            <p:nvPr/>
          </p:nvCxnSpPr>
          <p:spPr>
            <a:xfrm rot="10800000">
              <a:off x="826239" y="-387474"/>
              <a:ext cx="0" cy="790500"/>
            </a:xfrm>
            <a:prstGeom prst="straightConnector1">
              <a:avLst/>
            </a:prstGeom>
            <a:noFill/>
            <a:ln cap="flat" cmpd="sng" w="28575">
              <a:solidFill>
                <a:schemeClr val="dk1"/>
              </a:solidFill>
              <a:prstDash val="solid"/>
              <a:round/>
              <a:headEnd len="med" w="med" type="none"/>
              <a:tailEnd len="med" w="med" type="none"/>
            </a:ln>
          </p:spPr>
        </p:cxnSp>
        <p:cxnSp>
          <p:nvCxnSpPr>
            <p:cNvPr id="359" name="Google Shape;359;p22"/>
            <p:cNvCxnSpPr/>
            <p:nvPr/>
          </p:nvCxnSpPr>
          <p:spPr>
            <a:xfrm rot="10800000">
              <a:off x="-45100" y="822563"/>
              <a:ext cx="232500" cy="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BIG_NUMBER_1_2">
    <p:spTree>
      <p:nvGrpSpPr>
        <p:cNvPr id="360" name="Shape 360"/>
        <p:cNvGrpSpPr/>
        <p:nvPr/>
      </p:nvGrpSpPr>
      <p:grpSpPr>
        <a:xfrm>
          <a:off x="0" y="0"/>
          <a:ext cx="0" cy="0"/>
          <a:chOff x="0" y="0"/>
          <a:chExt cx="0" cy="0"/>
        </a:xfrm>
      </p:grpSpPr>
      <p:grpSp>
        <p:nvGrpSpPr>
          <p:cNvPr id="361" name="Google Shape;361;p23"/>
          <p:cNvGrpSpPr/>
          <p:nvPr/>
        </p:nvGrpSpPr>
        <p:grpSpPr>
          <a:xfrm>
            <a:off x="-76201" y="-629341"/>
            <a:ext cx="9270076" cy="5498857"/>
            <a:chOff x="-76201" y="-629341"/>
            <a:chExt cx="9270076" cy="5498857"/>
          </a:xfrm>
        </p:grpSpPr>
        <p:grpSp>
          <p:nvGrpSpPr>
            <p:cNvPr id="362" name="Google Shape;362;p23"/>
            <p:cNvGrpSpPr/>
            <p:nvPr/>
          </p:nvGrpSpPr>
          <p:grpSpPr>
            <a:xfrm>
              <a:off x="-2" y="4595863"/>
              <a:ext cx="9149652" cy="273654"/>
              <a:chOff x="-2" y="4595863"/>
              <a:chExt cx="9149652" cy="273654"/>
            </a:xfrm>
          </p:grpSpPr>
          <p:sp>
            <p:nvSpPr>
              <p:cNvPr id="363" name="Google Shape;363;p23"/>
              <p:cNvSpPr/>
              <p:nvPr/>
            </p:nvSpPr>
            <p:spPr>
              <a:xfrm flipH="1" rot="-5400000">
                <a:off x="-87375" y="4683236"/>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p:nvPr/>
            </p:nvSpPr>
            <p:spPr>
              <a:xfrm flipH="1" rot="-5400000">
                <a:off x="216385" y="4587636"/>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5" name="Google Shape;365;p23"/>
              <p:cNvCxnSpPr/>
              <p:nvPr/>
            </p:nvCxnSpPr>
            <p:spPr>
              <a:xfrm>
                <a:off x="393850" y="4739150"/>
                <a:ext cx="8755800" cy="0"/>
              </a:xfrm>
              <a:prstGeom prst="straightConnector1">
                <a:avLst/>
              </a:prstGeom>
              <a:noFill/>
              <a:ln cap="flat" cmpd="sng" w="28575">
                <a:solidFill>
                  <a:schemeClr val="dk1"/>
                </a:solidFill>
                <a:prstDash val="solid"/>
                <a:round/>
                <a:headEnd len="med" w="med" type="none"/>
                <a:tailEnd len="med" w="med" type="none"/>
              </a:ln>
            </p:spPr>
          </p:cxnSp>
        </p:grpSp>
        <p:grpSp>
          <p:nvGrpSpPr>
            <p:cNvPr id="366" name="Google Shape;366;p23"/>
            <p:cNvGrpSpPr/>
            <p:nvPr/>
          </p:nvGrpSpPr>
          <p:grpSpPr>
            <a:xfrm rot="10800000">
              <a:off x="8317513" y="-629341"/>
              <a:ext cx="876363" cy="1449834"/>
              <a:chOff x="-52500" y="4322997"/>
              <a:chExt cx="876363" cy="1449834"/>
            </a:xfrm>
          </p:grpSpPr>
          <p:sp>
            <p:nvSpPr>
              <p:cNvPr id="367" name="Google Shape;367;p23"/>
              <p:cNvSpPr/>
              <p:nvPr/>
            </p:nvSpPr>
            <p:spPr>
              <a:xfrm rot="10800000">
                <a:off x="407095" y="43229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8" name="Google Shape;368;p23"/>
              <p:cNvCxnSpPr/>
              <p:nvPr/>
            </p:nvCxnSpPr>
            <p:spPr>
              <a:xfrm rot="10800000">
                <a:off x="823863" y="5062131"/>
                <a:ext cx="0" cy="710700"/>
              </a:xfrm>
              <a:prstGeom prst="straightConnector1">
                <a:avLst/>
              </a:prstGeom>
              <a:noFill/>
              <a:ln cap="flat" cmpd="sng" w="28575">
                <a:solidFill>
                  <a:schemeClr val="dk1"/>
                </a:solidFill>
                <a:prstDash val="solid"/>
                <a:round/>
                <a:headEnd len="med" w="med" type="none"/>
                <a:tailEnd len="med" w="med" type="none"/>
              </a:ln>
            </p:spPr>
          </p:cxnSp>
          <p:cxnSp>
            <p:nvCxnSpPr>
              <p:cNvPr id="369" name="Google Shape;369;p23"/>
              <p:cNvCxnSpPr/>
              <p:nvPr/>
            </p:nvCxnSpPr>
            <p:spPr>
              <a:xfrm>
                <a:off x="-52500" y="4323000"/>
                <a:ext cx="459600" cy="0"/>
              </a:xfrm>
              <a:prstGeom prst="straightConnector1">
                <a:avLst/>
              </a:prstGeom>
              <a:noFill/>
              <a:ln cap="flat" cmpd="sng" w="28575">
                <a:solidFill>
                  <a:schemeClr val="dk1"/>
                </a:solidFill>
                <a:prstDash val="solid"/>
                <a:round/>
                <a:headEnd len="med" w="med" type="none"/>
                <a:tailEnd len="med" w="med" type="none"/>
              </a:ln>
            </p:spPr>
          </p:cxnSp>
        </p:grpSp>
        <p:grpSp>
          <p:nvGrpSpPr>
            <p:cNvPr id="370" name="Google Shape;370;p23"/>
            <p:cNvGrpSpPr/>
            <p:nvPr/>
          </p:nvGrpSpPr>
          <p:grpSpPr>
            <a:xfrm>
              <a:off x="-76201" y="-14062"/>
              <a:ext cx="917028" cy="1214162"/>
              <a:chOff x="-76200" y="-6"/>
              <a:chExt cx="917028" cy="1128718"/>
            </a:xfrm>
          </p:grpSpPr>
          <p:sp>
            <p:nvSpPr>
              <p:cNvPr id="371" name="Google Shape;371;p23"/>
              <p:cNvSpPr/>
              <p:nvPr/>
            </p:nvSpPr>
            <p:spPr>
              <a:xfrm rot="-5400000">
                <a:off x="-94062" y="192948"/>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23"/>
              <p:cNvCxnSpPr/>
              <p:nvPr/>
            </p:nvCxnSpPr>
            <p:spPr>
              <a:xfrm rot="10800000">
                <a:off x="-76200" y="1128713"/>
                <a:ext cx="190500" cy="0"/>
              </a:xfrm>
              <a:prstGeom prst="straightConnector1">
                <a:avLst/>
              </a:prstGeom>
              <a:noFill/>
              <a:ln cap="flat" cmpd="sng" w="28575">
                <a:solidFill>
                  <a:schemeClr val="dk1"/>
                </a:solidFill>
                <a:prstDash val="solid"/>
                <a:round/>
                <a:headEnd len="med" w="med" type="none"/>
                <a:tailEnd len="med" w="med" type="none"/>
              </a:ln>
            </p:spPr>
          </p:cxnSp>
        </p:grpSp>
      </p:grpSp>
      <p:sp>
        <p:nvSpPr>
          <p:cNvPr id="373" name="Google Shape;373;p23"/>
          <p:cNvSpPr txBox="1"/>
          <p:nvPr>
            <p:ph type="title"/>
          </p:nvPr>
        </p:nvSpPr>
        <p:spPr>
          <a:xfrm>
            <a:off x="866325" y="1893777"/>
            <a:ext cx="2276100" cy="49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74" name="Google Shape;374;p23"/>
          <p:cNvSpPr txBox="1"/>
          <p:nvPr>
            <p:ph idx="1" type="subTitle"/>
          </p:nvPr>
        </p:nvSpPr>
        <p:spPr>
          <a:xfrm>
            <a:off x="866325" y="2244577"/>
            <a:ext cx="22761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5" name="Google Shape;375;p23"/>
          <p:cNvSpPr txBox="1"/>
          <p:nvPr>
            <p:ph idx="2" type="title"/>
          </p:nvPr>
        </p:nvSpPr>
        <p:spPr>
          <a:xfrm>
            <a:off x="3433950" y="1893777"/>
            <a:ext cx="2276100" cy="49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76" name="Google Shape;376;p23"/>
          <p:cNvSpPr txBox="1"/>
          <p:nvPr>
            <p:ph idx="3" type="subTitle"/>
          </p:nvPr>
        </p:nvSpPr>
        <p:spPr>
          <a:xfrm>
            <a:off x="3433950" y="2244577"/>
            <a:ext cx="22761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7" name="Google Shape;377;p23"/>
          <p:cNvSpPr txBox="1"/>
          <p:nvPr>
            <p:ph idx="4" type="title"/>
          </p:nvPr>
        </p:nvSpPr>
        <p:spPr>
          <a:xfrm>
            <a:off x="6001575" y="1893777"/>
            <a:ext cx="2276100" cy="49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78" name="Google Shape;378;p23"/>
          <p:cNvSpPr txBox="1"/>
          <p:nvPr>
            <p:ph idx="5" type="subTitle"/>
          </p:nvPr>
        </p:nvSpPr>
        <p:spPr>
          <a:xfrm>
            <a:off x="6001575" y="2244577"/>
            <a:ext cx="22761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9" name="Google Shape;379;p23"/>
          <p:cNvSpPr txBox="1"/>
          <p:nvPr>
            <p:ph idx="6" type="title"/>
          </p:nvPr>
        </p:nvSpPr>
        <p:spPr>
          <a:xfrm>
            <a:off x="866325" y="3506577"/>
            <a:ext cx="2276100" cy="49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80" name="Google Shape;380;p23"/>
          <p:cNvSpPr txBox="1"/>
          <p:nvPr>
            <p:ph idx="7" type="subTitle"/>
          </p:nvPr>
        </p:nvSpPr>
        <p:spPr>
          <a:xfrm>
            <a:off x="866325" y="3857427"/>
            <a:ext cx="22761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81" name="Google Shape;381;p23"/>
          <p:cNvSpPr txBox="1"/>
          <p:nvPr>
            <p:ph idx="8" type="title"/>
          </p:nvPr>
        </p:nvSpPr>
        <p:spPr>
          <a:xfrm>
            <a:off x="3433950" y="3506577"/>
            <a:ext cx="2276100" cy="49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82" name="Google Shape;382;p23"/>
          <p:cNvSpPr txBox="1"/>
          <p:nvPr>
            <p:ph idx="9" type="subTitle"/>
          </p:nvPr>
        </p:nvSpPr>
        <p:spPr>
          <a:xfrm>
            <a:off x="3433950" y="3857427"/>
            <a:ext cx="22761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83" name="Google Shape;383;p23"/>
          <p:cNvSpPr txBox="1"/>
          <p:nvPr>
            <p:ph idx="13" type="title"/>
          </p:nvPr>
        </p:nvSpPr>
        <p:spPr>
          <a:xfrm>
            <a:off x="6001575" y="3506577"/>
            <a:ext cx="2276100" cy="49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84" name="Google Shape;384;p23"/>
          <p:cNvSpPr txBox="1"/>
          <p:nvPr>
            <p:ph idx="14" type="subTitle"/>
          </p:nvPr>
        </p:nvSpPr>
        <p:spPr>
          <a:xfrm>
            <a:off x="6001575" y="3857427"/>
            <a:ext cx="2276100" cy="64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85" name="Google Shape;385;p23"/>
          <p:cNvSpPr txBox="1"/>
          <p:nvPr>
            <p:ph idx="15" type="title"/>
          </p:nvPr>
        </p:nvSpPr>
        <p:spPr>
          <a:xfrm>
            <a:off x="1655575" y="621350"/>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TITLE_AND_BODY_2_2">
    <p:spTree>
      <p:nvGrpSpPr>
        <p:cNvPr id="386" name="Shape 386"/>
        <p:cNvGrpSpPr/>
        <p:nvPr/>
      </p:nvGrpSpPr>
      <p:grpSpPr>
        <a:xfrm>
          <a:off x="0" y="0"/>
          <a:ext cx="0" cy="0"/>
          <a:chOff x="0" y="0"/>
          <a:chExt cx="0" cy="0"/>
        </a:xfrm>
      </p:grpSpPr>
      <p:sp>
        <p:nvSpPr>
          <p:cNvPr id="387" name="Google Shape;387;p24"/>
          <p:cNvSpPr txBox="1"/>
          <p:nvPr>
            <p:ph type="title"/>
          </p:nvPr>
        </p:nvSpPr>
        <p:spPr>
          <a:xfrm>
            <a:off x="989600" y="3135104"/>
            <a:ext cx="18387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5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88" name="Google Shape;388;p24"/>
          <p:cNvSpPr txBox="1"/>
          <p:nvPr>
            <p:ph idx="1" type="subTitle"/>
          </p:nvPr>
        </p:nvSpPr>
        <p:spPr>
          <a:xfrm>
            <a:off x="1046125" y="3646975"/>
            <a:ext cx="1725600" cy="77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89" name="Google Shape;389;p24"/>
          <p:cNvSpPr txBox="1"/>
          <p:nvPr>
            <p:ph idx="2" type="title"/>
          </p:nvPr>
        </p:nvSpPr>
        <p:spPr>
          <a:xfrm>
            <a:off x="3652650" y="3135104"/>
            <a:ext cx="18387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5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90" name="Google Shape;390;p24"/>
          <p:cNvSpPr txBox="1"/>
          <p:nvPr>
            <p:ph idx="3" type="subTitle"/>
          </p:nvPr>
        </p:nvSpPr>
        <p:spPr>
          <a:xfrm>
            <a:off x="3713425" y="3646975"/>
            <a:ext cx="1725600" cy="77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91" name="Google Shape;391;p24"/>
          <p:cNvSpPr txBox="1"/>
          <p:nvPr>
            <p:ph idx="4" type="title"/>
          </p:nvPr>
        </p:nvSpPr>
        <p:spPr>
          <a:xfrm>
            <a:off x="6315700" y="3135104"/>
            <a:ext cx="18387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5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92" name="Google Shape;392;p24"/>
          <p:cNvSpPr txBox="1"/>
          <p:nvPr>
            <p:ph idx="5" type="subTitle"/>
          </p:nvPr>
        </p:nvSpPr>
        <p:spPr>
          <a:xfrm>
            <a:off x="6372275" y="3646975"/>
            <a:ext cx="1725600" cy="77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93" name="Google Shape;393;p24"/>
          <p:cNvSpPr txBox="1"/>
          <p:nvPr>
            <p:ph idx="6" type="title"/>
          </p:nvPr>
        </p:nvSpPr>
        <p:spPr>
          <a:xfrm>
            <a:off x="1655575" y="621350"/>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394" name="Google Shape;394;p24"/>
          <p:cNvCxnSpPr/>
          <p:nvPr/>
        </p:nvCxnSpPr>
        <p:spPr>
          <a:xfrm>
            <a:off x="400050" y="-9525"/>
            <a:ext cx="0" cy="5172000"/>
          </a:xfrm>
          <a:prstGeom prst="straightConnector1">
            <a:avLst/>
          </a:prstGeom>
          <a:noFill/>
          <a:ln cap="flat" cmpd="sng" w="28575">
            <a:solidFill>
              <a:schemeClr val="dk1"/>
            </a:solidFill>
            <a:prstDash val="solid"/>
            <a:round/>
            <a:headEnd len="med" w="med" type="none"/>
            <a:tailEnd len="med" w="med" type="none"/>
          </a:ln>
        </p:spPr>
      </p:cxnSp>
      <p:grpSp>
        <p:nvGrpSpPr>
          <p:cNvPr id="395" name="Google Shape;395;p24"/>
          <p:cNvGrpSpPr/>
          <p:nvPr/>
        </p:nvGrpSpPr>
        <p:grpSpPr>
          <a:xfrm>
            <a:off x="8323503" y="-66600"/>
            <a:ext cx="1212437" cy="887103"/>
            <a:chOff x="8323503" y="-66600"/>
            <a:chExt cx="1212437" cy="887103"/>
          </a:xfrm>
        </p:grpSpPr>
        <p:grpSp>
          <p:nvGrpSpPr>
            <p:cNvPr id="396" name="Google Shape;396;p24"/>
            <p:cNvGrpSpPr/>
            <p:nvPr/>
          </p:nvGrpSpPr>
          <p:grpSpPr>
            <a:xfrm rot="5400000">
              <a:off x="8558703" y="-156734"/>
              <a:ext cx="742037" cy="1212437"/>
              <a:chOff x="403357" y="-16594"/>
              <a:chExt cx="742037" cy="1212437"/>
            </a:xfrm>
          </p:grpSpPr>
          <p:sp>
            <p:nvSpPr>
              <p:cNvPr id="397" name="Google Shape;397;p24"/>
              <p:cNvSpPr/>
              <p:nvPr/>
            </p:nvSpPr>
            <p:spPr>
              <a:xfrm rot="-5400000">
                <a:off x="566325" y="616868"/>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8" name="Google Shape;398;p24"/>
              <p:cNvCxnSpPr/>
              <p:nvPr/>
            </p:nvCxnSpPr>
            <p:spPr>
              <a:xfrm rot="10800000">
                <a:off x="1145394" y="-16594"/>
                <a:ext cx="0" cy="790500"/>
              </a:xfrm>
              <a:prstGeom prst="straightConnector1">
                <a:avLst/>
              </a:prstGeom>
              <a:noFill/>
              <a:ln cap="flat" cmpd="sng" w="28575">
                <a:solidFill>
                  <a:schemeClr val="dk1"/>
                </a:solidFill>
                <a:prstDash val="solid"/>
                <a:round/>
                <a:headEnd len="med" w="med" type="none"/>
                <a:tailEnd len="med" w="med" type="none"/>
              </a:ln>
            </p:spPr>
          </p:cxnSp>
        </p:grpSp>
        <p:cxnSp>
          <p:nvCxnSpPr>
            <p:cNvPr id="399" name="Google Shape;399;p24"/>
            <p:cNvCxnSpPr/>
            <p:nvPr/>
          </p:nvCxnSpPr>
          <p:spPr>
            <a:xfrm rot="10800000">
              <a:off x="8323644" y="-66600"/>
              <a:ext cx="0" cy="2190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1">
  <p:cSld name="BIG_NUMBER_1_1_1">
    <p:spTree>
      <p:nvGrpSpPr>
        <p:cNvPr id="400" name="Shape 400"/>
        <p:cNvGrpSpPr/>
        <p:nvPr/>
      </p:nvGrpSpPr>
      <p:grpSpPr>
        <a:xfrm>
          <a:off x="0" y="0"/>
          <a:ext cx="0" cy="0"/>
          <a:chOff x="0" y="0"/>
          <a:chExt cx="0" cy="0"/>
        </a:xfrm>
      </p:grpSpPr>
      <p:sp>
        <p:nvSpPr>
          <p:cNvPr id="401" name="Google Shape;401;p25"/>
          <p:cNvSpPr txBox="1"/>
          <p:nvPr>
            <p:ph idx="1" type="subTitle"/>
          </p:nvPr>
        </p:nvSpPr>
        <p:spPr>
          <a:xfrm>
            <a:off x="1289949" y="2599952"/>
            <a:ext cx="18885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402" name="Google Shape;402;p25"/>
          <p:cNvSpPr txBox="1"/>
          <p:nvPr>
            <p:ph idx="2" type="subTitle"/>
          </p:nvPr>
        </p:nvSpPr>
        <p:spPr>
          <a:xfrm>
            <a:off x="1289949" y="3854937"/>
            <a:ext cx="18885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403" name="Google Shape;403;p25"/>
          <p:cNvSpPr txBox="1"/>
          <p:nvPr>
            <p:ph idx="3" type="subTitle"/>
          </p:nvPr>
        </p:nvSpPr>
        <p:spPr>
          <a:xfrm>
            <a:off x="5965575" y="2599952"/>
            <a:ext cx="1888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404" name="Google Shape;404;p25"/>
          <p:cNvSpPr txBox="1"/>
          <p:nvPr>
            <p:ph idx="4" type="subTitle"/>
          </p:nvPr>
        </p:nvSpPr>
        <p:spPr>
          <a:xfrm>
            <a:off x="5965575" y="3854937"/>
            <a:ext cx="1888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405" name="Google Shape;405;p25"/>
          <p:cNvSpPr txBox="1"/>
          <p:nvPr>
            <p:ph type="title"/>
          </p:nvPr>
        </p:nvSpPr>
        <p:spPr>
          <a:xfrm>
            <a:off x="1289953" y="3423220"/>
            <a:ext cx="1888500" cy="572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25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406" name="Google Shape;406;p25"/>
          <p:cNvSpPr txBox="1"/>
          <p:nvPr>
            <p:ph idx="5" type="title"/>
          </p:nvPr>
        </p:nvSpPr>
        <p:spPr>
          <a:xfrm>
            <a:off x="1289949" y="2168225"/>
            <a:ext cx="1888500" cy="572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25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407" name="Google Shape;407;p25"/>
          <p:cNvSpPr txBox="1"/>
          <p:nvPr>
            <p:ph idx="6" type="title"/>
          </p:nvPr>
        </p:nvSpPr>
        <p:spPr>
          <a:xfrm>
            <a:off x="5965576" y="2168225"/>
            <a:ext cx="1888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5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8" name="Google Shape;408;p25"/>
          <p:cNvSpPr txBox="1"/>
          <p:nvPr>
            <p:ph idx="7" type="title"/>
          </p:nvPr>
        </p:nvSpPr>
        <p:spPr>
          <a:xfrm>
            <a:off x="5965576" y="3423220"/>
            <a:ext cx="1888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5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9" name="Google Shape;409;p25"/>
          <p:cNvSpPr txBox="1"/>
          <p:nvPr>
            <p:ph idx="8" type="title"/>
          </p:nvPr>
        </p:nvSpPr>
        <p:spPr>
          <a:xfrm>
            <a:off x="1655575" y="611825"/>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10" name="Google Shape;410;p25"/>
          <p:cNvGrpSpPr/>
          <p:nvPr/>
        </p:nvGrpSpPr>
        <p:grpSpPr>
          <a:xfrm>
            <a:off x="-334837" y="-1038066"/>
            <a:ext cx="9948100" cy="6810897"/>
            <a:chOff x="-334837" y="-1038066"/>
            <a:chExt cx="9948100" cy="6810897"/>
          </a:xfrm>
        </p:grpSpPr>
        <p:sp>
          <p:nvSpPr>
            <p:cNvPr id="411" name="Google Shape;411;p25"/>
            <p:cNvSpPr/>
            <p:nvPr/>
          </p:nvSpPr>
          <p:spPr>
            <a:xfrm flipH="1">
              <a:off x="8323488" y="4420623"/>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 name="Google Shape;412;p25"/>
            <p:cNvGrpSpPr/>
            <p:nvPr/>
          </p:nvGrpSpPr>
          <p:grpSpPr>
            <a:xfrm>
              <a:off x="-334837" y="-123600"/>
              <a:ext cx="741943" cy="946697"/>
              <a:chOff x="-334837" y="-123600"/>
              <a:chExt cx="741943" cy="946697"/>
            </a:xfrm>
          </p:grpSpPr>
          <p:sp>
            <p:nvSpPr>
              <p:cNvPr id="413" name="Google Shape;413;p25"/>
              <p:cNvSpPr/>
              <p:nvPr/>
            </p:nvSpPr>
            <p:spPr>
              <a:xfrm rot="-5400000">
                <a:off x="-171869" y="244122"/>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4" name="Google Shape;414;p25"/>
              <p:cNvCxnSpPr/>
              <p:nvPr/>
            </p:nvCxnSpPr>
            <p:spPr>
              <a:xfrm rot="10800000">
                <a:off x="407105" y="-123600"/>
                <a:ext cx="0" cy="530700"/>
              </a:xfrm>
              <a:prstGeom prst="straightConnector1">
                <a:avLst/>
              </a:prstGeom>
              <a:noFill/>
              <a:ln cap="flat" cmpd="sng" w="28575">
                <a:solidFill>
                  <a:schemeClr val="dk1"/>
                </a:solidFill>
                <a:prstDash val="solid"/>
                <a:round/>
                <a:headEnd len="med" w="med" type="none"/>
                <a:tailEnd len="med" w="med" type="none"/>
              </a:ln>
            </p:spPr>
          </p:cxnSp>
        </p:grpSp>
        <p:grpSp>
          <p:nvGrpSpPr>
            <p:cNvPr id="415" name="Google Shape;415;p25"/>
            <p:cNvGrpSpPr/>
            <p:nvPr/>
          </p:nvGrpSpPr>
          <p:grpSpPr>
            <a:xfrm>
              <a:off x="-52500" y="4322997"/>
              <a:ext cx="876363" cy="1449834"/>
              <a:chOff x="-52500" y="4322997"/>
              <a:chExt cx="876363" cy="1449834"/>
            </a:xfrm>
          </p:grpSpPr>
          <p:sp>
            <p:nvSpPr>
              <p:cNvPr id="416" name="Google Shape;416;p25"/>
              <p:cNvSpPr/>
              <p:nvPr/>
            </p:nvSpPr>
            <p:spPr>
              <a:xfrm rot="10800000">
                <a:off x="407095" y="43229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7" name="Google Shape;417;p25"/>
              <p:cNvCxnSpPr/>
              <p:nvPr/>
            </p:nvCxnSpPr>
            <p:spPr>
              <a:xfrm rot="10800000">
                <a:off x="823863" y="5062131"/>
                <a:ext cx="0" cy="710700"/>
              </a:xfrm>
              <a:prstGeom prst="straightConnector1">
                <a:avLst/>
              </a:prstGeom>
              <a:noFill/>
              <a:ln cap="flat" cmpd="sng" w="28575">
                <a:solidFill>
                  <a:schemeClr val="dk1"/>
                </a:solidFill>
                <a:prstDash val="solid"/>
                <a:round/>
                <a:headEnd len="med" w="med" type="none"/>
                <a:tailEnd len="med" w="med" type="none"/>
              </a:ln>
            </p:spPr>
          </p:cxnSp>
          <p:cxnSp>
            <p:nvCxnSpPr>
              <p:cNvPr id="418" name="Google Shape;418;p25"/>
              <p:cNvCxnSpPr/>
              <p:nvPr/>
            </p:nvCxnSpPr>
            <p:spPr>
              <a:xfrm>
                <a:off x="-52500" y="4323000"/>
                <a:ext cx="459600" cy="0"/>
              </a:xfrm>
              <a:prstGeom prst="straightConnector1">
                <a:avLst/>
              </a:prstGeom>
              <a:noFill/>
              <a:ln cap="flat" cmpd="sng" w="28575">
                <a:solidFill>
                  <a:schemeClr val="dk1"/>
                </a:solidFill>
                <a:prstDash val="solid"/>
                <a:round/>
                <a:headEnd len="med" w="med" type="none"/>
                <a:tailEnd len="med" w="med" type="none"/>
              </a:ln>
            </p:spPr>
          </p:cxnSp>
        </p:grpSp>
        <p:grpSp>
          <p:nvGrpSpPr>
            <p:cNvPr id="419" name="Google Shape;419;p25"/>
            <p:cNvGrpSpPr/>
            <p:nvPr/>
          </p:nvGrpSpPr>
          <p:grpSpPr>
            <a:xfrm rot="10800000">
              <a:off x="8736900" y="-1038066"/>
              <a:ext cx="876363" cy="1449834"/>
              <a:chOff x="-52500" y="4322997"/>
              <a:chExt cx="876363" cy="1449834"/>
            </a:xfrm>
          </p:grpSpPr>
          <p:sp>
            <p:nvSpPr>
              <p:cNvPr id="420" name="Google Shape;420;p25"/>
              <p:cNvSpPr/>
              <p:nvPr/>
            </p:nvSpPr>
            <p:spPr>
              <a:xfrm rot="10800000">
                <a:off x="407095" y="43229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1" name="Google Shape;421;p25"/>
              <p:cNvCxnSpPr/>
              <p:nvPr/>
            </p:nvCxnSpPr>
            <p:spPr>
              <a:xfrm rot="10800000">
                <a:off x="823863" y="5062131"/>
                <a:ext cx="0" cy="710700"/>
              </a:xfrm>
              <a:prstGeom prst="straightConnector1">
                <a:avLst/>
              </a:prstGeom>
              <a:noFill/>
              <a:ln cap="flat" cmpd="sng" w="28575">
                <a:solidFill>
                  <a:schemeClr val="dk1"/>
                </a:solidFill>
                <a:prstDash val="solid"/>
                <a:round/>
                <a:headEnd len="med" w="med" type="none"/>
                <a:tailEnd len="med" w="med" type="none"/>
              </a:ln>
            </p:spPr>
          </p:cxnSp>
          <p:cxnSp>
            <p:nvCxnSpPr>
              <p:cNvPr id="422" name="Google Shape;422;p25"/>
              <p:cNvCxnSpPr/>
              <p:nvPr/>
            </p:nvCxnSpPr>
            <p:spPr>
              <a:xfrm>
                <a:off x="-52500" y="4323000"/>
                <a:ext cx="459600" cy="0"/>
              </a:xfrm>
              <a:prstGeom prst="straightConnector1">
                <a:avLst/>
              </a:prstGeom>
              <a:noFill/>
              <a:ln cap="flat" cmpd="sng" w="28575">
                <a:solidFill>
                  <a:schemeClr val="dk1"/>
                </a:solidFill>
                <a:prstDash val="solid"/>
                <a:round/>
                <a:headEnd len="med" w="med" type="none"/>
                <a:tailEnd len="med" w="med" type="none"/>
              </a:ln>
            </p:spPr>
          </p:cxn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TITLE_AND_BODY_2_2_1_1">
    <p:spTree>
      <p:nvGrpSpPr>
        <p:cNvPr id="423" name="Shape 423"/>
        <p:cNvGrpSpPr/>
        <p:nvPr/>
      </p:nvGrpSpPr>
      <p:grpSpPr>
        <a:xfrm>
          <a:off x="0" y="0"/>
          <a:ext cx="0" cy="0"/>
          <a:chOff x="0" y="0"/>
          <a:chExt cx="0" cy="0"/>
        </a:xfrm>
      </p:grpSpPr>
      <p:sp>
        <p:nvSpPr>
          <p:cNvPr id="424" name="Google Shape;424;p26"/>
          <p:cNvSpPr txBox="1"/>
          <p:nvPr>
            <p:ph type="title"/>
          </p:nvPr>
        </p:nvSpPr>
        <p:spPr>
          <a:xfrm>
            <a:off x="944500" y="3590603"/>
            <a:ext cx="3012600" cy="38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solidFill>
                  <a:schemeClr val="lt2"/>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425" name="Google Shape;425;p26"/>
          <p:cNvSpPr txBox="1"/>
          <p:nvPr>
            <p:ph idx="1" type="subTitle"/>
          </p:nvPr>
        </p:nvSpPr>
        <p:spPr>
          <a:xfrm>
            <a:off x="944500" y="2190206"/>
            <a:ext cx="3012600" cy="1324200"/>
          </a:xfrm>
          <a:prstGeom prst="rect">
            <a:avLst/>
          </a:prstGeom>
          <a:solidFill>
            <a:schemeClr val="lt2"/>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26" name="Google Shape;426;p26"/>
          <p:cNvSpPr txBox="1"/>
          <p:nvPr>
            <p:ph idx="2" type="title"/>
          </p:nvPr>
        </p:nvSpPr>
        <p:spPr>
          <a:xfrm>
            <a:off x="5186681" y="3589664"/>
            <a:ext cx="3012600" cy="38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solidFill>
                  <a:schemeClr val="lt2"/>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427" name="Google Shape;427;p26"/>
          <p:cNvSpPr txBox="1"/>
          <p:nvPr>
            <p:ph idx="3" type="subTitle"/>
          </p:nvPr>
        </p:nvSpPr>
        <p:spPr>
          <a:xfrm>
            <a:off x="5186676" y="2189266"/>
            <a:ext cx="3012600" cy="1324200"/>
          </a:xfrm>
          <a:prstGeom prst="rect">
            <a:avLst/>
          </a:prstGeom>
          <a:solidFill>
            <a:schemeClr val="lt2"/>
          </a:solid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28" name="Google Shape;428;p26"/>
          <p:cNvSpPr txBox="1"/>
          <p:nvPr>
            <p:ph idx="4" type="title"/>
          </p:nvPr>
        </p:nvSpPr>
        <p:spPr>
          <a:xfrm>
            <a:off x="1655575" y="618287"/>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29" name="Google Shape;429;p26"/>
          <p:cNvGrpSpPr/>
          <p:nvPr/>
        </p:nvGrpSpPr>
        <p:grpSpPr>
          <a:xfrm>
            <a:off x="8323511" y="-330175"/>
            <a:ext cx="1596364" cy="743726"/>
            <a:chOff x="8323511" y="-330175"/>
            <a:chExt cx="1596364" cy="743726"/>
          </a:xfrm>
        </p:grpSpPr>
        <p:sp>
          <p:nvSpPr>
            <p:cNvPr id="430" name="Google Shape;430;p26"/>
            <p:cNvSpPr/>
            <p:nvPr/>
          </p:nvSpPr>
          <p:spPr>
            <a:xfrm>
              <a:off x="8323511" y="-330175"/>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1" name="Google Shape;431;p26"/>
            <p:cNvCxnSpPr/>
            <p:nvPr/>
          </p:nvCxnSpPr>
          <p:spPr>
            <a:xfrm>
              <a:off x="8705175" y="413552"/>
              <a:ext cx="1214700" cy="0"/>
            </a:xfrm>
            <a:prstGeom prst="straightConnector1">
              <a:avLst/>
            </a:prstGeom>
            <a:noFill/>
            <a:ln cap="flat" cmpd="sng" w="28575">
              <a:solidFill>
                <a:schemeClr val="dk1"/>
              </a:solidFill>
              <a:prstDash val="solid"/>
              <a:round/>
              <a:headEnd len="med" w="med" type="none"/>
              <a:tailEnd len="med" w="med" type="none"/>
            </a:ln>
          </p:spPr>
        </p:cxnSp>
      </p:grpSp>
      <p:cxnSp>
        <p:nvCxnSpPr>
          <p:cNvPr id="432" name="Google Shape;432;p26"/>
          <p:cNvCxnSpPr/>
          <p:nvPr/>
        </p:nvCxnSpPr>
        <p:spPr>
          <a:xfrm>
            <a:off x="-46412" y="4619195"/>
            <a:ext cx="92067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3">
  <p:cSld name="TITLE_ONLY_1">
    <p:spTree>
      <p:nvGrpSpPr>
        <p:cNvPr id="433" name="Shape 433"/>
        <p:cNvGrpSpPr/>
        <p:nvPr/>
      </p:nvGrpSpPr>
      <p:grpSpPr>
        <a:xfrm>
          <a:off x="0" y="0"/>
          <a:ext cx="0" cy="0"/>
          <a:chOff x="0" y="0"/>
          <a:chExt cx="0" cy="0"/>
        </a:xfrm>
      </p:grpSpPr>
      <p:sp>
        <p:nvSpPr>
          <p:cNvPr id="434" name="Google Shape;434;p27"/>
          <p:cNvSpPr txBox="1"/>
          <p:nvPr>
            <p:ph type="title"/>
          </p:nvPr>
        </p:nvSpPr>
        <p:spPr>
          <a:xfrm>
            <a:off x="841500" y="614900"/>
            <a:ext cx="33081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5" name="Google Shape;435;p27"/>
          <p:cNvSpPr txBox="1"/>
          <p:nvPr>
            <p:ph idx="1" type="subTitle"/>
          </p:nvPr>
        </p:nvSpPr>
        <p:spPr>
          <a:xfrm>
            <a:off x="4913475" y="3723963"/>
            <a:ext cx="3482700" cy="40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436" name="Google Shape;436;p27"/>
          <p:cNvSpPr txBox="1"/>
          <p:nvPr>
            <p:ph idx="2" type="title"/>
          </p:nvPr>
        </p:nvSpPr>
        <p:spPr>
          <a:xfrm>
            <a:off x="4913477" y="3292250"/>
            <a:ext cx="34827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5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37" name="Google Shape;437;p27"/>
          <p:cNvSpPr txBox="1"/>
          <p:nvPr>
            <p:ph idx="3" type="subTitle"/>
          </p:nvPr>
        </p:nvSpPr>
        <p:spPr>
          <a:xfrm>
            <a:off x="4913475" y="2718366"/>
            <a:ext cx="3482700" cy="40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160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438" name="Google Shape;438;p27"/>
          <p:cNvSpPr txBox="1"/>
          <p:nvPr>
            <p:ph idx="4" type="title"/>
          </p:nvPr>
        </p:nvSpPr>
        <p:spPr>
          <a:xfrm>
            <a:off x="4913477" y="2286663"/>
            <a:ext cx="34827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5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39" name="Google Shape;439;p27"/>
          <p:cNvSpPr/>
          <p:nvPr/>
        </p:nvSpPr>
        <p:spPr>
          <a:xfrm flipH="1">
            <a:off x="8323488" y="4420623"/>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27"/>
          <p:cNvGrpSpPr/>
          <p:nvPr/>
        </p:nvGrpSpPr>
        <p:grpSpPr>
          <a:xfrm>
            <a:off x="-334836" y="-534925"/>
            <a:ext cx="741943" cy="946697"/>
            <a:chOff x="-334837" y="-123600"/>
            <a:chExt cx="741943" cy="946697"/>
          </a:xfrm>
        </p:grpSpPr>
        <p:sp>
          <p:nvSpPr>
            <p:cNvPr id="441" name="Google Shape;441;p27"/>
            <p:cNvSpPr/>
            <p:nvPr/>
          </p:nvSpPr>
          <p:spPr>
            <a:xfrm rot="-5400000">
              <a:off x="-171869" y="244122"/>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2" name="Google Shape;442;p27"/>
            <p:cNvCxnSpPr/>
            <p:nvPr/>
          </p:nvCxnSpPr>
          <p:spPr>
            <a:xfrm rot="10800000">
              <a:off x="407105" y="-123600"/>
              <a:ext cx="0" cy="530700"/>
            </a:xfrm>
            <a:prstGeom prst="straightConnector1">
              <a:avLst/>
            </a:prstGeom>
            <a:noFill/>
            <a:ln cap="flat" cmpd="sng" w="28575">
              <a:solidFill>
                <a:schemeClr val="dk1"/>
              </a:solidFill>
              <a:prstDash val="solid"/>
              <a:round/>
              <a:headEnd len="med" w="med" type="none"/>
              <a:tailEnd len="med" w="med" type="none"/>
            </a:ln>
          </p:spPr>
        </p:cxnSp>
      </p:grpSp>
      <p:grpSp>
        <p:nvGrpSpPr>
          <p:cNvPr id="443" name="Google Shape;443;p27"/>
          <p:cNvGrpSpPr/>
          <p:nvPr/>
        </p:nvGrpSpPr>
        <p:grpSpPr>
          <a:xfrm>
            <a:off x="6195400" y="-251362"/>
            <a:ext cx="2942128" cy="1586007"/>
            <a:chOff x="6195400" y="-251362"/>
            <a:chExt cx="2942128" cy="1586007"/>
          </a:xfrm>
        </p:grpSpPr>
        <p:grpSp>
          <p:nvGrpSpPr>
            <p:cNvPr id="444" name="Google Shape;444;p27"/>
            <p:cNvGrpSpPr/>
            <p:nvPr/>
          </p:nvGrpSpPr>
          <p:grpSpPr>
            <a:xfrm rot="10800000">
              <a:off x="6195400" y="-251362"/>
              <a:ext cx="876363" cy="1449834"/>
              <a:chOff x="-52500" y="4322997"/>
              <a:chExt cx="876363" cy="1449834"/>
            </a:xfrm>
          </p:grpSpPr>
          <p:sp>
            <p:nvSpPr>
              <p:cNvPr id="445" name="Google Shape;445;p27"/>
              <p:cNvSpPr/>
              <p:nvPr/>
            </p:nvSpPr>
            <p:spPr>
              <a:xfrm rot="10800000">
                <a:off x="407095" y="43229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6" name="Google Shape;446;p27"/>
              <p:cNvCxnSpPr/>
              <p:nvPr/>
            </p:nvCxnSpPr>
            <p:spPr>
              <a:xfrm rot="10800000">
                <a:off x="823863" y="5062131"/>
                <a:ext cx="0" cy="710700"/>
              </a:xfrm>
              <a:prstGeom prst="straightConnector1">
                <a:avLst/>
              </a:prstGeom>
              <a:noFill/>
              <a:ln cap="flat" cmpd="sng" w="28575">
                <a:solidFill>
                  <a:schemeClr val="dk1"/>
                </a:solidFill>
                <a:prstDash val="solid"/>
                <a:round/>
                <a:headEnd len="med" w="med" type="none"/>
                <a:tailEnd len="med" w="med" type="none"/>
              </a:ln>
            </p:spPr>
          </p:cxnSp>
          <p:cxnSp>
            <p:nvCxnSpPr>
              <p:cNvPr id="447" name="Google Shape;447;p27"/>
              <p:cNvCxnSpPr/>
              <p:nvPr/>
            </p:nvCxnSpPr>
            <p:spPr>
              <a:xfrm>
                <a:off x="-52500" y="4323000"/>
                <a:ext cx="459600" cy="0"/>
              </a:xfrm>
              <a:prstGeom prst="straightConnector1">
                <a:avLst/>
              </a:prstGeom>
              <a:noFill/>
              <a:ln cap="flat" cmpd="sng" w="28575">
                <a:solidFill>
                  <a:schemeClr val="dk1"/>
                </a:solidFill>
                <a:prstDash val="solid"/>
                <a:round/>
                <a:headEnd len="med" w="med" type="none"/>
                <a:tailEnd len="med" w="med" type="none"/>
              </a:ln>
            </p:spPr>
          </p:cxnSp>
        </p:grpSp>
        <p:grpSp>
          <p:nvGrpSpPr>
            <p:cNvPr id="448" name="Google Shape;448;p27"/>
            <p:cNvGrpSpPr/>
            <p:nvPr/>
          </p:nvGrpSpPr>
          <p:grpSpPr>
            <a:xfrm rot="5400000">
              <a:off x="7946450" y="143566"/>
              <a:ext cx="273654" cy="2108503"/>
              <a:chOff x="690250" y="13225"/>
              <a:chExt cx="273654" cy="2108503"/>
            </a:xfrm>
          </p:grpSpPr>
          <p:sp>
            <p:nvSpPr>
              <p:cNvPr id="449" name="Google Shape;449;p27"/>
              <p:cNvSpPr/>
              <p:nvPr/>
            </p:nvSpPr>
            <p:spPr>
              <a:xfrm>
                <a:off x="797131" y="1121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a:off x="690250" y="13225"/>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1" name="Google Shape;451;p27"/>
              <p:cNvCxnSpPr/>
              <p:nvPr/>
            </p:nvCxnSpPr>
            <p:spPr>
              <a:xfrm rot="-5400000">
                <a:off x="-30191" y="1264478"/>
                <a:ext cx="17145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452" name="Google Shape;452;p27"/>
          <p:cNvGrpSpPr/>
          <p:nvPr/>
        </p:nvGrpSpPr>
        <p:grpSpPr>
          <a:xfrm rot="5400000">
            <a:off x="8425877" y="-432550"/>
            <a:ext cx="741943" cy="946697"/>
            <a:chOff x="-334837" y="-123600"/>
            <a:chExt cx="741943" cy="946697"/>
          </a:xfrm>
        </p:grpSpPr>
        <p:sp>
          <p:nvSpPr>
            <p:cNvPr id="453" name="Google Shape;453;p27"/>
            <p:cNvSpPr/>
            <p:nvPr/>
          </p:nvSpPr>
          <p:spPr>
            <a:xfrm rot="-5400000">
              <a:off x="-171869" y="244122"/>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4" name="Google Shape;454;p27"/>
            <p:cNvCxnSpPr/>
            <p:nvPr/>
          </p:nvCxnSpPr>
          <p:spPr>
            <a:xfrm rot="10800000">
              <a:off x="407105" y="-123600"/>
              <a:ext cx="0" cy="5307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ONE_COLUMN_TEXT_2">
    <p:spTree>
      <p:nvGrpSpPr>
        <p:cNvPr id="455" name="Shape 455"/>
        <p:cNvGrpSpPr/>
        <p:nvPr/>
      </p:nvGrpSpPr>
      <p:grpSpPr>
        <a:xfrm>
          <a:off x="0" y="0"/>
          <a:ext cx="0" cy="0"/>
          <a:chOff x="0" y="0"/>
          <a:chExt cx="0" cy="0"/>
        </a:xfrm>
      </p:grpSpPr>
      <p:sp>
        <p:nvSpPr>
          <p:cNvPr id="456" name="Google Shape;456;p28"/>
          <p:cNvSpPr txBox="1"/>
          <p:nvPr>
            <p:ph type="title"/>
          </p:nvPr>
        </p:nvSpPr>
        <p:spPr>
          <a:xfrm>
            <a:off x="1655575" y="613862"/>
            <a:ext cx="5832900" cy="96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8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7" name="Google Shape;457;p28"/>
          <p:cNvSpPr txBox="1"/>
          <p:nvPr>
            <p:ph idx="1" type="subTitle"/>
          </p:nvPr>
        </p:nvSpPr>
        <p:spPr>
          <a:xfrm>
            <a:off x="2830675" y="1695225"/>
            <a:ext cx="3482700" cy="113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b="1" sz="1600"/>
            </a:lvl2pPr>
            <a:lvl3pPr lvl="2" rtl="0">
              <a:lnSpc>
                <a:spcPct val="100000"/>
              </a:lnSpc>
              <a:spcBef>
                <a:spcPts val="0"/>
              </a:spcBef>
              <a:spcAft>
                <a:spcPts val="0"/>
              </a:spcAft>
              <a:buSzPts val="1600"/>
              <a:buNone/>
              <a:defRPr b="1" sz="1600"/>
            </a:lvl3pPr>
            <a:lvl4pPr lvl="3" rtl="0">
              <a:lnSpc>
                <a:spcPct val="100000"/>
              </a:lnSpc>
              <a:spcBef>
                <a:spcPts val="0"/>
              </a:spcBef>
              <a:spcAft>
                <a:spcPts val="0"/>
              </a:spcAft>
              <a:buSzPts val="1600"/>
              <a:buNone/>
              <a:defRPr b="1" sz="1600"/>
            </a:lvl4pPr>
            <a:lvl5pPr lvl="4" rtl="0">
              <a:lnSpc>
                <a:spcPct val="100000"/>
              </a:lnSpc>
              <a:spcBef>
                <a:spcPts val="0"/>
              </a:spcBef>
              <a:spcAft>
                <a:spcPts val="0"/>
              </a:spcAft>
              <a:buSzPts val="1600"/>
              <a:buNone/>
              <a:defRPr b="1" sz="1600"/>
            </a:lvl5pPr>
            <a:lvl6pPr lvl="5" rtl="0">
              <a:lnSpc>
                <a:spcPct val="100000"/>
              </a:lnSpc>
              <a:spcBef>
                <a:spcPts val="0"/>
              </a:spcBef>
              <a:spcAft>
                <a:spcPts val="0"/>
              </a:spcAft>
              <a:buSzPts val="1600"/>
              <a:buNone/>
              <a:defRPr b="1" sz="1600"/>
            </a:lvl6pPr>
            <a:lvl7pPr lvl="6" rtl="0">
              <a:lnSpc>
                <a:spcPct val="100000"/>
              </a:lnSpc>
              <a:spcBef>
                <a:spcPts val="0"/>
              </a:spcBef>
              <a:spcAft>
                <a:spcPts val="0"/>
              </a:spcAft>
              <a:buSzPts val="1600"/>
              <a:buNone/>
              <a:defRPr b="1" sz="1600"/>
            </a:lvl7pPr>
            <a:lvl8pPr lvl="7" rtl="0">
              <a:lnSpc>
                <a:spcPct val="100000"/>
              </a:lnSpc>
              <a:spcBef>
                <a:spcPts val="0"/>
              </a:spcBef>
              <a:spcAft>
                <a:spcPts val="0"/>
              </a:spcAft>
              <a:buSzPts val="1600"/>
              <a:buNone/>
              <a:defRPr b="1" sz="1600"/>
            </a:lvl8pPr>
            <a:lvl9pPr lvl="8" rtl="0">
              <a:lnSpc>
                <a:spcPct val="100000"/>
              </a:lnSpc>
              <a:spcBef>
                <a:spcPts val="0"/>
              </a:spcBef>
              <a:spcAft>
                <a:spcPts val="0"/>
              </a:spcAft>
              <a:buSzPts val="1600"/>
              <a:buNone/>
              <a:defRPr b="1" sz="1600"/>
            </a:lvl9pPr>
          </a:lstStyle>
          <a:p/>
        </p:txBody>
      </p:sp>
      <p:sp>
        <p:nvSpPr>
          <p:cNvPr id="458" name="Google Shape;458;p28"/>
          <p:cNvSpPr txBox="1"/>
          <p:nvPr/>
        </p:nvSpPr>
        <p:spPr>
          <a:xfrm>
            <a:off x="2544025" y="3833449"/>
            <a:ext cx="4056000" cy="5556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000">
                <a:solidFill>
                  <a:schemeClr val="accent2"/>
                </a:solidFill>
                <a:latin typeface="Karla"/>
                <a:ea typeface="Karla"/>
                <a:cs typeface="Karla"/>
                <a:sym typeface="Karla"/>
              </a:rPr>
              <a:t>CREDITS: This presentation template was created by </a:t>
            </a:r>
            <a:r>
              <a:rPr b="1" lang="en" sz="1000">
                <a:solidFill>
                  <a:schemeClr val="accent2"/>
                </a:solidFill>
                <a:uFill>
                  <a:noFill/>
                </a:uFill>
                <a:latin typeface="Karla"/>
                <a:ea typeface="Karla"/>
                <a:cs typeface="Karla"/>
                <a:sym typeface="Karla"/>
                <a:hlinkClick r:id="rId2">
                  <a:extLst>
                    <a:ext uri="{A12FA001-AC4F-418D-AE19-62706E023703}">
                      <ahyp:hlinkClr val="tx"/>
                    </a:ext>
                  </a:extLst>
                </a:hlinkClick>
              </a:rPr>
              <a:t>Slidesgo</a:t>
            </a:r>
            <a:r>
              <a:rPr lang="en" sz="1000">
                <a:solidFill>
                  <a:schemeClr val="accent2"/>
                </a:solidFill>
                <a:latin typeface="Karla"/>
                <a:ea typeface="Karla"/>
                <a:cs typeface="Karla"/>
                <a:sym typeface="Karla"/>
              </a:rPr>
              <a:t>, including icons by </a:t>
            </a:r>
            <a:r>
              <a:rPr b="1" lang="en" sz="1000">
                <a:solidFill>
                  <a:schemeClr val="accent2"/>
                </a:solidFill>
                <a:uFill>
                  <a:noFill/>
                </a:uFill>
                <a:latin typeface="Karla"/>
                <a:ea typeface="Karla"/>
                <a:cs typeface="Karla"/>
                <a:sym typeface="Karla"/>
                <a:hlinkClick r:id="rId3">
                  <a:extLst>
                    <a:ext uri="{A12FA001-AC4F-418D-AE19-62706E023703}">
                      <ahyp:hlinkClr val="tx"/>
                    </a:ext>
                  </a:extLst>
                </a:hlinkClick>
              </a:rPr>
              <a:t>Flaticon</a:t>
            </a:r>
            <a:r>
              <a:rPr lang="en" sz="1000">
                <a:solidFill>
                  <a:schemeClr val="accent2"/>
                </a:solidFill>
                <a:latin typeface="Karla"/>
                <a:ea typeface="Karla"/>
                <a:cs typeface="Karla"/>
                <a:sym typeface="Karla"/>
              </a:rPr>
              <a:t>, infographics &amp; images by </a:t>
            </a:r>
            <a:r>
              <a:rPr b="1" lang="en" sz="1000">
                <a:solidFill>
                  <a:schemeClr val="accent2"/>
                </a:solidFill>
                <a:uFill>
                  <a:noFill/>
                </a:uFill>
                <a:latin typeface="Karla"/>
                <a:ea typeface="Karla"/>
                <a:cs typeface="Karla"/>
                <a:sym typeface="Karla"/>
                <a:hlinkClick r:id="rId4">
                  <a:extLst>
                    <a:ext uri="{A12FA001-AC4F-418D-AE19-62706E023703}">
                      <ahyp:hlinkClr val="tx"/>
                    </a:ext>
                  </a:extLst>
                </a:hlinkClick>
              </a:rPr>
              <a:t>Freepik</a:t>
            </a:r>
            <a:r>
              <a:rPr lang="en" sz="1000">
                <a:solidFill>
                  <a:schemeClr val="accent2"/>
                </a:solidFill>
                <a:latin typeface="Karla"/>
                <a:ea typeface="Karla"/>
                <a:cs typeface="Karla"/>
                <a:sym typeface="Karla"/>
              </a:rPr>
              <a:t> and illustrations by </a:t>
            </a:r>
            <a:r>
              <a:rPr b="1" lang="en" sz="1000">
                <a:solidFill>
                  <a:schemeClr val="accent2"/>
                </a:solidFill>
                <a:uFill>
                  <a:noFill/>
                </a:uFill>
                <a:latin typeface="Karla"/>
                <a:ea typeface="Karla"/>
                <a:cs typeface="Karla"/>
                <a:sym typeface="Karla"/>
                <a:hlinkClick r:id="rId5">
                  <a:extLst>
                    <a:ext uri="{A12FA001-AC4F-418D-AE19-62706E023703}">
                      <ahyp:hlinkClr val="tx"/>
                    </a:ext>
                  </a:extLst>
                </a:hlinkClick>
              </a:rPr>
              <a:t>Stories</a:t>
            </a:r>
            <a:endParaRPr b="1" sz="1000">
              <a:solidFill>
                <a:schemeClr val="accent2"/>
              </a:solidFill>
              <a:latin typeface="Karla"/>
              <a:ea typeface="Karla"/>
              <a:cs typeface="Karla"/>
              <a:sym typeface="Karla"/>
            </a:endParaRPr>
          </a:p>
        </p:txBody>
      </p:sp>
      <p:grpSp>
        <p:nvGrpSpPr>
          <p:cNvPr id="459" name="Google Shape;459;p28"/>
          <p:cNvGrpSpPr/>
          <p:nvPr/>
        </p:nvGrpSpPr>
        <p:grpSpPr>
          <a:xfrm>
            <a:off x="8600077" y="12"/>
            <a:ext cx="273654" cy="2906463"/>
            <a:chOff x="270152" y="9537"/>
            <a:chExt cx="273654" cy="2906463"/>
          </a:xfrm>
        </p:grpSpPr>
        <p:grpSp>
          <p:nvGrpSpPr>
            <p:cNvPr id="460" name="Google Shape;460;p28"/>
            <p:cNvGrpSpPr/>
            <p:nvPr/>
          </p:nvGrpSpPr>
          <p:grpSpPr>
            <a:xfrm>
              <a:off x="270152" y="9537"/>
              <a:ext cx="273654" cy="393837"/>
              <a:chOff x="274914" y="8562"/>
              <a:chExt cx="273654" cy="393837"/>
            </a:xfrm>
          </p:grpSpPr>
          <p:sp>
            <p:nvSpPr>
              <p:cNvPr id="461" name="Google Shape;461;p28"/>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63" name="Google Shape;463;p28"/>
            <p:cNvCxnSpPr/>
            <p:nvPr/>
          </p:nvCxnSpPr>
          <p:spPr>
            <a:xfrm rot="10800000">
              <a:off x="407100" y="414300"/>
              <a:ext cx="0" cy="2501700"/>
            </a:xfrm>
            <a:prstGeom prst="straightConnector1">
              <a:avLst/>
            </a:prstGeom>
            <a:noFill/>
            <a:ln cap="flat" cmpd="sng" w="28575">
              <a:solidFill>
                <a:schemeClr val="dk1"/>
              </a:solidFill>
              <a:prstDash val="solid"/>
              <a:round/>
              <a:headEnd len="med" w="med" type="none"/>
              <a:tailEnd len="med" w="med" type="none"/>
            </a:ln>
          </p:spPr>
        </p:cxnSp>
      </p:grpSp>
      <p:grpSp>
        <p:nvGrpSpPr>
          <p:cNvPr id="464" name="Google Shape;464;p28"/>
          <p:cNvGrpSpPr/>
          <p:nvPr/>
        </p:nvGrpSpPr>
        <p:grpSpPr>
          <a:xfrm flipH="1" rot="10800000">
            <a:off x="8319973" y="2873159"/>
            <a:ext cx="416930" cy="1452634"/>
            <a:chOff x="408008" y="4320197"/>
            <a:chExt cx="416930" cy="1452634"/>
          </a:xfrm>
        </p:grpSpPr>
        <p:sp>
          <p:nvSpPr>
            <p:cNvPr id="465" name="Google Shape;465;p28"/>
            <p:cNvSpPr/>
            <p:nvPr/>
          </p:nvSpPr>
          <p:spPr>
            <a:xfrm rot="10800000">
              <a:off x="408008" y="43201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6" name="Google Shape;466;p28"/>
            <p:cNvCxnSpPr/>
            <p:nvPr/>
          </p:nvCxnSpPr>
          <p:spPr>
            <a:xfrm rot="10800000">
              <a:off x="824938" y="5062131"/>
              <a:ext cx="0" cy="710700"/>
            </a:xfrm>
            <a:prstGeom prst="straightConnector1">
              <a:avLst/>
            </a:prstGeom>
            <a:noFill/>
            <a:ln cap="flat" cmpd="sng" w="28575">
              <a:solidFill>
                <a:schemeClr val="dk1"/>
              </a:solidFill>
              <a:prstDash val="solid"/>
              <a:round/>
              <a:headEnd len="med" w="med" type="none"/>
              <a:tailEnd len="med" w="med" type="none"/>
            </a:ln>
          </p:spPr>
        </p:cxnSp>
      </p:grpSp>
      <p:grpSp>
        <p:nvGrpSpPr>
          <p:cNvPr id="467" name="Google Shape;467;p28"/>
          <p:cNvGrpSpPr/>
          <p:nvPr/>
        </p:nvGrpSpPr>
        <p:grpSpPr>
          <a:xfrm flipH="1">
            <a:off x="7957972" y="4325809"/>
            <a:ext cx="416007" cy="1449834"/>
            <a:chOff x="407095" y="4322997"/>
            <a:chExt cx="416007" cy="1449834"/>
          </a:xfrm>
        </p:grpSpPr>
        <p:sp>
          <p:nvSpPr>
            <p:cNvPr id="468" name="Google Shape;468;p28"/>
            <p:cNvSpPr/>
            <p:nvPr/>
          </p:nvSpPr>
          <p:spPr>
            <a:xfrm rot="10800000">
              <a:off x="407095" y="43229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9" name="Google Shape;469;p28"/>
            <p:cNvCxnSpPr/>
            <p:nvPr/>
          </p:nvCxnSpPr>
          <p:spPr>
            <a:xfrm rot="10800000">
              <a:off x="823088" y="5062131"/>
              <a:ext cx="0" cy="710700"/>
            </a:xfrm>
            <a:prstGeom prst="straightConnector1">
              <a:avLst/>
            </a:prstGeom>
            <a:noFill/>
            <a:ln cap="flat" cmpd="sng" w="28575">
              <a:solidFill>
                <a:schemeClr val="dk1"/>
              </a:solidFill>
              <a:prstDash val="solid"/>
              <a:round/>
              <a:headEnd len="med" w="med" type="none"/>
              <a:tailEnd len="med" w="med" type="none"/>
            </a:ln>
          </p:spPr>
        </p:cxnSp>
      </p:grpSp>
      <p:sp>
        <p:nvSpPr>
          <p:cNvPr id="470" name="Google Shape;470;p28"/>
          <p:cNvSpPr/>
          <p:nvPr/>
        </p:nvSpPr>
        <p:spPr>
          <a:xfrm rot="5400000">
            <a:off x="-2399275" y="2350075"/>
            <a:ext cx="5182200" cy="43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 name="Google Shape;471;p28"/>
          <p:cNvGrpSpPr/>
          <p:nvPr/>
        </p:nvGrpSpPr>
        <p:grpSpPr>
          <a:xfrm>
            <a:off x="505625" y="-89200"/>
            <a:ext cx="7388785" cy="5524475"/>
            <a:chOff x="505625" y="-394000"/>
            <a:chExt cx="7388785" cy="5524475"/>
          </a:xfrm>
        </p:grpSpPr>
        <p:grpSp>
          <p:nvGrpSpPr>
            <p:cNvPr id="472" name="Google Shape;472;p28"/>
            <p:cNvGrpSpPr/>
            <p:nvPr/>
          </p:nvGrpSpPr>
          <p:grpSpPr>
            <a:xfrm>
              <a:off x="505625" y="411266"/>
              <a:ext cx="1951583" cy="4719209"/>
              <a:chOff x="505625" y="411266"/>
              <a:chExt cx="1951583" cy="4719209"/>
            </a:xfrm>
          </p:grpSpPr>
          <p:grpSp>
            <p:nvGrpSpPr>
              <p:cNvPr id="473" name="Google Shape;473;p28"/>
              <p:cNvGrpSpPr/>
              <p:nvPr/>
            </p:nvGrpSpPr>
            <p:grpSpPr>
              <a:xfrm>
                <a:off x="1273422" y="1135678"/>
                <a:ext cx="1183786" cy="1574424"/>
                <a:chOff x="1655300" y="1940050"/>
                <a:chExt cx="1183786" cy="1574424"/>
              </a:xfrm>
            </p:grpSpPr>
            <p:sp>
              <p:nvSpPr>
                <p:cNvPr id="474" name="Google Shape;474;p28"/>
                <p:cNvSpPr/>
                <p:nvPr/>
              </p:nvSpPr>
              <p:spPr>
                <a:xfrm>
                  <a:off x="1655300" y="2765876"/>
                  <a:ext cx="416007" cy="748597"/>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flipH="1">
                  <a:off x="2007073" y="2765876"/>
                  <a:ext cx="416007" cy="748597"/>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flipH="1" rot="10800000">
                  <a:off x="2423080" y="2386808"/>
                  <a:ext cx="416007" cy="752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7" name="Google Shape;477;p28"/>
                <p:cNvCxnSpPr/>
                <p:nvPr/>
              </p:nvCxnSpPr>
              <p:spPr>
                <a:xfrm rot="10800000">
                  <a:off x="1655300" y="1940050"/>
                  <a:ext cx="0" cy="862200"/>
                </a:xfrm>
                <a:prstGeom prst="straightConnector1">
                  <a:avLst/>
                </a:prstGeom>
                <a:noFill/>
                <a:ln cap="flat" cmpd="sng" w="28575">
                  <a:solidFill>
                    <a:schemeClr val="dk1"/>
                  </a:solidFill>
                  <a:prstDash val="solid"/>
                  <a:round/>
                  <a:headEnd len="med" w="med" type="none"/>
                  <a:tailEnd len="med" w="med" type="none"/>
                </a:ln>
              </p:spPr>
            </p:cxnSp>
          </p:grpSp>
          <p:cxnSp>
            <p:nvCxnSpPr>
              <p:cNvPr id="478" name="Google Shape;478;p28"/>
              <p:cNvCxnSpPr/>
              <p:nvPr/>
            </p:nvCxnSpPr>
            <p:spPr>
              <a:xfrm>
                <a:off x="505625" y="1085575"/>
                <a:ext cx="0" cy="4044900"/>
              </a:xfrm>
              <a:prstGeom prst="straightConnector1">
                <a:avLst/>
              </a:prstGeom>
              <a:noFill/>
              <a:ln cap="flat" cmpd="sng" w="28575">
                <a:solidFill>
                  <a:schemeClr val="dk1"/>
                </a:solidFill>
                <a:prstDash val="solid"/>
                <a:round/>
                <a:headEnd len="med" w="med" type="none"/>
                <a:tailEnd len="med" w="med" type="none"/>
              </a:ln>
            </p:spPr>
          </p:cxnSp>
          <p:grpSp>
            <p:nvGrpSpPr>
              <p:cNvPr id="479" name="Google Shape;479;p28"/>
              <p:cNvGrpSpPr/>
              <p:nvPr/>
            </p:nvGrpSpPr>
            <p:grpSpPr>
              <a:xfrm flipH="1" rot="10800000">
                <a:off x="505634" y="411266"/>
                <a:ext cx="767780" cy="1574424"/>
                <a:chOff x="1655300" y="1940050"/>
                <a:chExt cx="767780" cy="1574424"/>
              </a:xfrm>
            </p:grpSpPr>
            <p:sp>
              <p:nvSpPr>
                <p:cNvPr id="480" name="Google Shape;480;p28"/>
                <p:cNvSpPr/>
                <p:nvPr/>
              </p:nvSpPr>
              <p:spPr>
                <a:xfrm>
                  <a:off x="1655300" y="2765876"/>
                  <a:ext cx="416007" cy="748597"/>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flipH="1">
                  <a:off x="2007073" y="2765876"/>
                  <a:ext cx="416007" cy="748597"/>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2" name="Google Shape;482;p28"/>
                <p:cNvCxnSpPr/>
                <p:nvPr/>
              </p:nvCxnSpPr>
              <p:spPr>
                <a:xfrm rot="10800000">
                  <a:off x="1655300" y="1940050"/>
                  <a:ext cx="0" cy="862200"/>
                </a:xfrm>
                <a:prstGeom prst="straightConnector1">
                  <a:avLst/>
                </a:prstGeom>
                <a:noFill/>
                <a:ln cap="flat" cmpd="sng" w="28575">
                  <a:solidFill>
                    <a:schemeClr val="dk1"/>
                  </a:solidFill>
                  <a:prstDash val="solid"/>
                  <a:round/>
                  <a:headEnd len="med" w="med" type="none"/>
                  <a:tailEnd len="med" w="med" type="none"/>
                </a:ln>
              </p:spPr>
            </p:cxnSp>
          </p:grpSp>
        </p:grpSp>
        <p:grpSp>
          <p:nvGrpSpPr>
            <p:cNvPr id="483" name="Google Shape;483;p28"/>
            <p:cNvGrpSpPr/>
            <p:nvPr/>
          </p:nvGrpSpPr>
          <p:grpSpPr>
            <a:xfrm>
              <a:off x="2463225" y="-394000"/>
              <a:ext cx="5431185" cy="3510266"/>
              <a:chOff x="2463225" y="-394000"/>
              <a:chExt cx="5431185" cy="3510266"/>
            </a:xfrm>
          </p:grpSpPr>
          <p:cxnSp>
            <p:nvCxnSpPr>
              <p:cNvPr id="484" name="Google Shape;484;p28"/>
              <p:cNvCxnSpPr/>
              <p:nvPr/>
            </p:nvCxnSpPr>
            <p:spPr>
              <a:xfrm>
                <a:off x="2463225" y="1583000"/>
                <a:ext cx="4195800" cy="0"/>
              </a:xfrm>
              <a:prstGeom prst="straightConnector1">
                <a:avLst/>
              </a:prstGeom>
              <a:noFill/>
              <a:ln cap="flat" cmpd="sng" w="28575">
                <a:solidFill>
                  <a:schemeClr val="dk1"/>
                </a:solidFill>
                <a:prstDash val="solid"/>
                <a:round/>
                <a:headEnd len="med" w="med" type="none"/>
                <a:tailEnd len="med" w="med" type="none"/>
              </a:ln>
            </p:spPr>
          </p:cxnSp>
          <p:grpSp>
            <p:nvGrpSpPr>
              <p:cNvPr id="485" name="Google Shape;485;p28"/>
              <p:cNvGrpSpPr/>
              <p:nvPr/>
            </p:nvGrpSpPr>
            <p:grpSpPr>
              <a:xfrm>
                <a:off x="7075035" y="-394000"/>
                <a:ext cx="819375" cy="3510266"/>
                <a:chOff x="7486512" y="-1857850"/>
                <a:chExt cx="819375" cy="3510266"/>
              </a:xfrm>
            </p:grpSpPr>
            <p:sp>
              <p:nvSpPr>
                <p:cNvPr id="486" name="Google Shape;486;p28"/>
                <p:cNvSpPr/>
                <p:nvPr/>
              </p:nvSpPr>
              <p:spPr>
                <a:xfrm>
                  <a:off x="7488474" y="910473"/>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flipH="1">
                  <a:off x="7889874" y="910473"/>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8" name="Google Shape;488;p28"/>
                <p:cNvCxnSpPr/>
                <p:nvPr/>
              </p:nvCxnSpPr>
              <p:spPr>
                <a:xfrm rot="10800000">
                  <a:off x="7486512" y="495050"/>
                  <a:ext cx="0" cy="441900"/>
                </a:xfrm>
                <a:prstGeom prst="straightConnector1">
                  <a:avLst/>
                </a:prstGeom>
                <a:noFill/>
                <a:ln cap="flat" cmpd="sng" w="28575">
                  <a:solidFill>
                    <a:schemeClr val="dk1"/>
                  </a:solidFill>
                  <a:prstDash val="solid"/>
                  <a:round/>
                  <a:headEnd len="med" w="med" type="none"/>
                  <a:tailEnd len="med" w="med" type="none"/>
                </a:ln>
              </p:spPr>
            </p:cxnSp>
            <p:cxnSp>
              <p:nvCxnSpPr>
                <p:cNvPr id="489" name="Google Shape;489;p28"/>
                <p:cNvCxnSpPr/>
                <p:nvPr/>
              </p:nvCxnSpPr>
              <p:spPr>
                <a:xfrm rot="10800000">
                  <a:off x="8305887" y="-1857850"/>
                  <a:ext cx="0" cy="2794800"/>
                </a:xfrm>
                <a:prstGeom prst="straightConnector1">
                  <a:avLst/>
                </a:prstGeom>
                <a:noFill/>
                <a:ln cap="flat" cmpd="sng" w="28575">
                  <a:solidFill>
                    <a:schemeClr val="dk1"/>
                  </a:solidFill>
                  <a:prstDash val="solid"/>
                  <a:round/>
                  <a:headEnd len="med" w="med" type="none"/>
                  <a:tailEnd len="med" w="med" type="none"/>
                </a:ln>
              </p:spPr>
            </p:cxnSp>
          </p:grpSp>
          <p:sp>
            <p:nvSpPr>
              <p:cNvPr id="490" name="Google Shape;490;p28"/>
              <p:cNvSpPr/>
              <p:nvPr/>
            </p:nvSpPr>
            <p:spPr>
              <a:xfrm rot="10800000">
                <a:off x="6659022" y="158314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ONE_COLUMN_TEXT_2_1">
    <p:spTree>
      <p:nvGrpSpPr>
        <p:cNvPr id="491" name="Shape 491"/>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
    <p:bg>
      <p:bgPr>
        <a:solidFill>
          <a:schemeClr val="lt2"/>
        </a:solidFill>
      </p:bgPr>
    </p:bg>
    <p:spTree>
      <p:nvGrpSpPr>
        <p:cNvPr id="492" name="Shape 49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5" name="Shape 115"/>
        <p:cNvGrpSpPr/>
        <p:nvPr/>
      </p:nvGrpSpPr>
      <p:grpSpPr>
        <a:xfrm>
          <a:off x="0" y="0"/>
          <a:ext cx="0" cy="0"/>
          <a:chOff x="0" y="0"/>
          <a:chExt cx="0" cy="0"/>
        </a:xfrm>
      </p:grpSpPr>
      <p:sp>
        <p:nvSpPr>
          <p:cNvPr id="116" name="Google Shape;116;p4"/>
          <p:cNvSpPr txBox="1"/>
          <p:nvPr>
            <p:ph idx="1" type="body"/>
          </p:nvPr>
        </p:nvSpPr>
        <p:spPr>
          <a:xfrm>
            <a:off x="708250" y="1291149"/>
            <a:ext cx="7728000" cy="299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200"/>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117" name="Google Shape;117;p4"/>
          <p:cNvSpPr txBox="1"/>
          <p:nvPr>
            <p:ph type="title"/>
          </p:nvPr>
        </p:nvSpPr>
        <p:spPr>
          <a:xfrm>
            <a:off x="712700" y="618275"/>
            <a:ext cx="77187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8" name="Google Shape;118;p4"/>
          <p:cNvGrpSpPr/>
          <p:nvPr/>
        </p:nvGrpSpPr>
        <p:grpSpPr>
          <a:xfrm flipH="1">
            <a:off x="-7590769" y="-338875"/>
            <a:ext cx="8739369" cy="742000"/>
            <a:chOff x="410231" y="402400"/>
            <a:chExt cx="8739369" cy="742000"/>
          </a:xfrm>
        </p:grpSpPr>
        <p:cxnSp>
          <p:nvCxnSpPr>
            <p:cNvPr id="119" name="Google Shape;119;p4"/>
            <p:cNvCxnSpPr/>
            <p:nvPr/>
          </p:nvCxnSpPr>
          <p:spPr>
            <a:xfrm>
              <a:off x="804800" y="1144400"/>
              <a:ext cx="8344800" cy="0"/>
            </a:xfrm>
            <a:prstGeom prst="straightConnector1">
              <a:avLst/>
            </a:prstGeom>
            <a:noFill/>
            <a:ln cap="flat" cmpd="sng" w="28575">
              <a:solidFill>
                <a:schemeClr val="dk1"/>
              </a:solidFill>
              <a:prstDash val="solid"/>
              <a:round/>
              <a:headEnd len="med" w="med" type="none"/>
              <a:tailEnd len="med" w="med" type="none"/>
            </a:ln>
          </p:spPr>
        </p:cxnSp>
        <p:sp>
          <p:nvSpPr>
            <p:cNvPr id="120" name="Google Shape;120;p4"/>
            <p:cNvSpPr/>
            <p:nvPr/>
          </p:nvSpPr>
          <p:spPr>
            <a:xfrm>
              <a:off x="410231" y="402400"/>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1" name="Google Shape;121;p4"/>
          <p:cNvCxnSpPr/>
          <p:nvPr/>
        </p:nvCxnSpPr>
        <p:spPr>
          <a:xfrm>
            <a:off x="-39950" y="4873752"/>
            <a:ext cx="9206700" cy="0"/>
          </a:xfrm>
          <a:prstGeom prst="straightConnector1">
            <a:avLst/>
          </a:prstGeom>
          <a:noFill/>
          <a:ln cap="flat" cmpd="sng" w="28575">
            <a:solidFill>
              <a:schemeClr val="dk1"/>
            </a:solidFill>
            <a:prstDash val="solid"/>
            <a:round/>
            <a:headEnd len="med" w="med" type="none"/>
            <a:tailEnd len="med" w="med" type="none"/>
          </a:ln>
        </p:spPr>
      </p:cxnSp>
      <p:cxnSp>
        <p:nvCxnSpPr>
          <p:cNvPr id="122" name="Google Shape;122;p4"/>
          <p:cNvCxnSpPr/>
          <p:nvPr/>
        </p:nvCxnSpPr>
        <p:spPr>
          <a:xfrm>
            <a:off x="-39950" y="4625657"/>
            <a:ext cx="9206700" cy="0"/>
          </a:xfrm>
          <a:prstGeom prst="straightConnector1">
            <a:avLst/>
          </a:prstGeom>
          <a:noFill/>
          <a:ln cap="flat" cmpd="sng" w="28575">
            <a:solidFill>
              <a:schemeClr val="dk1"/>
            </a:solidFill>
            <a:prstDash val="solid"/>
            <a:round/>
            <a:headEnd len="med" w="med" type="none"/>
            <a:tailEnd len="med" w="med" type="none"/>
          </a:ln>
        </p:spPr>
      </p:cxnSp>
      <p:sp>
        <p:nvSpPr>
          <p:cNvPr id="123" name="Google Shape;123;p4"/>
          <p:cNvSpPr/>
          <p:nvPr/>
        </p:nvSpPr>
        <p:spPr>
          <a:xfrm>
            <a:off x="-37000" y="4743850"/>
            <a:ext cx="91887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4" name="Shape 124"/>
        <p:cNvGrpSpPr/>
        <p:nvPr/>
      </p:nvGrpSpPr>
      <p:grpSpPr>
        <a:xfrm>
          <a:off x="0" y="0"/>
          <a:ext cx="0" cy="0"/>
          <a:chOff x="0" y="0"/>
          <a:chExt cx="0" cy="0"/>
        </a:xfrm>
      </p:grpSpPr>
      <p:sp>
        <p:nvSpPr>
          <p:cNvPr id="125" name="Google Shape;125;p5"/>
          <p:cNvSpPr txBox="1"/>
          <p:nvPr>
            <p:ph idx="1" type="body"/>
          </p:nvPr>
        </p:nvSpPr>
        <p:spPr>
          <a:xfrm>
            <a:off x="711950" y="1868125"/>
            <a:ext cx="3860100" cy="2557800"/>
          </a:xfrm>
          <a:prstGeom prst="rect">
            <a:avLst/>
          </a:prstGeom>
        </p:spPr>
        <p:txBody>
          <a:bodyPr anchorCtr="0" anchor="t" bIns="91425" lIns="91425" spcFirstLastPara="1" rIns="91425" wrap="square" tIns="91425">
            <a:noAutofit/>
          </a:bodyPr>
          <a:lstStyle>
            <a:lvl1pPr indent="-330200" lvl="0" marL="457200" rtl="0">
              <a:lnSpc>
                <a:spcPct val="115000"/>
              </a:lnSpc>
              <a:spcBef>
                <a:spcPts val="0"/>
              </a:spcBef>
              <a:spcAft>
                <a:spcPts val="0"/>
              </a:spcAft>
              <a:buSzPts val="1600"/>
              <a:buChar char="●"/>
              <a:defRPr sz="14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126" name="Google Shape;126;p5"/>
          <p:cNvSpPr txBox="1"/>
          <p:nvPr>
            <p:ph idx="2" type="body"/>
          </p:nvPr>
        </p:nvSpPr>
        <p:spPr>
          <a:xfrm>
            <a:off x="4701525" y="1788700"/>
            <a:ext cx="3204300" cy="2811900"/>
          </a:xfrm>
          <a:prstGeom prst="rect">
            <a:avLst/>
          </a:prstGeom>
        </p:spPr>
        <p:txBody>
          <a:bodyPr anchorCtr="0" anchor="t" bIns="91425" lIns="91425" spcFirstLastPara="1" rIns="91425" wrap="square" tIns="91425">
            <a:noAutofit/>
          </a:bodyPr>
          <a:lstStyle>
            <a:lvl1pPr indent="-330200" lvl="0" marL="457200" rtl="0">
              <a:lnSpc>
                <a:spcPct val="115000"/>
              </a:lnSpc>
              <a:spcBef>
                <a:spcPts val="0"/>
              </a:spcBef>
              <a:spcAft>
                <a:spcPts val="0"/>
              </a:spcAft>
              <a:buSzPts val="1600"/>
              <a:buChar char="●"/>
              <a:defRPr sz="14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127" name="Google Shape;127;p5"/>
          <p:cNvSpPr txBox="1"/>
          <p:nvPr>
            <p:ph type="title"/>
          </p:nvPr>
        </p:nvSpPr>
        <p:spPr>
          <a:xfrm>
            <a:off x="1655575" y="618287"/>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8" name="Google Shape;128;p5"/>
          <p:cNvGrpSpPr/>
          <p:nvPr/>
        </p:nvGrpSpPr>
        <p:grpSpPr>
          <a:xfrm rot="10800000">
            <a:off x="8284183" y="0"/>
            <a:ext cx="273654" cy="5158175"/>
            <a:chOff x="270152" y="9537"/>
            <a:chExt cx="273654" cy="5158175"/>
          </a:xfrm>
        </p:grpSpPr>
        <p:grpSp>
          <p:nvGrpSpPr>
            <p:cNvPr id="129" name="Google Shape;129;p5"/>
            <p:cNvGrpSpPr/>
            <p:nvPr/>
          </p:nvGrpSpPr>
          <p:grpSpPr>
            <a:xfrm>
              <a:off x="270152" y="9537"/>
              <a:ext cx="273654" cy="393837"/>
              <a:chOff x="274914" y="8562"/>
              <a:chExt cx="273654" cy="393837"/>
            </a:xfrm>
          </p:grpSpPr>
          <p:sp>
            <p:nvSpPr>
              <p:cNvPr id="130" name="Google Shape;130;p5"/>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2" name="Google Shape;132;p5"/>
            <p:cNvCxnSpPr/>
            <p:nvPr/>
          </p:nvCxnSpPr>
          <p:spPr>
            <a:xfrm rot="10800000">
              <a:off x="407094" y="414212"/>
              <a:ext cx="0" cy="4753500"/>
            </a:xfrm>
            <a:prstGeom prst="straightConnector1">
              <a:avLst/>
            </a:prstGeom>
            <a:noFill/>
            <a:ln cap="flat" cmpd="sng" w="28575">
              <a:solidFill>
                <a:schemeClr val="dk1"/>
              </a:solidFill>
              <a:prstDash val="solid"/>
              <a:round/>
              <a:headEnd len="med" w="med" type="none"/>
              <a:tailEnd len="med" w="med" type="none"/>
            </a:ln>
          </p:spPr>
        </p:cxnSp>
      </p:grpSp>
      <p:grpSp>
        <p:nvGrpSpPr>
          <p:cNvPr id="133" name="Google Shape;133;p5"/>
          <p:cNvGrpSpPr/>
          <p:nvPr/>
        </p:nvGrpSpPr>
        <p:grpSpPr>
          <a:xfrm>
            <a:off x="538260" y="-66750"/>
            <a:ext cx="338976" cy="1328735"/>
            <a:chOff x="628195" y="-66750"/>
            <a:chExt cx="338976" cy="1328735"/>
          </a:xfrm>
        </p:grpSpPr>
        <p:grpSp>
          <p:nvGrpSpPr>
            <p:cNvPr id="134" name="Google Shape;134;p5"/>
            <p:cNvGrpSpPr/>
            <p:nvPr/>
          </p:nvGrpSpPr>
          <p:grpSpPr>
            <a:xfrm>
              <a:off x="628195" y="768506"/>
              <a:ext cx="338976" cy="493479"/>
              <a:chOff x="1168550" y="1865650"/>
              <a:chExt cx="566850" cy="825354"/>
            </a:xfrm>
          </p:grpSpPr>
          <p:sp>
            <p:nvSpPr>
              <p:cNvPr id="135" name="Google Shape;135;p5"/>
              <p:cNvSpPr/>
              <p:nvPr/>
            </p:nvSpPr>
            <p:spPr>
              <a:xfrm>
                <a:off x="1168550" y="2165899"/>
                <a:ext cx="494807" cy="525105"/>
              </a:xfrm>
              <a:custGeom>
                <a:rect b="b" l="l" r="r" t="t"/>
                <a:pathLst>
                  <a:path extrusionOk="0" h="13602" w="14062">
                    <a:moveTo>
                      <a:pt x="12934" y="0"/>
                    </a:moveTo>
                    <a:cubicBezTo>
                      <a:pt x="10702" y="0"/>
                      <a:pt x="7811" y="1769"/>
                      <a:pt x="5012" y="1769"/>
                    </a:cubicBezTo>
                    <a:cubicBezTo>
                      <a:pt x="4452" y="1769"/>
                      <a:pt x="3895" y="1699"/>
                      <a:pt x="3348" y="1528"/>
                    </a:cubicBezTo>
                    <a:cubicBezTo>
                      <a:pt x="2950" y="1400"/>
                      <a:pt x="2563" y="1344"/>
                      <a:pt x="2188" y="1344"/>
                    </a:cubicBezTo>
                    <a:cubicBezTo>
                      <a:pt x="1400" y="1344"/>
                      <a:pt x="667" y="1592"/>
                      <a:pt x="1" y="1947"/>
                    </a:cubicBezTo>
                    <a:lnTo>
                      <a:pt x="1" y="11342"/>
                    </a:lnTo>
                    <a:cubicBezTo>
                      <a:pt x="1" y="12597"/>
                      <a:pt x="1005" y="13601"/>
                      <a:pt x="2260" y="13601"/>
                    </a:cubicBezTo>
                    <a:lnTo>
                      <a:pt x="11802" y="13601"/>
                    </a:lnTo>
                    <a:cubicBezTo>
                      <a:pt x="13057" y="13601"/>
                      <a:pt x="14061" y="12597"/>
                      <a:pt x="14061" y="11342"/>
                    </a:cubicBezTo>
                    <a:lnTo>
                      <a:pt x="14061" y="189"/>
                    </a:lnTo>
                    <a:cubicBezTo>
                      <a:pt x="13709" y="57"/>
                      <a:pt x="13332" y="0"/>
                      <a:pt x="12934" y="0"/>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1429625" y="1865650"/>
                <a:ext cx="125050" cy="84072"/>
              </a:xfrm>
              <a:custGeom>
                <a:rect b="b" l="l" r="r" t="t"/>
                <a:pathLst>
                  <a:path extrusionOk="0" fill="none" h="6320" w="5002">
                    <a:moveTo>
                      <a:pt x="5001" y="3160"/>
                    </a:moveTo>
                    <a:cubicBezTo>
                      <a:pt x="5001" y="4896"/>
                      <a:pt x="3892" y="6319"/>
                      <a:pt x="2511" y="6319"/>
                    </a:cubicBezTo>
                    <a:cubicBezTo>
                      <a:pt x="1130" y="6319"/>
                      <a:pt x="0" y="4896"/>
                      <a:pt x="0" y="3160"/>
                    </a:cubicBezTo>
                    <a:cubicBezTo>
                      <a:pt x="0" y="1423"/>
                      <a:pt x="1130" y="0"/>
                      <a:pt x="2511" y="0"/>
                    </a:cubicBezTo>
                    <a:cubicBezTo>
                      <a:pt x="3892" y="0"/>
                      <a:pt x="5001" y="1423"/>
                      <a:pt x="5001" y="3160"/>
                    </a:cubicBezTo>
                    <a:close/>
                  </a:path>
                </a:pathLst>
              </a:custGeom>
              <a:noFill/>
              <a:ln cap="flat"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1248900" y="1949725"/>
                <a:ext cx="486500" cy="662250"/>
              </a:xfrm>
              <a:custGeom>
                <a:rect b="b" l="l" r="r" t="t"/>
                <a:pathLst>
                  <a:path extrusionOk="0" h="26490" w="19460">
                    <a:moveTo>
                      <a:pt x="0" y="0"/>
                    </a:moveTo>
                    <a:lnTo>
                      <a:pt x="0" y="24983"/>
                    </a:lnTo>
                    <a:cubicBezTo>
                      <a:pt x="0" y="25820"/>
                      <a:pt x="670" y="26490"/>
                      <a:pt x="1507" y="26490"/>
                    </a:cubicBezTo>
                    <a:lnTo>
                      <a:pt x="17953" y="26490"/>
                    </a:lnTo>
                    <a:cubicBezTo>
                      <a:pt x="18790" y="26490"/>
                      <a:pt x="19459" y="25820"/>
                      <a:pt x="19459" y="24983"/>
                    </a:cubicBezTo>
                    <a:lnTo>
                      <a:pt x="19459" y="0"/>
                    </a:ln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5"/>
              <p:cNvGrpSpPr/>
              <p:nvPr/>
            </p:nvGrpSpPr>
            <p:grpSpPr>
              <a:xfrm>
                <a:off x="1405624" y="2301079"/>
                <a:ext cx="208705" cy="208705"/>
                <a:chOff x="1430400" y="2325825"/>
                <a:chExt cx="159050" cy="159050"/>
              </a:xfrm>
            </p:grpSpPr>
            <p:sp>
              <p:nvSpPr>
                <p:cNvPr id="139" name="Google Shape;139;p5"/>
                <p:cNvSpPr/>
                <p:nvPr/>
              </p:nvSpPr>
              <p:spPr>
                <a:xfrm>
                  <a:off x="1486900" y="2325825"/>
                  <a:ext cx="46575" cy="159050"/>
                </a:xfrm>
                <a:custGeom>
                  <a:rect b="b" l="l" r="r" t="t"/>
                  <a:pathLst>
                    <a:path extrusionOk="0" h="6362" w="1863">
                      <a:moveTo>
                        <a:pt x="1" y="0"/>
                      </a:moveTo>
                      <a:lnTo>
                        <a:pt x="1" y="6361"/>
                      </a:lnTo>
                      <a:lnTo>
                        <a:pt x="1863" y="6361"/>
                      </a:lnTo>
                      <a:lnTo>
                        <a:pt x="18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1430400" y="2382325"/>
                  <a:ext cx="159050" cy="46575"/>
                </a:xfrm>
                <a:custGeom>
                  <a:rect b="b" l="l" r="r" t="t"/>
                  <a:pathLst>
                    <a:path extrusionOk="0" h="1863" w="6362">
                      <a:moveTo>
                        <a:pt x="1" y="0"/>
                      </a:moveTo>
                      <a:lnTo>
                        <a:pt x="1" y="1862"/>
                      </a:lnTo>
                      <a:lnTo>
                        <a:pt x="6362" y="1862"/>
                      </a:lnTo>
                      <a:lnTo>
                        <a:pt x="63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41" name="Google Shape;141;p5"/>
            <p:cNvCxnSpPr/>
            <p:nvPr/>
          </p:nvCxnSpPr>
          <p:spPr>
            <a:xfrm rot="10800000">
              <a:off x="821713" y="-66750"/>
              <a:ext cx="0" cy="8277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sp>
        <p:nvSpPr>
          <p:cNvPr id="143" name="Google Shape;143;p6"/>
          <p:cNvSpPr txBox="1"/>
          <p:nvPr>
            <p:ph type="title"/>
          </p:nvPr>
        </p:nvSpPr>
        <p:spPr>
          <a:xfrm>
            <a:off x="1655575" y="616588"/>
            <a:ext cx="5832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44" name="Google Shape;144;p6"/>
          <p:cNvGrpSpPr/>
          <p:nvPr/>
        </p:nvGrpSpPr>
        <p:grpSpPr>
          <a:xfrm>
            <a:off x="9519" y="-385687"/>
            <a:ext cx="1135875" cy="1349306"/>
            <a:chOff x="9519" y="-14212"/>
            <a:chExt cx="1135875" cy="1349306"/>
          </a:xfrm>
        </p:grpSpPr>
        <p:sp>
          <p:nvSpPr>
            <p:cNvPr id="145" name="Google Shape;145;p6"/>
            <p:cNvSpPr/>
            <p:nvPr/>
          </p:nvSpPr>
          <p:spPr>
            <a:xfrm rot="-5400000">
              <a:off x="-77854" y="1148813"/>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p:nvPr/>
          </p:nvSpPr>
          <p:spPr>
            <a:xfrm rot="-5400000">
              <a:off x="225906" y="104834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rot="-5400000">
              <a:off x="566325" y="616868"/>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6"/>
            <p:cNvCxnSpPr/>
            <p:nvPr/>
          </p:nvCxnSpPr>
          <p:spPr>
            <a:xfrm rot="10800000">
              <a:off x="1145394" y="-14212"/>
              <a:ext cx="0" cy="790500"/>
            </a:xfrm>
            <a:prstGeom prst="straightConnector1">
              <a:avLst/>
            </a:prstGeom>
            <a:noFill/>
            <a:ln cap="flat" cmpd="sng" w="28575">
              <a:solidFill>
                <a:schemeClr val="dk1"/>
              </a:solidFill>
              <a:prstDash val="solid"/>
              <a:round/>
              <a:headEnd len="med" w="med" type="none"/>
              <a:tailEnd len="med" w="med" type="none"/>
            </a:ln>
          </p:spPr>
        </p:cxnSp>
      </p:grpSp>
      <p:grpSp>
        <p:nvGrpSpPr>
          <p:cNvPr id="149" name="Google Shape;149;p6"/>
          <p:cNvGrpSpPr/>
          <p:nvPr/>
        </p:nvGrpSpPr>
        <p:grpSpPr>
          <a:xfrm>
            <a:off x="8323500" y="-334844"/>
            <a:ext cx="851600" cy="741944"/>
            <a:chOff x="8323500" y="-334844"/>
            <a:chExt cx="851600" cy="741944"/>
          </a:xfrm>
        </p:grpSpPr>
        <p:cxnSp>
          <p:nvCxnSpPr>
            <p:cNvPr id="150" name="Google Shape;150;p6"/>
            <p:cNvCxnSpPr/>
            <p:nvPr/>
          </p:nvCxnSpPr>
          <p:spPr>
            <a:xfrm>
              <a:off x="8739500" y="407100"/>
              <a:ext cx="435600" cy="0"/>
            </a:xfrm>
            <a:prstGeom prst="straightConnector1">
              <a:avLst/>
            </a:prstGeom>
            <a:noFill/>
            <a:ln cap="flat" cmpd="sng" w="28575">
              <a:solidFill>
                <a:schemeClr val="dk1"/>
              </a:solidFill>
              <a:prstDash val="solid"/>
              <a:round/>
              <a:headEnd len="med" w="med" type="none"/>
              <a:tailEnd len="med" w="med" type="none"/>
            </a:ln>
          </p:spPr>
        </p:cxnSp>
        <p:sp>
          <p:nvSpPr>
            <p:cNvPr id="151" name="Google Shape;151;p6"/>
            <p:cNvSpPr/>
            <p:nvPr/>
          </p:nvSpPr>
          <p:spPr>
            <a:xfrm>
              <a:off x="8323500" y="-334844"/>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6"/>
          <p:cNvSpPr/>
          <p:nvPr/>
        </p:nvSpPr>
        <p:spPr>
          <a:xfrm rot="-5400000">
            <a:off x="8214613" y="4247148"/>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3" name="Shape 153"/>
        <p:cNvGrpSpPr/>
        <p:nvPr/>
      </p:nvGrpSpPr>
      <p:grpSpPr>
        <a:xfrm>
          <a:off x="0" y="0"/>
          <a:ext cx="0" cy="0"/>
          <a:chOff x="0" y="0"/>
          <a:chExt cx="0" cy="0"/>
        </a:xfrm>
      </p:grpSpPr>
      <p:grpSp>
        <p:nvGrpSpPr>
          <p:cNvPr id="154" name="Google Shape;154;p7"/>
          <p:cNvGrpSpPr/>
          <p:nvPr/>
        </p:nvGrpSpPr>
        <p:grpSpPr>
          <a:xfrm>
            <a:off x="270152" y="9537"/>
            <a:ext cx="273654" cy="4751063"/>
            <a:chOff x="270152" y="9537"/>
            <a:chExt cx="273654" cy="4751063"/>
          </a:xfrm>
        </p:grpSpPr>
        <p:grpSp>
          <p:nvGrpSpPr>
            <p:cNvPr id="155" name="Google Shape;155;p7"/>
            <p:cNvGrpSpPr/>
            <p:nvPr/>
          </p:nvGrpSpPr>
          <p:grpSpPr>
            <a:xfrm>
              <a:off x="270152" y="9537"/>
              <a:ext cx="273654" cy="393837"/>
              <a:chOff x="274914" y="8562"/>
              <a:chExt cx="273654" cy="393837"/>
            </a:xfrm>
          </p:grpSpPr>
          <p:sp>
            <p:nvSpPr>
              <p:cNvPr id="156" name="Google Shape;156;p7"/>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 name="Google Shape;158;p7"/>
            <p:cNvCxnSpPr/>
            <p:nvPr/>
          </p:nvCxnSpPr>
          <p:spPr>
            <a:xfrm rot="10800000">
              <a:off x="407100" y="414200"/>
              <a:ext cx="0" cy="4346400"/>
            </a:xfrm>
            <a:prstGeom prst="straightConnector1">
              <a:avLst/>
            </a:prstGeom>
            <a:noFill/>
            <a:ln cap="flat" cmpd="sng" w="28575">
              <a:solidFill>
                <a:schemeClr val="dk1"/>
              </a:solidFill>
              <a:prstDash val="solid"/>
              <a:round/>
              <a:headEnd len="med" w="med" type="none"/>
              <a:tailEnd len="med" w="med" type="none"/>
            </a:ln>
          </p:spPr>
        </p:cxnSp>
      </p:grpSp>
      <p:sp>
        <p:nvSpPr>
          <p:cNvPr id="159" name="Google Shape;159;p7"/>
          <p:cNvSpPr txBox="1"/>
          <p:nvPr>
            <p:ph idx="1" type="body"/>
          </p:nvPr>
        </p:nvSpPr>
        <p:spPr>
          <a:xfrm>
            <a:off x="924451" y="1568175"/>
            <a:ext cx="3142200" cy="16452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sp>
        <p:nvSpPr>
          <p:cNvPr id="160" name="Google Shape;160;p7"/>
          <p:cNvSpPr txBox="1"/>
          <p:nvPr>
            <p:ph type="title"/>
          </p:nvPr>
        </p:nvSpPr>
        <p:spPr>
          <a:xfrm>
            <a:off x="841500" y="614900"/>
            <a:ext cx="33081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1" name="Google Shape;161;p7"/>
          <p:cNvSpPr/>
          <p:nvPr/>
        </p:nvSpPr>
        <p:spPr>
          <a:xfrm>
            <a:off x="-11850" y="4736400"/>
            <a:ext cx="91677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2" name="Shape 162"/>
        <p:cNvGrpSpPr/>
        <p:nvPr/>
      </p:nvGrpSpPr>
      <p:grpSpPr>
        <a:xfrm>
          <a:off x="0" y="0"/>
          <a:ext cx="0" cy="0"/>
          <a:chOff x="0" y="0"/>
          <a:chExt cx="0" cy="0"/>
        </a:xfrm>
      </p:grpSpPr>
      <p:sp>
        <p:nvSpPr>
          <p:cNvPr id="163" name="Google Shape;163;p8"/>
          <p:cNvSpPr txBox="1"/>
          <p:nvPr>
            <p:ph type="title"/>
          </p:nvPr>
        </p:nvSpPr>
        <p:spPr>
          <a:xfrm>
            <a:off x="838200" y="1198250"/>
            <a:ext cx="3241200" cy="2747100"/>
          </a:xfrm>
          <a:prstGeom prst="rect">
            <a:avLst/>
          </a:prstGeom>
          <a:solidFill>
            <a:schemeClr val="accent2"/>
          </a:solidFill>
        </p:spPr>
        <p:txBody>
          <a:bodyPr anchorCtr="0" anchor="ctr" bIns="91425" lIns="91425" spcFirstLastPara="1" rIns="91425" wrap="square" tIns="91425">
            <a:noAutofit/>
          </a:bodyPr>
          <a:lstStyle>
            <a:lvl1pPr lvl="0" algn="ctr">
              <a:lnSpc>
                <a:spcPct val="90000"/>
              </a:lnSpc>
              <a:spcBef>
                <a:spcPts val="0"/>
              </a:spcBef>
              <a:spcAft>
                <a:spcPts val="0"/>
              </a:spcAft>
              <a:buClr>
                <a:schemeClr val="accent1"/>
              </a:buClr>
              <a:buSzPts val="4800"/>
              <a:buNone/>
              <a:defRPr sz="4500">
                <a:solidFill>
                  <a:schemeClr val="lt1"/>
                </a:solidFill>
              </a:defRPr>
            </a:lvl1pPr>
            <a:lvl2pPr lvl="1">
              <a:spcBef>
                <a:spcPts val="0"/>
              </a:spcBef>
              <a:spcAft>
                <a:spcPts val="0"/>
              </a:spcAft>
              <a:buClr>
                <a:schemeClr val="accent1"/>
              </a:buClr>
              <a:buSzPts val="4800"/>
              <a:buNone/>
              <a:defRPr sz="4800">
                <a:solidFill>
                  <a:schemeClr val="accent1"/>
                </a:solidFill>
              </a:defRPr>
            </a:lvl2pPr>
            <a:lvl3pPr lvl="2">
              <a:spcBef>
                <a:spcPts val="0"/>
              </a:spcBef>
              <a:spcAft>
                <a:spcPts val="0"/>
              </a:spcAft>
              <a:buClr>
                <a:schemeClr val="accent1"/>
              </a:buClr>
              <a:buSzPts val="4800"/>
              <a:buNone/>
              <a:defRPr sz="4800">
                <a:solidFill>
                  <a:schemeClr val="accent1"/>
                </a:solidFill>
              </a:defRPr>
            </a:lvl3pPr>
            <a:lvl4pPr lvl="3">
              <a:spcBef>
                <a:spcPts val="0"/>
              </a:spcBef>
              <a:spcAft>
                <a:spcPts val="0"/>
              </a:spcAft>
              <a:buClr>
                <a:schemeClr val="accent1"/>
              </a:buClr>
              <a:buSzPts val="4800"/>
              <a:buNone/>
              <a:defRPr sz="4800">
                <a:solidFill>
                  <a:schemeClr val="accent1"/>
                </a:solidFill>
              </a:defRPr>
            </a:lvl4pPr>
            <a:lvl5pPr lvl="4">
              <a:spcBef>
                <a:spcPts val="0"/>
              </a:spcBef>
              <a:spcAft>
                <a:spcPts val="0"/>
              </a:spcAft>
              <a:buClr>
                <a:schemeClr val="accent1"/>
              </a:buClr>
              <a:buSzPts val="4800"/>
              <a:buNone/>
              <a:defRPr sz="4800">
                <a:solidFill>
                  <a:schemeClr val="accent1"/>
                </a:solidFill>
              </a:defRPr>
            </a:lvl5pPr>
            <a:lvl6pPr lvl="5">
              <a:spcBef>
                <a:spcPts val="0"/>
              </a:spcBef>
              <a:spcAft>
                <a:spcPts val="0"/>
              </a:spcAft>
              <a:buClr>
                <a:schemeClr val="accent1"/>
              </a:buClr>
              <a:buSzPts val="4800"/>
              <a:buNone/>
              <a:defRPr sz="4800">
                <a:solidFill>
                  <a:schemeClr val="accent1"/>
                </a:solidFill>
              </a:defRPr>
            </a:lvl6pPr>
            <a:lvl7pPr lvl="6">
              <a:spcBef>
                <a:spcPts val="0"/>
              </a:spcBef>
              <a:spcAft>
                <a:spcPts val="0"/>
              </a:spcAft>
              <a:buClr>
                <a:schemeClr val="accent1"/>
              </a:buClr>
              <a:buSzPts val="4800"/>
              <a:buNone/>
              <a:defRPr sz="4800">
                <a:solidFill>
                  <a:schemeClr val="accent1"/>
                </a:solidFill>
              </a:defRPr>
            </a:lvl7pPr>
            <a:lvl8pPr lvl="7">
              <a:spcBef>
                <a:spcPts val="0"/>
              </a:spcBef>
              <a:spcAft>
                <a:spcPts val="0"/>
              </a:spcAft>
              <a:buClr>
                <a:schemeClr val="accent1"/>
              </a:buClr>
              <a:buSzPts val="4800"/>
              <a:buNone/>
              <a:defRPr sz="4800">
                <a:solidFill>
                  <a:schemeClr val="accent1"/>
                </a:solidFill>
              </a:defRPr>
            </a:lvl8pPr>
            <a:lvl9pPr lvl="8">
              <a:spcBef>
                <a:spcPts val="0"/>
              </a:spcBef>
              <a:spcAft>
                <a:spcPts val="0"/>
              </a:spcAft>
              <a:buClr>
                <a:schemeClr val="accent1"/>
              </a:buClr>
              <a:buSzPts val="4800"/>
              <a:buNone/>
              <a:defRPr sz="4800">
                <a:solidFill>
                  <a:schemeClr val="accent1"/>
                </a:solidFill>
              </a:defRPr>
            </a:lvl9pPr>
          </a:lstStyle>
          <a:p/>
        </p:txBody>
      </p:sp>
      <p:grpSp>
        <p:nvGrpSpPr>
          <p:cNvPr id="164" name="Google Shape;164;p8"/>
          <p:cNvGrpSpPr/>
          <p:nvPr/>
        </p:nvGrpSpPr>
        <p:grpSpPr>
          <a:xfrm>
            <a:off x="-318125" y="820503"/>
            <a:ext cx="9462060" cy="4329256"/>
            <a:chOff x="-318125" y="820503"/>
            <a:chExt cx="9462060" cy="4329256"/>
          </a:xfrm>
        </p:grpSpPr>
        <p:cxnSp>
          <p:nvCxnSpPr>
            <p:cNvPr id="165" name="Google Shape;165;p8"/>
            <p:cNvCxnSpPr/>
            <p:nvPr/>
          </p:nvCxnSpPr>
          <p:spPr>
            <a:xfrm>
              <a:off x="826250" y="1215072"/>
              <a:ext cx="0" cy="3162900"/>
            </a:xfrm>
            <a:prstGeom prst="straightConnector1">
              <a:avLst/>
            </a:prstGeom>
            <a:noFill/>
            <a:ln cap="flat" cmpd="sng" w="28575">
              <a:solidFill>
                <a:schemeClr val="dk1"/>
              </a:solidFill>
              <a:prstDash val="solid"/>
              <a:round/>
              <a:headEnd len="med" w="med" type="none"/>
              <a:tailEnd len="med" w="med" type="none"/>
            </a:ln>
          </p:spPr>
        </p:cxnSp>
        <p:sp>
          <p:nvSpPr>
            <p:cNvPr id="166" name="Google Shape;166;p8"/>
            <p:cNvSpPr/>
            <p:nvPr/>
          </p:nvSpPr>
          <p:spPr>
            <a:xfrm flipH="1" rot="-5400000">
              <a:off x="247218" y="657535"/>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8"/>
            <p:cNvCxnSpPr/>
            <p:nvPr/>
          </p:nvCxnSpPr>
          <p:spPr>
            <a:xfrm>
              <a:off x="-95525" y="598647"/>
              <a:ext cx="0" cy="445200"/>
            </a:xfrm>
            <a:prstGeom prst="straightConnector1">
              <a:avLst/>
            </a:prstGeom>
            <a:noFill/>
            <a:ln cap="flat" cmpd="sng" w="28575">
              <a:solidFill>
                <a:schemeClr val="dk1"/>
              </a:solidFill>
              <a:prstDash val="solid"/>
              <a:round/>
              <a:headEnd len="med" w="med" type="none"/>
              <a:tailEnd len="med" w="med" type="none"/>
            </a:ln>
          </p:spPr>
        </p:cxnSp>
        <p:grpSp>
          <p:nvGrpSpPr>
            <p:cNvPr id="168" name="Google Shape;168;p8"/>
            <p:cNvGrpSpPr/>
            <p:nvPr/>
          </p:nvGrpSpPr>
          <p:grpSpPr>
            <a:xfrm>
              <a:off x="826293" y="3991810"/>
              <a:ext cx="8317642" cy="1157950"/>
              <a:chOff x="826293" y="3991810"/>
              <a:chExt cx="8317642" cy="1157950"/>
            </a:xfrm>
          </p:grpSpPr>
          <p:grpSp>
            <p:nvGrpSpPr>
              <p:cNvPr id="169" name="Google Shape;169;p8"/>
              <p:cNvGrpSpPr/>
              <p:nvPr/>
            </p:nvGrpSpPr>
            <p:grpSpPr>
              <a:xfrm rot="5400000">
                <a:off x="4980466" y="986290"/>
                <a:ext cx="416007" cy="7910933"/>
                <a:chOff x="4156006" y="4045647"/>
                <a:chExt cx="416007" cy="9149818"/>
              </a:xfrm>
            </p:grpSpPr>
            <p:sp>
              <p:nvSpPr>
                <p:cNvPr id="170" name="Google Shape;170;p8"/>
                <p:cNvSpPr/>
                <p:nvPr/>
              </p:nvSpPr>
              <p:spPr>
                <a:xfrm flipH="1" rot="10800000">
                  <a:off x="4156006" y="404564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 name="Google Shape;171;p8"/>
                <p:cNvCxnSpPr/>
                <p:nvPr/>
              </p:nvCxnSpPr>
              <p:spPr>
                <a:xfrm rot="5400000">
                  <a:off x="-68600" y="8970116"/>
                  <a:ext cx="8450700" cy="0"/>
                </a:xfrm>
                <a:prstGeom prst="straightConnector1">
                  <a:avLst/>
                </a:prstGeom>
                <a:noFill/>
                <a:ln cap="flat" cmpd="sng" w="28575">
                  <a:solidFill>
                    <a:schemeClr val="dk1"/>
                  </a:solidFill>
                  <a:prstDash val="solid"/>
                  <a:round/>
                  <a:headEnd len="med" w="med" type="none"/>
                  <a:tailEnd len="med" w="med" type="none"/>
                </a:ln>
              </p:spPr>
            </p:cxnSp>
          </p:grpSp>
          <p:sp>
            <p:nvSpPr>
              <p:cNvPr id="172" name="Google Shape;172;p8"/>
              <p:cNvSpPr/>
              <p:nvPr/>
            </p:nvSpPr>
            <p:spPr>
              <a:xfrm>
                <a:off x="826293" y="3991810"/>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3" name="Shape 173"/>
        <p:cNvGrpSpPr/>
        <p:nvPr/>
      </p:nvGrpSpPr>
      <p:grpSpPr>
        <a:xfrm>
          <a:off x="0" y="0"/>
          <a:ext cx="0" cy="0"/>
          <a:chOff x="0" y="0"/>
          <a:chExt cx="0" cy="0"/>
        </a:xfrm>
      </p:grpSpPr>
      <p:sp>
        <p:nvSpPr>
          <p:cNvPr id="174" name="Google Shape;174;p9"/>
          <p:cNvSpPr txBox="1"/>
          <p:nvPr>
            <p:ph idx="1" type="body"/>
          </p:nvPr>
        </p:nvSpPr>
        <p:spPr>
          <a:xfrm>
            <a:off x="1519225" y="1548790"/>
            <a:ext cx="6105600" cy="12039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175" name="Google Shape;175;p9"/>
          <p:cNvSpPr txBox="1"/>
          <p:nvPr>
            <p:ph type="title"/>
          </p:nvPr>
        </p:nvSpPr>
        <p:spPr>
          <a:xfrm>
            <a:off x="2917955" y="614900"/>
            <a:ext cx="33081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76" name="Google Shape;176;p9"/>
          <p:cNvCxnSpPr/>
          <p:nvPr/>
        </p:nvCxnSpPr>
        <p:spPr>
          <a:xfrm>
            <a:off x="-39950" y="4625657"/>
            <a:ext cx="9206700" cy="0"/>
          </a:xfrm>
          <a:prstGeom prst="straightConnector1">
            <a:avLst/>
          </a:prstGeom>
          <a:noFill/>
          <a:ln cap="flat" cmpd="sng" w="28575">
            <a:solidFill>
              <a:schemeClr val="dk1"/>
            </a:solidFill>
            <a:prstDash val="solid"/>
            <a:round/>
            <a:headEnd len="med" w="med" type="none"/>
            <a:tailEnd len="med" w="med" type="none"/>
          </a:ln>
        </p:spPr>
      </p:cxnSp>
      <p:sp>
        <p:nvSpPr>
          <p:cNvPr id="177" name="Google Shape;177;p9"/>
          <p:cNvSpPr/>
          <p:nvPr/>
        </p:nvSpPr>
        <p:spPr>
          <a:xfrm>
            <a:off x="-11850" y="4736400"/>
            <a:ext cx="91677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9"/>
          <p:cNvGrpSpPr/>
          <p:nvPr/>
        </p:nvGrpSpPr>
        <p:grpSpPr>
          <a:xfrm rot="10800000">
            <a:off x="8600601" y="0"/>
            <a:ext cx="963555" cy="2572493"/>
            <a:chOff x="-912" y="2571000"/>
            <a:chExt cx="963555" cy="2572493"/>
          </a:xfrm>
        </p:grpSpPr>
        <p:sp>
          <p:nvSpPr>
            <p:cNvPr id="179" name="Google Shape;179;p9"/>
            <p:cNvSpPr/>
            <p:nvPr/>
          </p:nvSpPr>
          <p:spPr>
            <a:xfrm rot="10800000">
              <a:off x="688989" y="5044586"/>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p:nvPr/>
          </p:nvSpPr>
          <p:spPr>
            <a:xfrm rot="10800000">
              <a:off x="793419" y="4749656"/>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rot="10800000">
              <a:off x="412148" y="257178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 name="Google Shape;182;p9"/>
            <p:cNvCxnSpPr/>
            <p:nvPr/>
          </p:nvCxnSpPr>
          <p:spPr>
            <a:xfrm rot="10800000">
              <a:off x="-912" y="2571000"/>
              <a:ext cx="450900" cy="0"/>
            </a:xfrm>
            <a:prstGeom prst="straightConnector1">
              <a:avLst/>
            </a:prstGeom>
            <a:noFill/>
            <a:ln cap="flat" cmpd="sng" w="28575">
              <a:solidFill>
                <a:schemeClr val="dk1"/>
              </a:solidFill>
              <a:prstDash val="solid"/>
              <a:round/>
              <a:headEnd len="med" w="med" type="none"/>
              <a:tailEnd len="med" w="med" type="none"/>
            </a:ln>
          </p:spPr>
        </p:cxnSp>
        <p:cxnSp>
          <p:nvCxnSpPr>
            <p:cNvPr id="183" name="Google Shape;183;p9"/>
            <p:cNvCxnSpPr/>
            <p:nvPr/>
          </p:nvCxnSpPr>
          <p:spPr>
            <a:xfrm>
              <a:off x="827175" y="3276600"/>
              <a:ext cx="0" cy="1484400"/>
            </a:xfrm>
            <a:prstGeom prst="straightConnector1">
              <a:avLst/>
            </a:prstGeom>
            <a:noFill/>
            <a:ln cap="flat" cmpd="sng" w="28575">
              <a:solidFill>
                <a:schemeClr val="dk1"/>
              </a:solidFill>
              <a:prstDash val="solid"/>
              <a:round/>
              <a:headEnd len="med" w="med" type="none"/>
              <a:tailEnd len="med" w="med" type="none"/>
            </a:ln>
          </p:spPr>
        </p:cxnSp>
      </p:grpSp>
      <p:grpSp>
        <p:nvGrpSpPr>
          <p:cNvPr id="184" name="Google Shape;184;p9"/>
          <p:cNvGrpSpPr/>
          <p:nvPr/>
        </p:nvGrpSpPr>
        <p:grpSpPr>
          <a:xfrm flipH="1" rot="10800000">
            <a:off x="-410456" y="0"/>
            <a:ext cx="963555" cy="2572493"/>
            <a:chOff x="-912" y="2571000"/>
            <a:chExt cx="963555" cy="2572493"/>
          </a:xfrm>
        </p:grpSpPr>
        <p:sp>
          <p:nvSpPr>
            <p:cNvPr id="185" name="Google Shape;185;p9"/>
            <p:cNvSpPr/>
            <p:nvPr/>
          </p:nvSpPr>
          <p:spPr>
            <a:xfrm rot="10800000">
              <a:off x="688989" y="5044586"/>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rot="10800000">
              <a:off x="793419" y="4749656"/>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rot="10800000">
              <a:off x="412148" y="257178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9"/>
            <p:cNvCxnSpPr/>
            <p:nvPr/>
          </p:nvCxnSpPr>
          <p:spPr>
            <a:xfrm rot="10800000">
              <a:off x="-912" y="2571000"/>
              <a:ext cx="450900" cy="0"/>
            </a:xfrm>
            <a:prstGeom prst="straightConnector1">
              <a:avLst/>
            </a:prstGeom>
            <a:noFill/>
            <a:ln cap="flat" cmpd="sng" w="28575">
              <a:solidFill>
                <a:schemeClr val="dk1"/>
              </a:solidFill>
              <a:prstDash val="solid"/>
              <a:round/>
              <a:headEnd len="med" w="med" type="none"/>
              <a:tailEnd len="med" w="med" type="none"/>
            </a:ln>
          </p:spPr>
        </p:cxnSp>
        <p:cxnSp>
          <p:nvCxnSpPr>
            <p:cNvPr id="189" name="Google Shape;189;p9"/>
            <p:cNvCxnSpPr/>
            <p:nvPr/>
          </p:nvCxnSpPr>
          <p:spPr>
            <a:xfrm>
              <a:off x="827175" y="3276600"/>
              <a:ext cx="0" cy="14844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0" name="Shape 190"/>
        <p:cNvGrpSpPr/>
        <p:nvPr/>
      </p:nvGrpSpPr>
      <p:grpSpPr>
        <a:xfrm>
          <a:off x="0" y="0"/>
          <a:ext cx="0" cy="0"/>
          <a:chOff x="0" y="0"/>
          <a:chExt cx="0" cy="0"/>
        </a:xfrm>
      </p:grpSpPr>
      <p:sp>
        <p:nvSpPr>
          <p:cNvPr id="191" name="Google Shape;191;p10"/>
          <p:cNvSpPr txBox="1"/>
          <p:nvPr>
            <p:ph type="title"/>
          </p:nvPr>
        </p:nvSpPr>
        <p:spPr>
          <a:xfrm>
            <a:off x="731074" y="611816"/>
            <a:ext cx="8036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34343"/>
              </a:buClr>
              <a:buSzPts val="24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92" name="Google Shape;192;p10"/>
          <p:cNvCxnSpPr/>
          <p:nvPr/>
        </p:nvCxnSpPr>
        <p:spPr>
          <a:xfrm>
            <a:off x="-46412" y="4619195"/>
            <a:ext cx="92067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2"/>
              </a:buClr>
              <a:buSzPts val="4500"/>
              <a:buFont typeface="Rajdhani"/>
              <a:buNone/>
              <a:defRPr b="1" sz="4500">
                <a:solidFill>
                  <a:schemeClr val="accent2"/>
                </a:solidFill>
                <a:latin typeface="Rajdhani"/>
                <a:ea typeface="Rajdhani"/>
                <a:cs typeface="Rajdhani"/>
                <a:sym typeface="Rajdhani"/>
              </a:defRPr>
            </a:lvl1pPr>
            <a:lvl2pPr lvl="1">
              <a:spcBef>
                <a:spcPts val="0"/>
              </a:spcBef>
              <a:spcAft>
                <a:spcPts val="0"/>
              </a:spcAft>
              <a:buClr>
                <a:schemeClr val="accent1"/>
              </a:buClr>
              <a:buSzPts val="3500"/>
              <a:buFont typeface="Rajdhani"/>
              <a:buNone/>
              <a:defRPr b="1" sz="3500">
                <a:solidFill>
                  <a:schemeClr val="accent1"/>
                </a:solidFill>
                <a:latin typeface="Rajdhani"/>
                <a:ea typeface="Rajdhani"/>
                <a:cs typeface="Rajdhani"/>
                <a:sym typeface="Rajdhani"/>
              </a:defRPr>
            </a:lvl2pPr>
            <a:lvl3pPr lvl="2">
              <a:spcBef>
                <a:spcPts val="0"/>
              </a:spcBef>
              <a:spcAft>
                <a:spcPts val="0"/>
              </a:spcAft>
              <a:buClr>
                <a:schemeClr val="accent1"/>
              </a:buClr>
              <a:buSzPts val="3500"/>
              <a:buFont typeface="Rajdhani"/>
              <a:buNone/>
              <a:defRPr b="1" sz="3500">
                <a:solidFill>
                  <a:schemeClr val="accent1"/>
                </a:solidFill>
                <a:latin typeface="Rajdhani"/>
                <a:ea typeface="Rajdhani"/>
                <a:cs typeface="Rajdhani"/>
                <a:sym typeface="Rajdhani"/>
              </a:defRPr>
            </a:lvl3pPr>
            <a:lvl4pPr lvl="3">
              <a:spcBef>
                <a:spcPts val="0"/>
              </a:spcBef>
              <a:spcAft>
                <a:spcPts val="0"/>
              </a:spcAft>
              <a:buClr>
                <a:schemeClr val="accent1"/>
              </a:buClr>
              <a:buSzPts val="3500"/>
              <a:buFont typeface="Rajdhani"/>
              <a:buNone/>
              <a:defRPr b="1" sz="3500">
                <a:solidFill>
                  <a:schemeClr val="accent1"/>
                </a:solidFill>
                <a:latin typeface="Rajdhani"/>
                <a:ea typeface="Rajdhani"/>
                <a:cs typeface="Rajdhani"/>
                <a:sym typeface="Rajdhani"/>
              </a:defRPr>
            </a:lvl4pPr>
            <a:lvl5pPr lvl="4">
              <a:spcBef>
                <a:spcPts val="0"/>
              </a:spcBef>
              <a:spcAft>
                <a:spcPts val="0"/>
              </a:spcAft>
              <a:buClr>
                <a:schemeClr val="accent1"/>
              </a:buClr>
              <a:buSzPts val="3500"/>
              <a:buFont typeface="Rajdhani"/>
              <a:buNone/>
              <a:defRPr b="1" sz="3500">
                <a:solidFill>
                  <a:schemeClr val="accent1"/>
                </a:solidFill>
                <a:latin typeface="Rajdhani"/>
                <a:ea typeface="Rajdhani"/>
                <a:cs typeface="Rajdhani"/>
                <a:sym typeface="Rajdhani"/>
              </a:defRPr>
            </a:lvl5pPr>
            <a:lvl6pPr lvl="5">
              <a:spcBef>
                <a:spcPts val="0"/>
              </a:spcBef>
              <a:spcAft>
                <a:spcPts val="0"/>
              </a:spcAft>
              <a:buClr>
                <a:schemeClr val="accent1"/>
              </a:buClr>
              <a:buSzPts val="3500"/>
              <a:buFont typeface="Rajdhani"/>
              <a:buNone/>
              <a:defRPr b="1" sz="3500">
                <a:solidFill>
                  <a:schemeClr val="accent1"/>
                </a:solidFill>
                <a:latin typeface="Rajdhani"/>
                <a:ea typeface="Rajdhani"/>
                <a:cs typeface="Rajdhani"/>
                <a:sym typeface="Rajdhani"/>
              </a:defRPr>
            </a:lvl6pPr>
            <a:lvl7pPr lvl="6">
              <a:spcBef>
                <a:spcPts val="0"/>
              </a:spcBef>
              <a:spcAft>
                <a:spcPts val="0"/>
              </a:spcAft>
              <a:buClr>
                <a:schemeClr val="accent1"/>
              </a:buClr>
              <a:buSzPts val="3500"/>
              <a:buFont typeface="Rajdhani"/>
              <a:buNone/>
              <a:defRPr b="1" sz="3500">
                <a:solidFill>
                  <a:schemeClr val="accent1"/>
                </a:solidFill>
                <a:latin typeface="Rajdhani"/>
                <a:ea typeface="Rajdhani"/>
                <a:cs typeface="Rajdhani"/>
                <a:sym typeface="Rajdhani"/>
              </a:defRPr>
            </a:lvl7pPr>
            <a:lvl8pPr lvl="7">
              <a:spcBef>
                <a:spcPts val="0"/>
              </a:spcBef>
              <a:spcAft>
                <a:spcPts val="0"/>
              </a:spcAft>
              <a:buClr>
                <a:schemeClr val="accent1"/>
              </a:buClr>
              <a:buSzPts val="3500"/>
              <a:buFont typeface="Rajdhani"/>
              <a:buNone/>
              <a:defRPr b="1" sz="3500">
                <a:solidFill>
                  <a:schemeClr val="accent1"/>
                </a:solidFill>
                <a:latin typeface="Rajdhani"/>
                <a:ea typeface="Rajdhani"/>
                <a:cs typeface="Rajdhani"/>
                <a:sym typeface="Rajdhani"/>
              </a:defRPr>
            </a:lvl8pPr>
            <a:lvl9pPr lvl="8">
              <a:spcBef>
                <a:spcPts val="0"/>
              </a:spcBef>
              <a:spcAft>
                <a:spcPts val="0"/>
              </a:spcAft>
              <a:buClr>
                <a:schemeClr val="accent1"/>
              </a:buClr>
              <a:buSzPts val="3500"/>
              <a:buFont typeface="Rajdhani"/>
              <a:buNone/>
              <a:defRPr b="1" sz="3500">
                <a:solidFill>
                  <a:schemeClr val="accent1"/>
                </a:solidFill>
                <a:latin typeface="Rajdhani"/>
                <a:ea typeface="Rajdhani"/>
                <a:cs typeface="Rajdhani"/>
                <a:sym typeface="Rajdhani"/>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Karla"/>
              <a:buChar char="●"/>
              <a:defRPr sz="1800">
                <a:solidFill>
                  <a:schemeClr val="dk1"/>
                </a:solidFill>
                <a:latin typeface="Karla"/>
                <a:ea typeface="Karla"/>
                <a:cs typeface="Karla"/>
                <a:sym typeface="Karla"/>
              </a:defRPr>
            </a:lvl1pPr>
            <a:lvl2pPr indent="-317500" lvl="1" marL="9144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2pPr>
            <a:lvl3pPr indent="-317500" lvl="2" marL="13716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3pPr>
            <a:lvl4pPr indent="-317500" lvl="3" marL="18288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4pPr>
            <a:lvl5pPr indent="-317500" lvl="4" marL="22860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5pPr>
            <a:lvl6pPr indent="-317500" lvl="5" marL="27432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6pPr>
            <a:lvl7pPr indent="-317500" lvl="6" marL="32004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7pPr>
            <a:lvl8pPr indent="-317500" lvl="7" marL="3657600">
              <a:lnSpc>
                <a:spcPct val="100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8pPr>
            <a:lvl9pPr indent="-317500" lvl="8" marL="4114800">
              <a:lnSpc>
                <a:spcPct val="100000"/>
              </a:lnSpc>
              <a:spcBef>
                <a:spcPts val="1600"/>
              </a:spcBef>
              <a:spcAft>
                <a:spcPts val="1600"/>
              </a:spcAft>
              <a:buClr>
                <a:schemeClr val="dk1"/>
              </a:buClr>
              <a:buSzPts val="1400"/>
              <a:buFont typeface="Karla"/>
              <a:buChar char="■"/>
              <a:defRPr>
                <a:solidFill>
                  <a:schemeClr val="dk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15:clr>
            <a:srgbClr val="EA4335"/>
          </p15:clr>
        </p15:guide>
        <p15:guide id="3" pos="5760">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897">
          <p15:clr>
            <a:srgbClr val="EA4335"/>
          </p15:clr>
        </p15:guide>
        <p15:guide id="10" orient="horz" pos="3237">
          <p15:clr>
            <a:srgbClr val="EA4335"/>
          </p15:clr>
        </p15:guide>
        <p15:guide id="11" orient="horz" pos="449">
          <p15:clr>
            <a:srgbClr val="EA4335"/>
          </p15:clr>
        </p15:guide>
        <p15:guide id="12" orient="horz" pos="278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www.organdonation.nhs.uk/" TargetMode="External"/><Relationship Id="rId4" Type="http://schemas.openxmlformats.org/officeDocument/2006/relationships/hyperlink" Target="https://www.nhsbt.nhs.uk/" TargetMode="External"/><Relationship Id="rId9" Type="http://schemas.openxmlformats.org/officeDocument/2006/relationships/hyperlink" Target="https://reactjs.org/" TargetMode="External"/><Relationship Id="rId5" Type="http://schemas.openxmlformats.org/officeDocument/2006/relationships/hyperlink" Target="https://www.ketto.org/?utm_source=external_Ketto&amp;utm_medium=google-search&amp;utm_campaign=S14_7000_SALE_Donation_KY_ALL_CLK_IND&amp;utm_term=b_%2Bdonation&amp;utm_content=donation_resp_ad1&amp;utm_placement=KT28_AG_1865_Donation_Generic&amp;gclid=EAIaIQobChMI5qS10rS39AIVZIdLBR1vzwTgEAAYAyAAEgJH2vD_BwE" TargetMode="External"/><Relationship Id="rId6" Type="http://schemas.openxmlformats.org/officeDocument/2006/relationships/hyperlink" Target="https://www.mongodb.com/cloud/atlas/lp/try2-in?utm_source=bing&amp;utm_campaign=mdb_bs_apac_india_search_core_brand_atlas_desktop&amp;utm_term=mongodb&amp;utm_medium=cpc_paid_search&amp;utm_ad=e&amp;utm_ad_campaign_id=415204524&amp;adgroup=1207264237113792&amp;msclkid=7bee4b4f1cb01432ee4d2aff5c2a3a54" TargetMode="External"/><Relationship Id="rId7" Type="http://schemas.openxmlformats.org/officeDocument/2006/relationships/hyperlink" Target="https://nodejs.org/en/" TargetMode="External"/><Relationship Id="rId8" Type="http://schemas.openxmlformats.org/officeDocument/2006/relationships/hyperlink" Target="https://expressjs.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www.organdonation.nhs.uk/" TargetMode="External"/><Relationship Id="rId4" Type="http://schemas.openxmlformats.org/officeDocument/2006/relationships/image" Target="../media/image1.png"/><Relationship Id="rId5" Type="http://schemas.openxmlformats.org/officeDocument/2006/relationships/hyperlink" Target="https://www.nhsbt.nhs.uk/" TargetMode="External"/><Relationship Id="rId6" Type="http://schemas.openxmlformats.org/officeDocument/2006/relationships/hyperlink" Target="https://www.ketto.org/?utm_source=external_Ketto&amp;utm_medium=google-search&amp;utm_campaign=S14_7000_SALE_Donation_KY_ALL_CLK_IND&amp;utm_term=b_%2Bdonation&amp;utm_content=donation_resp_ad1&amp;utm_placement=KT28_AG_1865_Donation_Generic&amp;gclid=EAIaIQobChMI5qS10rS39AIVZIdLBR1vzwTgEAAYAyAAEgJH2vD_Bw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1"/>
          <p:cNvSpPr txBox="1"/>
          <p:nvPr>
            <p:ph type="ctrTitle"/>
          </p:nvPr>
        </p:nvSpPr>
        <p:spPr>
          <a:xfrm>
            <a:off x="2521900" y="1094150"/>
            <a:ext cx="4103100" cy="233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Donation</a:t>
            </a:r>
            <a:endParaRPr/>
          </a:p>
          <a:p>
            <a:pPr indent="0" lvl="0" marL="0" rtl="0" algn="ctr">
              <a:spcBef>
                <a:spcPts val="0"/>
              </a:spcBef>
              <a:spcAft>
                <a:spcPts val="0"/>
              </a:spcAft>
              <a:buNone/>
            </a:pPr>
            <a:r>
              <a:rPr lang="en" sz="5100"/>
              <a:t>Blood &amp; Organ</a:t>
            </a:r>
            <a:endParaRPr sz="5100"/>
          </a:p>
        </p:txBody>
      </p:sp>
      <p:sp>
        <p:nvSpPr>
          <p:cNvPr id="498" name="Google Shape;498;p31"/>
          <p:cNvSpPr txBox="1"/>
          <p:nvPr>
            <p:ph idx="1" type="subTitle"/>
          </p:nvPr>
        </p:nvSpPr>
        <p:spPr>
          <a:xfrm>
            <a:off x="2671050" y="3082450"/>
            <a:ext cx="3801900" cy="102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t>By:  </a:t>
            </a:r>
            <a:r>
              <a:rPr lang="en" sz="1600"/>
              <a:t>Parinitha Pembarthi - 19H51A05E3</a:t>
            </a:r>
            <a:endParaRPr sz="1600"/>
          </a:p>
          <a:p>
            <a:pPr indent="0" lvl="0" marL="457200" rtl="0" algn="l">
              <a:spcBef>
                <a:spcPts val="0"/>
              </a:spcBef>
              <a:spcAft>
                <a:spcPts val="0"/>
              </a:spcAft>
              <a:buNone/>
            </a:pPr>
            <a:r>
              <a:rPr lang="en" sz="1600"/>
              <a:t>Savan Reddy - 19H51A05E4</a:t>
            </a:r>
            <a:endParaRPr sz="1600"/>
          </a:p>
          <a:p>
            <a:pPr indent="0" lvl="0" marL="457200" rtl="0" algn="l">
              <a:spcBef>
                <a:spcPts val="0"/>
              </a:spcBef>
              <a:spcAft>
                <a:spcPts val="0"/>
              </a:spcAft>
              <a:buNone/>
            </a:pPr>
            <a:r>
              <a:rPr lang="en" sz="1600"/>
              <a:t>Deepthi - 19H51A05E5</a:t>
            </a:r>
            <a:endParaRPr sz="1600"/>
          </a:p>
          <a:p>
            <a:pPr indent="0" lvl="0" marL="0" rtl="0" algn="l">
              <a:spcBef>
                <a:spcPts val="0"/>
              </a:spcBef>
              <a:spcAft>
                <a:spcPts val="0"/>
              </a:spcAft>
              <a:buNone/>
            </a:pPr>
            <a:r>
              <a:rPr b="1" lang="en" sz="1600"/>
              <a:t>Project Guide:</a:t>
            </a:r>
            <a:r>
              <a:rPr lang="en" sz="1600"/>
              <a:t> V. Narsimha</a:t>
            </a:r>
            <a:endParaRPr sz="1600"/>
          </a:p>
        </p:txBody>
      </p:sp>
      <p:sp>
        <p:nvSpPr>
          <p:cNvPr id="499" name="Google Shape;499;p31"/>
          <p:cNvSpPr/>
          <p:nvPr/>
        </p:nvSpPr>
        <p:spPr>
          <a:xfrm>
            <a:off x="3348950" y="11900"/>
            <a:ext cx="2489700" cy="140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0" name="Google Shape;500;p31"/>
          <p:cNvPicPr preferRelativeResize="0"/>
          <p:nvPr/>
        </p:nvPicPr>
        <p:blipFill>
          <a:blip r:embed="rId3">
            <a:alphaModFix/>
          </a:blip>
          <a:stretch>
            <a:fillRect/>
          </a:stretch>
        </p:blipFill>
        <p:spPr>
          <a:xfrm>
            <a:off x="3896275" y="54713"/>
            <a:ext cx="1351450" cy="1317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40"/>
          <p:cNvSpPr/>
          <p:nvPr/>
        </p:nvSpPr>
        <p:spPr>
          <a:xfrm>
            <a:off x="430728" y="892688"/>
            <a:ext cx="117144" cy="38"/>
          </a:xfrm>
          <a:custGeom>
            <a:rect b="b" l="l" r="r" t="t"/>
            <a:pathLst>
              <a:path extrusionOk="0" fill="none" h="1" w="3056">
                <a:moveTo>
                  <a:pt x="1" y="1"/>
                </a:moveTo>
                <a:lnTo>
                  <a:pt x="3055"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0"/>
          <p:cNvSpPr txBox="1"/>
          <p:nvPr>
            <p:ph type="title"/>
          </p:nvPr>
        </p:nvSpPr>
        <p:spPr>
          <a:xfrm>
            <a:off x="1811125" y="198450"/>
            <a:ext cx="5521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Block Diagram</a:t>
            </a:r>
            <a:endParaRPr/>
          </a:p>
        </p:txBody>
      </p:sp>
      <p:sp>
        <p:nvSpPr>
          <p:cNvPr id="643" name="Google Shape;643;p40"/>
          <p:cNvSpPr/>
          <p:nvPr/>
        </p:nvSpPr>
        <p:spPr>
          <a:xfrm>
            <a:off x="4" y="0"/>
            <a:ext cx="1360500" cy="134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4" name="Google Shape;644;p40"/>
          <p:cNvPicPr preferRelativeResize="0"/>
          <p:nvPr/>
        </p:nvPicPr>
        <p:blipFill>
          <a:blip r:embed="rId3">
            <a:alphaModFix/>
          </a:blip>
          <a:stretch>
            <a:fillRect/>
          </a:stretch>
        </p:blipFill>
        <p:spPr>
          <a:xfrm>
            <a:off x="125750" y="117747"/>
            <a:ext cx="1020325" cy="994575"/>
          </a:xfrm>
          <a:prstGeom prst="rect">
            <a:avLst/>
          </a:prstGeom>
          <a:noFill/>
          <a:ln>
            <a:noFill/>
          </a:ln>
        </p:spPr>
      </p:pic>
      <p:sp>
        <p:nvSpPr>
          <p:cNvPr id="645" name="Google Shape;645;p40"/>
          <p:cNvSpPr txBox="1"/>
          <p:nvPr/>
        </p:nvSpPr>
        <p:spPr>
          <a:xfrm>
            <a:off x="3636900" y="960425"/>
            <a:ext cx="1870200" cy="417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72A1E"/>
                </a:solidFill>
                <a:latin typeface="Roboto"/>
                <a:ea typeface="Roboto"/>
                <a:cs typeface="Roboto"/>
                <a:sym typeface="Roboto"/>
              </a:rPr>
              <a:t>Flowchart to make website</a:t>
            </a:r>
            <a:endParaRPr b="1" sz="1000">
              <a:solidFill>
                <a:srgbClr val="A72A1E"/>
              </a:solidFill>
              <a:latin typeface="Roboto"/>
              <a:ea typeface="Roboto"/>
              <a:cs typeface="Roboto"/>
              <a:sym typeface="Roboto"/>
            </a:endParaRPr>
          </a:p>
        </p:txBody>
      </p:sp>
      <p:sp>
        <p:nvSpPr>
          <p:cNvPr id="646" name="Google Shape;646;p40"/>
          <p:cNvSpPr txBox="1"/>
          <p:nvPr/>
        </p:nvSpPr>
        <p:spPr>
          <a:xfrm>
            <a:off x="3636900" y="1863729"/>
            <a:ext cx="1867500" cy="417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72A1E"/>
                </a:solidFill>
                <a:latin typeface="Roboto"/>
                <a:ea typeface="Roboto"/>
                <a:cs typeface="Roboto"/>
                <a:sym typeface="Roboto"/>
              </a:rPr>
              <a:t>Front-end</a:t>
            </a:r>
            <a:endParaRPr b="1" sz="1000">
              <a:solidFill>
                <a:srgbClr val="A72A1E"/>
              </a:solidFill>
              <a:latin typeface="Roboto"/>
              <a:ea typeface="Roboto"/>
              <a:cs typeface="Roboto"/>
              <a:sym typeface="Roboto"/>
            </a:endParaRPr>
          </a:p>
          <a:p>
            <a:pPr indent="0" lvl="0" marL="0" rtl="0" algn="ctr">
              <a:spcBef>
                <a:spcPts val="0"/>
              </a:spcBef>
              <a:spcAft>
                <a:spcPts val="0"/>
              </a:spcAft>
              <a:buNone/>
            </a:pPr>
            <a:r>
              <a:rPr b="1" lang="en" sz="1000">
                <a:solidFill>
                  <a:srgbClr val="A72A1E"/>
                </a:solidFill>
                <a:latin typeface="Roboto"/>
                <a:ea typeface="Roboto"/>
                <a:cs typeface="Roboto"/>
                <a:sym typeface="Roboto"/>
              </a:rPr>
              <a:t>Reactjs</a:t>
            </a:r>
            <a:endParaRPr b="1" sz="1000">
              <a:solidFill>
                <a:srgbClr val="A72A1E"/>
              </a:solidFill>
              <a:latin typeface="Roboto"/>
              <a:ea typeface="Roboto"/>
              <a:cs typeface="Roboto"/>
              <a:sym typeface="Roboto"/>
            </a:endParaRPr>
          </a:p>
        </p:txBody>
      </p:sp>
      <p:sp>
        <p:nvSpPr>
          <p:cNvPr id="647" name="Google Shape;647;p40"/>
          <p:cNvSpPr txBox="1"/>
          <p:nvPr/>
        </p:nvSpPr>
        <p:spPr>
          <a:xfrm>
            <a:off x="3636900" y="2767033"/>
            <a:ext cx="1867500" cy="7551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72A1E"/>
                </a:solidFill>
                <a:latin typeface="Roboto"/>
                <a:ea typeface="Roboto"/>
                <a:cs typeface="Roboto"/>
                <a:sym typeface="Roboto"/>
              </a:rPr>
              <a:t>Back-end</a:t>
            </a:r>
            <a:endParaRPr b="1" sz="1000">
              <a:solidFill>
                <a:srgbClr val="A72A1E"/>
              </a:solidFill>
              <a:latin typeface="Roboto"/>
              <a:ea typeface="Roboto"/>
              <a:cs typeface="Roboto"/>
              <a:sym typeface="Roboto"/>
            </a:endParaRPr>
          </a:p>
          <a:p>
            <a:pPr indent="0" lvl="0" marL="0" rtl="0" algn="ctr">
              <a:spcBef>
                <a:spcPts val="0"/>
              </a:spcBef>
              <a:spcAft>
                <a:spcPts val="0"/>
              </a:spcAft>
              <a:buNone/>
            </a:pPr>
            <a:r>
              <a:rPr b="1" lang="en" sz="1000">
                <a:solidFill>
                  <a:srgbClr val="A72A1E"/>
                </a:solidFill>
                <a:latin typeface="Roboto"/>
                <a:ea typeface="Roboto"/>
                <a:cs typeface="Roboto"/>
                <a:sym typeface="Roboto"/>
              </a:rPr>
              <a:t>NodeJS</a:t>
            </a:r>
            <a:endParaRPr b="1" sz="1000">
              <a:solidFill>
                <a:srgbClr val="A72A1E"/>
              </a:solidFill>
              <a:latin typeface="Roboto"/>
              <a:ea typeface="Roboto"/>
              <a:cs typeface="Roboto"/>
              <a:sym typeface="Roboto"/>
            </a:endParaRPr>
          </a:p>
          <a:p>
            <a:pPr indent="0" lvl="0" marL="0" rtl="0" algn="ctr">
              <a:spcBef>
                <a:spcPts val="0"/>
              </a:spcBef>
              <a:spcAft>
                <a:spcPts val="0"/>
              </a:spcAft>
              <a:buNone/>
            </a:pPr>
            <a:r>
              <a:rPr b="1" lang="en" sz="1000">
                <a:solidFill>
                  <a:srgbClr val="A72A1E"/>
                </a:solidFill>
                <a:latin typeface="Roboto"/>
                <a:ea typeface="Roboto"/>
                <a:cs typeface="Roboto"/>
                <a:sym typeface="Roboto"/>
              </a:rPr>
              <a:t>ExpressJs</a:t>
            </a:r>
            <a:endParaRPr b="1" sz="1000">
              <a:solidFill>
                <a:srgbClr val="A72A1E"/>
              </a:solidFill>
              <a:latin typeface="Roboto"/>
              <a:ea typeface="Roboto"/>
              <a:cs typeface="Roboto"/>
              <a:sym typeface="Roboto"/>
            </a:endParaRPr>
          </a:p>
          <a:p>
            <a:pPr indent="0" lvl="0" marL="0" rtl="0" algn="ctr">
              <a:spcBef>
                <a:spcPts val="0"/>
              </a:spcBef>
              <a:spcAft>
                <a:spcPts val="0"/>
              </a:spcAft>
              <a:buNone/>
            </a:pPr>
            <a:r>
              <a:rPr b="1" lang="en" sz="1000">
                <a:solidFill>
                  <a:srgbClr val="A72A1E"/>
                </a:solidFill>
                <a:latin typeface="Roboto"/>
                <a:ea typeface="Roboto"/>
                <a:cs typeface="Roboto"/>
                <a:sym typeface="Roboto"/>
              </a:rPr>
              <a:t>MongoDb</a:t>
            </a:r>
            <a:endParaRPr b="1" sz="1000">
              <a:solidFill>
                <a:srgbClr val="A72A1E"/>
              </a:solidFill>
              <a:latin typeface="Roboto"/>
              <a:ea typeface="Roboto"/>
              <a:cs typeface="Roboto"/>
              <a:sym typeface="Roboto"/>
            </a:endParaRPr>
          </a:p>
        </p:txBody>
      </p:sp>
      <p:sp>
        <p:nvSpPr>
          <p:cNvPr id="648" name="Google Shape;648;p40"/>
          <p:cNvSpPr txBox="1"/>
          <p:nvPr/>
        </p:nvSpPr>
        <p:spPr>
          <a:xfrm>
            <a:off x="3636900" y="4008008"/>
            <a:ext cx="1867500" cy="417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72A1E"/>
                </a:solidFill>
                <a:latin typeface="Roboto"/>
                <a:ea typeface="Roboto"/>
                <a:cs typeface="Roboto"/>
                <a:sym typeface="Roboto"/>
              </a:rPr>
              <a:t>Host the website</a:t>
            </a:r>
            <a:endParaRPr b="1" sz="1000">
              <a:solidFill>
                <a:srgbClr val="A72A1E"/>
              </a:solidFill>
              <a:latin typeface="Roboto"/>
              <a:ea typeface="Roboto"/>
              <a:cs typeface="Roboto"/>
              <a:sym typeface="Roboto"/>
            </a:endParaRPr>
          </a:p>
        </p:txBody>
      </p:sp>
      <p:cxnSp>
        <p:nvCxnSpPr>
          <p:cNvPr id="649" name="Google Shape;649;p40"/>
          <p:cNvCxnSpPr>
            <a:stCxn id="645" idx="2"/>
          </p:cNvCxnSpPr>
          <p:nvPr/>
        </p:nvCxnSpPr>
        <p:spPr>
          <a:xfrm>
            <a:off x="4572000" y="1377725"/>
            <a:ext cx="3300" cy="486000"/>
          </a:xfrm>
          <a:prstGeom prst="straightConnector1">
            <a:avLst/>
          </a:prstGeom>
          <a:noFill/>
          <a:ln cap="flat" cmpd="sng" w="19050">
            <a:solidFill>
              <a:srgbClr val="CCCCCC"/>
            </a:solidFill>
            <a:prstDash val="solid"/>
            <a:round/>
            <a:headEnd len="med" w="med" type="none"/>
            <a:tailEnd len="med" w="med" type="none"/>
          </a:ln>
        </p:spPr>
      </p:cxnSp>
      <p:cxnSp>
        <p:nvCxnSpPr>
          <p:cNvPr id="650" name="Google Shape;650;p40"/>
          <p:cNvCxnSpPr/>
          <p:nvPr/>
        </p:nvCxnSpPr>
        <p:spPr>
          <a:xfrm>
            <a:off x="4572076" y="2281033"/>
            <a:ext cx="3300" cy="486000"/>
          </a:xfrm>
          <a:prstGeom prst="straightConnector1">
            <a:avLst/>
          </a:prstGeom>
          <a:noFill/>
          <a:ln cap="flat" cmpd="sng" w="19050">
            <a:solidFill>
              <a:srgbClr val="CCCCCC"/>
            </a:solidFill>
            <a:prstDash val="solid"/>
            <a:round/>
            <a:headEnd len="med" w="med" type="none"/>
            <a:tailEnd len="med" w="med" type="none"/>
          </a:ln>
        </p:spPr>
      </p:cxnSp>
      <p:cxnSp>
        <p:nvCxnSpPr>
          <p:cNvPr id="651" name="Google Shape;651;p40"/>
          <p:cNvCxnSpPr/>
          <p:nvPr/>
        </p:nvCxnSpPr>
        <p:spPr>
          <a:xfrm>
            <a:off x="4572076" y="3522008"/>
            <a:ext cx="3300" cy="486000"/>
          </a:xfrm>
          <a:prstGeom prst="straightConnector1">
            <a:avLst/>
          </a:prstGeom>
          <a:noFill/>
          <a:ln cap="flat" cmpd="sng" w="19050">
            <a:solidFill>
              <a:srgbClr val="CCCCCC"/>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1"/>
          <p:cNvSpPr txBox="1"/>
          <p:nvPr>
            <p:ph idx="8" type="title"/>
          </p:nvPr>
        </p:nvSpPr>
        <p:spPr>
          <a:xfrm>
            <a:off x="1655575" y="387988"/>
            <a:ext cx="5832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Requirement Analysis</a:t>
            </a:r>
            <a:endParaRPr u="none"/>
          </a:p>
        </p:txBody>
      </p:sp>
      <p:pic>
        <p:nvPicPr>
          <p:cNvPr id="657" name="Google Shape;657;p41"/>
          <p:cNvPicPr preferRelativeResize="0"/>
          <p:nvPr/>
        </p:nvPicPr>
        <p:blipFill>
          <a:blip r:embed="rId3">
            <a:alphaModFix/>
          </a:blip>
          <a:stretch>
            <a:fillRect/>
          </a:stretch>
        </p:blipFill>
        <p:spPr>
          <a:xfrm>
            <a:off x="125750" y="117747"/>
            <a:ext cx="1020325" cy="994575"/>
          </a:xfrm>
          <a:prstGeom prst="rect">
            <a:avLst/>
          </a:prstGeom>
          <a:noFill/>
          <a:ln>
            <a:noFill/>
          </a:ln>
        </p:spPr>
      </p:pic>
      <p:sp>
        <p:nvSpPr>
          <p:cNvPr id="658" name="Google Shape;658;p41"/>
          <p:cNvSpPr txBox="1"/>
          <p:nvPr>
            <p:ph idx="4294967295" type="body"/>
          </p:nvPr>
        </p:nvSpPr>
        <p:spPr>
          <a:xfrm>
            <a:off x="2437650" y="1283225"/>
            <a:ext cx="4268700" cy="33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t>
            </a:r>
            <a:r>
              <a:rPr lang="en"/>
              <a:t> to make the </a:t>
            </a:r>
            <a:r>
              <a:rPr lang="en"/>
              <a:t>website</a:t>
            </a:r>
            <a:r>
              <a:rPr lang="en"/>
              <a:t> are:</a:t>
            </a:r>
            <a:endParaRPr/>
          </a:p>
          <a:p>
            <a:pPr indent="-342900" lvl="0" marL="457200" rtl="0" algn="l">
              <a:spcBef>
                <a:spcPts val="1600"/>
              </a:spcBef>
              <a:spcAft>
                <a:spcPts val="0"/>
              </a:spcAft>
              <a:buSzPts val="1800"/>
              <a:buChar char="●"/>
            </a:pPr>
            <a:r>
              <a:rPr lang="en"/>
              <a:t>Database</a:t>
            </a:r>
            <a:endParaRPr/>
          </a:p>
          <a:p>
            <a:pPr indent="-342900" lvl="0" marL="457200" rtl="0" algn="l">
              <a:spcBef>
                <a:spcPts val="0"/>
              </a:spcBef>
              <a:spcAft>
                <a:spcPts val="0"/>
              </a:spcAft>
              <a:buSzPts val="1800"/>
              <a:buChar char="●"/>
            </a:pPr>
            <a:r>
              <a:rPr lang="en"/>
              <a:t>Hosting of </a:t>
            </a:r>
            <a:r>
              <a:rPr lang="en"/>
              <a:t>the</a:t>
            </a:r>
            <a:r>
              <a:rPr lang="en"/>
              <a:t> website</a:t>
            </a:r>
            <a:endParaRPr/>
          </a:p>
          <a:p>
            <a:pPr indent="-342900" lvl="0" marL="457200" rtl="0" algn="l">
              <a:spcBef>
                <a:spcPts val="0"/>
              </a:spcBef>
              <a:spcAft>
                <a:spcPts val="0"/>
              </a:spcAft>
              <a:buSzPts val="1800"/>
              <a:buChar char="●"/>
            </a:pPr>
            <a:r>
              <a:rPr lang="en"/>
              <a:t>W</a:t>
            </a:r>
            <a:r>
              <a:rPr lang="en"/>
              <a:t>ebsite</a:t>
            </a:r>
            <a:r>
              <a:rPr lang="en"/>
              <a:t> with proper UI/UX </a:t>
            </a:r>
            <a:endParaRPr/>
          </a:p>
          <a:p>
            <a:pPr indent="0" lvl="0" marL="0" rtl="0" algn="l">
              <a:spcBef>
                <a:spcPts val="1600"/>
              </a:spcBef>
              <a:spcAft>
                <a:spcPts val="0"/>
              </a:spcAft>
              <a:buNone/>
            </a:pPr>
            <a:r>
              <a:rPr lang="en"/>
              <a:t>Languages to be used in the website:</a:t>
            </a:r>
            <a:endParaRPr/>
          </a:p>
          <a:p>
            <a:pPr indent="-342900" lvl="0" marL="457200" rtl="0" algn="l">
              <a:spcBef>
                <a:spcPts val="1600"/>
              </a:spcBef>
              <a:spcAft>
                <a:spcPts val="0"/>
              </a:spcAft>
              <a:buSzPts val="1800"/>
              <a:buChar char="●"/>
            </a:pPr>
            <a:r>
              <a:rPr lang="en"/>
              <a:t>MongoDb</a:t>
            </a:r>
            <a:endParaRPr/>
          </a:p>
          <a:p>
            <a:pPr indent="-342900" lvl="0" marL="457200" rtl="0" algn="l">
              <a:spcBef>
                <a:spcPts val="0"/>
              </a:spcBef>
              <a:spcAft>
                <a:spcPts val="0"/>
              </a:spcAft>
              <a:buSzPts val="1800"/>
              <a:buChar char="●"/>
            </a:pPr>
            <a:r>
              <a:rPr lang="en"/>
              <a:t>ExpressJs</a:t>
            </a:r>
            <a:endParaRPr/>
          </a:p>
          <a:p>
            <a:pPr indent="-342900" lvl="0" marL="457200" rtl="0" algn="l">
              <a:spcBef>
                <a:spcPts val="0"/>
              </a:spcBef>
              <a:spcAft>
                <a:spcPts val="0"/>
              </a:spcAft>
              <a:buSzPts val="1800"/>
              <a:buChar char="●"/>
            </a:pPr>
            <a:r>
              <a:rPr lang="en"/>
              <a:t>NodeJs</a:t>
            </a:r>
            <a:endParaRPr/>
          </a:p>
          <a:p>
            <a:pPr indent="-342900" lvl="0" marL="457200" rtl="0" algn="l">
              <a:spcBef>
                <a:spcPts val="0"/>
              </a:spcBef>
              <a:spcAft>
                <a:spcPts val="0"/>
              </a:spcAft>
              <a:buSzPts val="1800"/>
              <a:buChar char="●"/>
            </a:pPr>
            <a:r>
              <a:rPr lang="en"/>
              <a:t>ReactJs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42"/>
          <p:cNvSpPr txBox="1"/>
          <p:nvPr>
            <p:ph type="title"/>
          </p:nvPr>
        </p:nvSpPr>
        <p:spPr>
          <a:xfrm>
            <a:off x="2344650" y="481088"/>
            <a:ext cx="4454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Implementation</a:t>
            </a:r>
            <a:endParaRPr u="none"/>
          </a:p>
        </p:txBody>
      </p:sp>
      <p:sp>
        <p:nvSpPr>
          <p:cNvPr id="664" name="Google Shape;664;p42"/>
          <p:cNvSpPr/>
          <p:nvPr/>
        </p:nvSpPr>
        <p:spPr>
          <a:xfrm>
            <a:off x="1493235" y="3110875"/>
            <a:ext cx="1073147" cy="1793357"/>
          </a:xfrm>
          <a:custGeom>
            <a:rect b="b" l="l" r="r" t="t"/>
            <a:pathLst>
              <a:path extrusionOk="0" h="92453" w="55324">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rgbClr val="D8D8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2"/>
          <p:cNvSpPr/>
          <p:nvPr/>
        </p:nvSpPr>
        <p:spPr>
          <a:xfrm>
            <a:off x="1493235" y="3110875"/>
            <a:ext cx="1073147" cy="1793357"/>
          </a:xfrm>
          <a:custGeom>
            <a:rect b="b" l="l" r="r" t="t"/>
            <a:pathLst>
              <a:path extrusionOk="0" h="92453" w="55324">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2"/>
          <p:cNvSpPr/>
          <p:nvPr/>
        </p:nvSpPr>
        <p:spPr>
          <a:xfrm>
            <a:off x="249775" y="2042851"/>
            <a:ext cx="3560217" cy="2373497"/>
          </a:xfrm>
          <a:custGeom>
            <a:rect b="b" l="l" r="r" t="t"/>
            <a:pathLst>
              <a:path extrusionOk="0" h="122361" w="183540">
                <a:moveTo>
                  <a:pt x="6113" y="0"/>
                </a:moveTo>
                <a:cubicBezTo>
                  <a:pt x="5991" y="0"/>
                  <a:pt x="5872" y="4"/>
                  <a:pt x="5753" y="12"/>
                </a:cubicBezTo>
                <a:cubicBezTo>
                  <a:pt x="5749" y="12"/>
                  <a:pt x="5746" y="11"/>
                  <a:pt x="5743" y="11"/>
                </a:cubicBezTo>
                <a:cubicBezTo>
                  <a:pt x="5734" y="11"/>
                  <a:pt x="5726" y="13"/>
                  <a:pt x="5718" y="15"/>
                </a:cubicBezTo>
                <a:cubicBezTo>
                  <a:pt x="5602" y="19"/>
                  <a:pt x="5486" y="30"/>
                  <a:pt x="5372" y="46"/>
                </a:cubicBezTo>
                <a:cubicBezTo>
                  <a:pt x="5252" y="58"/>
                  <a:pt x="5130" y="77"/>
                  <a:pt x="5011" y="101"/>
                </a:cubicBezTo>
                <a:cubicBezTo>
                  <a:pt x="4919" y="116"/>
                  <a:pt x="4827" y="135"/>
                  <a:pt x="4734" y="158"/>
                </a:cubicBezTo>
                <a:cubicBezTo>
                  <a:pt x="4447" y="223"/>
                  <a:pt x="4164" y="310"/>
                  <a:pt x="3890" y="418"/>
                </a:cubicBezTo>
                <a:cubicBezTo>
                  <a:pt x="3808" y="450"/>
                  <a:pt x="3728" y="484"/>
                  <a:pt x="3648" y="518"/>
                </a:cubicBezTo>
                <a:cubicBezTo>
                  <a:pt x="3541" y="569"/>
                  <a:pt x="3433" y="618"/>
                  <a:pt x="3329" y="671"/>
                </a:cubicBezTo>
                <a:cubicBezTo>
                  <a:pt x="3222" y="725"/>
                  <a:pt x="3113" y="783"/>
                  <a:pt x="3014" y="844"/>
                </a:cubicBezTo>
                <a:cubicBezTo>
                  <a:pt x="2945" y="887"/>
                  <a:pt x="2880" y="926"/>
                  <a:pt x="2814" y="972"/>
                </a:cubicBezTo>
                <a:cubicBezTo>
                  <a:pt x="2603" y="1103"/>
                  <a:pt x="2399" y="1249"/>
                  <a:pt x="2208" y="1410"/>
                </a:cubicBezTo>
                <a:lnTo>
                  <a:pt x="2092" y="1512"/>
                </a:lnTo>
                <a:cubicBezTo>
                  <a:pt x="2031" y="1563"/>
                  <a:pt x="1973" y="1617"/>
                  <a:pt x="1916" y="1670"/>
                </a:cubicBezTo>
                <a:cubicBezTo>
                  <a:pt x="1909" y="1678"/>
                  <a:pt x="1902" y="1682"/>
                  <a:pt x="1897" y="1694"/>
                </a:cubicBezTo>
                <a:cubicBezTo>
                  <a:pt x="1823" y="1757"/>
                  <a:pt x="1753" y="1825"/>
                  <a:pt x="1689" y="1901"/>
                </a:cubicBezTo>
                <a:cubicBezTo>
                  <a:pt x="1672" y="1910"/>
                  <a:pt x="1660" y="1923"/>
                  <a:pt x="1650" y="1938"/>
                </a:cubicBezTo>
                <a:cubicBezTo>
                  <a:pt x="1589" y="2001"/>
                  <a:pt x="1531" y="2065"/>
                  <a:pt x="1474" y="2130"/>
                </a:cubicBezTo>
                <a:cubicBezTo>
                  <a:pt x="1382" y="2237"/>
                  <a:pt x="1294" y="2346"/>
                  <a:pt x="1214" y="2458"/>
                </a:cubicBezTo>
                <a:cubicBezTo>
                  <a:pt x="1098" y="2614"/>
                  <a:pt x="986" y="2779"/>
                  <a:pt x="883" y="2944"/>
                </a:cubicBezTo>
                <a:cubicBezTo>
                  <a:pt x="818" y="3053"/>
                  <a:pt x="752" y="3168"/>
                  <a:pt x="694" y="3279"/>
                </a:cubicBezTo>
                <a:cubicBezTo>
                  <a:pt x="682" y="3299"/>
                  <a:pt x="672" y="3320"/>
                  <a:pt x="665" y="3340"/>
                </a:cubicBezTo>
                <a:cubicBezTo>
                  <a:pt x="614" y="3437"/>
                  <a:pt x="568" y="3532"/>
                  <a:pt x="526" y="3629"/>
                </a:cubicBezTo>
                <a:cubicBezTo>
                  <a:pt x="519" y="3649"/>
                  <a:pt x="511" y="3663"/>
                  <a:pt x="502" y="3678"/>
                </a:cubicBezTo>
                <a:cubicBezTo>
                  <a:pt x="456" y="3790"/>
                  <a:pt x="410" y="3902"/>
                  <a:pt x="368" y="4016"/>
                </a:cubicBezTo>
                <a:cubicBezTo>
                  <a:pt x="362" y="4028"/>
                  <a:pt x="359" y="4039"/>
                  <a:pt x="356" y="4052"/>
                </a:cubicBezTo>
                <a:cubicBezTo>
                  <a:pt x="315" y="4171"/>
                  <a:pt x="276" y="4290"/>
                  <a:pt x="242" y="4412"/>
                </a:cubicBezTo>
                <a:cubicBezTo>
                  <a:pt x="234" y="4432"/>
                  <a:pt x="227" y="4451"/>
                  <a:pt x="222" y="4470"/>
                </a:cubicBezTo>
                <a:cubicBezTo>
                  <a:pt x="152" y="4731"/>
                  <a:pt x="97" y="4997"/>
                  <a:pt x="59" y="5265"/>
                </a:cubicBezTo>
                <a:cubicBezTo>
                  <a:pt x="18" y="5548"/>
                  <a:pt x="1" y="5834"/>
                  <a:pt x="1" y="6121"/>
                </a:cubicBezTo>
                <a:lnTo>
                  <a:pt x="1" y="116245"/>
                </a:lnTo>
                <a:cubicBezTo>
                  <a:pt x="1" y="116350"/>
                  <a:pt x="4" y="116457"/>
                  <a:pt x="8" y="116561"/>
                </a:cubicBezTo>
                <a:cubicBezTo>
                  <a:pt x="16" y="116690"/>
                  <a:pt x="27" y="116821"/>
                  <a:pt x="39" y="116948"/>
                </a:cubicBezTo>
                <a:cubicBezTo>
                  <a:pt x="69" y="117201"/>
                  <a:pt x="114" y="117453"/>
                  <a:pt x="173" y="117701"/>
                </a:cubicBezTo>
                <a:cubicBezTo>
                  <a:pt x="205" y="117823"/>
                  <a:pt x="239" y="117947"/>
                  <a:pt x="273" y="118066"/>
                </a:cubicBezTo>
                <a:cubicBezTo>
                  <a:pt x="312" y="118185"/>
                  <a:pt x="353" y="118304"/>
                  <a:pt x="397" y="118419"/>
                </a:cubicBezTo>
                <a:cubicBezTo>
                  <a:pt x="438" y="118526"/>
                  <a:pt x="480" y="118635"/>
                  <a:pt x="531" y="118742"/>
                </a:cubicBezTo>
                <a:cubicBezTo>
                  <a:pt x="534" y="118754"/>
                  <a:pt x="542" y="118769"/>
                  <a:pt x="545" y="118783"/>
                </a:cubicBezTo>
                <a:cubicBezTo>
                  <a:pt x="596" y="118888"/>
                  <a:pt x="645" y="118995"/>
                  <a:pt x="703" y="119095"/>
                </a:cubicBezTo>
                <a:cubicBezTo>
                  <a:pt x="761" y="119206"/>
                  <a:pt x="818" y="119313"/>
                  <a:pt x="883" y="119418"/>
                </a:cubicBezTo>
                <a:cubicBezTo>
                  <a:pt x="988" y="119586"/>
                  <a:pt x="1099" y="119748"/>
                  <a:pt x="1214" y="119906"/>
                </a:cubicBezTo>
                <a:cubicBezTo>
                  <a:pt x="1354" y="120090"/>
                  <a:pt x="1504" y="120269"/>
                  <a:pt x="1663" y="120439"/>
                </a:cubicBezTo>
                <a:cubicBezTo>
                  <a:pt x="1744" y="120524"/>
                  <a:pt x="1824" y="120604"/>
                  <a:pt x="1909" y="120684"/>
                </a:cubicBezTo>
                <a:cubicBezTo>
                  <a:pt x="2155" y="120915"/>
                  <a:pt x="2418" y="121126"/>
                  <a:pt x="2697" y="121317"/>
                </a:cubicBezTo>
                <a:cubicBezTo>
                  <a:pt x="2707" y="121323"/>
                  <a:pt x="2717" y="121329"/>
                  <a:pt x="2726" y="121336"/>
                </a:cubicBezTo>
                <a:cubicBezTo>
                  <a:pt x="2826" y="121402"/>
                  <a:pt x="2923" y="121463"/>
                  <a:pt x="3027" y="121524"/>
                </a:cubicBezTo>
                <a:cubicBezTo>
                  <a:pt x="3127" y="121582"/>
                  <a:pt x="3229" y="121640"/>
                  <a:pt x="3334" y="121694"/>
                </a:cubicBezTo>
                <a:cubicBezTo>
                  <a:pt x="3438" y="121746"/>
                  <a:pt x="3545" y="121796"/>
                  <a:pt x="3652" y="121843"/>
                </a:cubicBezTo>
                <a:cubicBezTo>
                  <a:pt x="3752" y="121889"/>
                  <a:pt x="3856" y="121930"/>
                  <a:pt x="3959" y="121969"/>
                </a:cubicBezTo>
                <a:cubicBezTo>
                  <a:pt x="4203" y="122063"/>
                  <a:pt x="4453" y="122139"/>
                  <a:pt x="4708" y="122195"/>
                </a:cubicBezTo>
                <a:cubicBezTo>
                  <a:pt x="4807" y="122222"/>
                  <a:pt x="4912" y="122243"/>
                  <a:pt x="5016" y="122261"/>
                </a:cubicBezTo>
                <a:cubicBezTo>
                  <a:pt x="5135" y="122285"/>
                  <a:pt x="5254" y="122302"/>
                  <a:pt x="5376" y="122314"/>
                </a:cubicBezTo>
                <a:cubicBezTo>
                  <a:pt x="5495" y="122331"/>
                  <a:pt x="5614" y="122341"/>
                  <a:pt x="5738" y="122349"/>
                </a:cubicBezTo>
                <a:lnTo>
                  <a:pt x="5748" y="122349"/>
                </a:lnTo>
                <a:cubicBezTo>
                  <a:pt x="5867" y="122358"/>
                  <a:pt x="5991" y="122361"/>
                  <a:pt x="6113" y="122361"/>
                </a:cubicBezTo>
                <a:lnTo>
                  <a:pt x="177418" y="122361"/>
                </a:lnTo>
                <a:cubicBezTo>
                  <a:pt x="177419" y="122361"/>
                  <a:pt x="177420" y="122361"/>
                  <a:pt x="177421" y="122361"/>
                </a:cubicBezTo>
                <a:cubicBezTo>
                  <a:pt x="180476" y="122361"/>
                  <a:pt x="183063" y="120107"/>
                  <a:pt x="183483" y="117080"/>
                </a:cubicBezTo>
                <a:cubicBezTo>
                  <a:pt x="183520" y="116804"/>
                  <a:pt x="183539" y="116524"/>
                  <a:pt x="183539" y="116244"/>
                </a:cubicBezTo>
                <a:lnTo>
                  <a:pt x="183539" y="6121"/>
                </a:lnTo>
                <a:cubicBezTo>
                  <a:pt x="183539" y="2742"/>
                  <a:pt x="180797" y="0"/>
                  <a:pt x="1774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2"/>
          <p:cNvSpPr/>
          <p:nvPr/>
        </p:nvSpPr>
        <p:spPr>
          <a:xfrm>
            <a:off x="249775" y="4060302"/>
            <a:ext cx="3560217" cy="356041"/>
          </a:xfrm>
          <a:custGeom>
            <a:rect b="b" l="l" r="r" t="t"/>
            <a:pathLst>
              <a:path extrusionOk="0" h="18355" w="183540">
                <a:moveTo>
                  <a:pt x="1" y="0"/>
                </a:moveTo>
                <a:lnTo>
                  <a:pt x="1" y="12239"/>
                </a:lnTo>
                <a:cubicBezTo>
                  <a:pt x="1" y="12344"/>
                  <a:pt x="4" y="12451"/>
                  <a:pt x="8" y="12555"/>
                </a:cubicBezTo>
                <a:cubicBezTo>
                  <a:pt x="16" y="12684"/>
                  <a:pt x="27" y="12815"/>
                  <a:pt x="39" y="12942"/>
                </a:cubicBezTo>
                <a:cubicBezTo>
                  <a:pt x="69" y="13195"/>
                  <a:pt x="114" y="13447"/>
                  <a:pt x="173" y="13695"/>
                </a:cubicBezTo>
                <a:cubicBezTo>
                  <a:pt x="205" y="13817"/>
                  <a:pt x="239" y="13941"/>
                  <a:pt x="273" y="14060"/>
                </a:cubicBezTo>
                <a:cubicBezTo>
                  <a:pt x="312" y="14179"/>
                  <a:pt x="353" y="14298"/>
                  <a:pt x="397" y="14413"/>
                </a:cubicBezTo>
                <a:cubicBezTo>
                  <a:pt x="438" y="14520"/>
                  <a:pt x="480" y="14629"/>
                  <a:pt x="531" y="14736"/>
                </a:cubicBezTo>
                <a:cubicBezTo>
                  <a:pt x="534" y="14748"/>
                  <a:pt x="542" y="14763"/>
                  <a:pt x="545" y="14777"/>
                </a:cubicBezTo>
                <a:cubicBezTo>
                  <a:pt x="596" y="14882"/>
                  <a:pt x="645" y="14989"/>
                  <a:pt x="703" y="15089"/>
                </a:cubicBezTo>
                <a:cubicBezTo>
                  <a:pt x="761" y="15200"/>
                  <a:pt x="818" y="15307"/>
                  <a:pt x="883" y="15412"/>
                </a:cubicBezTo>
                <a:cubicBezTo>
                  <a:pt x="988" y="15580"/>
                  <a:pt x="1099" y="15742"/>
                  <a:pt x="1214" y="15900"/>
                </a:cubicBezTo>
                <a:cubicBezTo>
                  <a:pt x="1354" y="16084"/>
                  <a:pt x="1504" y="16263"/>
                  <a:pt x="1663" y="16433"/>
                </a:cubicBezTo>
                <a:cubicBezTo>
                  <a:pt x="1744" y="16518"/>
                  <a:pt x="1824" y="16598"/>
                  <a:pt x="1909" y="16678"/>
                </a:cubicBezTo>
                <a:cubicBezTo>
                  <a:pt x="2155" y="16909"/>
                  <a:pt x="2418" y="17120"/>
                  <a:pt x="2697" y="17311"/>
                </a:cubicBezTo>
                <a:cubicBezTo>
                  <a:pt x="2707" y="17317"/>
                  <a:pt x="2717" y="17323"/>
                  <a:pt x="2726" y="17330"/>
                </a:cubicBezTo>
                <a:cubicBezTo>
                  <a:pt x="2826" y="17396"/>
                  <a:pt x="2923" y="17457"/>
                  <a:pt x="3027" y="17518"/>
                </a:cubicBezTo>
                <a:cubicBezTo>
                  <a:pt x="3127" y="17576"/>
                  <a:pt x="3229" y="17634"/>
                  <a:pt x="3334" y="17688"/>
                </a:cubicBezTo>
                <a:cubicBezTo>
                  <a:pt x="3438" y="17740"/>
                  <a:pt x="3545" y="17790"/>
                  <a:pt x="3652" y="17837"/>
                </a:cubicBezTo>
                <a:cubicBezTo>
                  <a:pt x="3752" y="17883"/>
                  <a:pt x="3856" y="17924"/>
                  <a:pt x="3959" y="17963"/>
                </a:cubicBezTo>
                <a:cubicBezTo>
                  <a:pt x="4203" y="18057"/>
                  <a:pt x="4453" y="18133"/>
                  <a:pt x="4708" y="18189"/>
                </a:cubicBezTo>
                <a:cubicBezTo>
                  <a:pt x="4807" y="18216"/>
                  <a:pt x="4912" y="18237"/>
                  <a:pt x="5016" y="18255"/>
                </a:cubicBezTo>
                <a:cubicBezTo>
                  <a:pt x="5135" y="18279"/>
                  <a:pt x="5254" y="18296"/>
                  <a:pt x="5376" y="18308"/>
                </a:cubicBezTo>
                <a:cubicBezTo>
                  <a:pt x="5495" y="18325"/>
                  <a:pt x="5614" y="18335"/>
                  <a:pt x="5738" y="18343"/>
                </a:cubicBezTo>
                <a:lnTo>
                  <a:pt x="5748" y="18343"/>
                </a:lnTo>
                <a:cubicBezTo>
                  <a:pt x="5867" y="18352"/>
                  <a:pt x="5991" y="18355"/>
                  <a:pt x="6113" y="18355"/>
                </a:cubicBezTo>
                <a:lnTo>
                  <a:pt x="177418" y="18355"/>
                </a:lnTo>
                <a:cubicBezTo>
                  <a:pt x="177419" y="18355"/>
                  <a:pt x="177420" y="18355"/>
                  <a:pt x="177421" y="18355"/>
                </a:cubicBezTo>
                <a:cubicBezTo>
                  <a:pt x="180476" y="18355"/>
                  <a:pt x="183063" y="16101"/>
                  <a:pt x="183483" y="13074"/>
                </a:cubicBezTo>
                <a:cubicBezTo>
                  <a:pt x="183520" y="12798"/>
                  <a:pt x="183539" y="12518"/>
                  <a:pt x="183539" y="12238"/>
                </a:cubicBezTo>
                <a:lnTo>
                  <a:pt x="1835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2"/>
          <p:cNvSpPr/>
          <p:nvPr/>
        </p:nvSpPr>
        <p:spPr>
          <a:xfrm>
            <a:off x="1970472" y="4178975"/>
            <a:ext cx="118655" cy="118693"/>
          </a:xfrm>
          <a:custGeom>
            <a:rect b="b" l="l" r="r" t="t"/>
            <a:pathLst>
              <a:path extrusionOk="0" h="6119" w="6117">
                <a:moveTo>
                  <a:pt x="3059" y="0"/>
                </a:moveTo>
                <a:cubicBezTo>
                  <a:pt x="1370" y="0"/>
                  <a:pt x="0" y="1370"/>
                  <a:pt x="0" y="3059"/>
                </a:cubicBezTo>
                <a:cubicBezTo>
                  <a:pt x="0" y="4749"/>
                  <a:pt x="1370" y="6118"/>
                  <a:pt x="3059" y="6118"/>
                </a:cubicBezTo>
                <a:cubicBezTo>
                  <a:pt x="4747" y="6118"/>
                  <a:pt x="6117" y="4749"/>
                  <a:pt x="6117" y="3059"/>
                </a:cubicBezTo>
                <a:cubicBezTo>
                  <a:pt x="6117" y="1370"/>
                  <a:pt x="4747" y="0"/>
                  <a:pt x="30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2"/>
          <p:cNvSpPr/>
          <p:nvPr/>
        </p:nvSpPr>
        <p:spPr>
          <a:xfrm>
            <a:off x="1680867" y="4416322"/>
            <a:ext cx="697883" cy="93108"/>
          </a:xfrm>
          <a:custGeom>
            <a:rect b="b" l="l" r="r" t="t"/>
            <a:pathLst>
              <a:path extrusionOk="0" h="4800" w="35978">
                <a:moveTo>
                  <a:pt x="334" y="1"/>
                </a:moveTo>
                <a:lnTo>
                  <a:pt x="1" y="4800"/>
                </a:lnTo>
                <a:lnTo>
                  <a:pt x="35978" y="4800"/>
                </a:lnTo>
                <a:lnTo>
                  <a:pt x="356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2"/>
          <p:cNvSpPr/>
          <p:nvPr/>
        </p:nvSpPr>
        <p:spPr>
          <a:xfrm>
            <a:off x="368371" y="2161544"/>
            <a:ext cx="3322850" cy="1766938"/>
          </a:xfrm>
          <a:custGeom>
            <a:rect b="b" l="l" r="r" t="t"/>
            <a:pathLst>
              <a:path extrusionOk="0" h="91091" w="171303">
                <a:moveTo>
                  <a:pt x="0" y="1"/>
                </a:moveTo>
                <a:lnTo>
                  <a:pt x="0" y="91090"/>
                </a:lnTo>
                <a:lnTo>
                  <a:pt x="171303" y="91090"/>
                </a:lnTo>
                <a:lnTo>
                  <a:pt x="171303"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2"/>
          <p:cNvSpPr txBox="1"/>
          <p:nvPr>
            <p:ph idx="1" type="subTitle"/>
          </p:nvPr>
        </p:nvSpPr>
        <p:spPr>
          <a:xfrm>
            <a:off x="422100" y="1139688"/>
            <a:ext cx="8299800" cy="994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800"/>
              <a:t>We have created a website which can be used by a Donor to register himself and a </a:t>
            </a:r>
            <a:r>
              <a:rPr lang="en" sz="1800"/>
              <a:t>patient</a:t>
            </a:r>
            <a:r>
              <a:rPr lang="en" sz="1800"/>
              <a:t> contact our </a:t>
            </a:r>
            <a:r>
              <a:rPr lang="en" sz="1800"/>
              <a:t>administration</a:t>
            </a:r>
            <a:r>
              <a:rPr lang="en" sz="1800"/>
              <a:t> for his requirements </a:t>
            </a:r>
            <a:endParaRPr sz="1800"/>
          </a:p>
          <a:p>
            <a:pPr indent="0" lvl="0" marL="0" rtl="0" algn="ctr">
              <a:spcBef>
                <a:spcPts val="1600"/>
              </a:spcBef>
              <a:spcAft>
                <a:spcPts val="0"/>
              </a:spcAft>
              <a:buNone/>
            </a:pPr>
            <a:r>
              <a:t/>
            </a:r>
            <a:endParaRPr sz="1800"/>
          </a:p>
        </p:txBody>
      </p:sp>
      <p:sp>
        <p:nvSpPr>
          <p:cNvPr id="672" name="Google Shape;672;p42"/>
          <p:cNvSpPr/>
          <p:nvPr/>
        </p:nvSpPr>
        <p:spPr>
          <a:xfrm>
            <a:off x="0" y="0"/>
            <a:ext cx="1146000" cy="1154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3" name="Google Shape;673;p42"/>
          <p:cNvPicPr preferRelativeResize="0"/>
          <p:nvPr/>
        </p:nvPicPr>
        <p:blipFill>
          <a:blip r:embed="rId3">
            <a:alphaModFix/>
          </a:blip>
          <a:stretch>
            <a:fillRect/>
          </a:stretch>
        </p:blipFill>
        <p:spPr>
          <a:xfrm>
            <a:off x="125750" y="117747"/>
            <a:ext cx="1020325" cy="994575"/>
          </a:xfrm>
          <a:prstGeom prst="rect">
            <a:avLst/>
          </a:prstGeom>
          <a:noFill/>
          <a:ln>
            <a:noFill/>
          </a:ln>
        </p:spPr>
      </p:pic>
      <p:pic>
        <p:nvPicPr>
          <p:cNvPr id="674" name="Google Shape;674;p42"/>
          <p:cNvPicPr preferRelativeResize="0"/>
          <p:nvPr/>
        </p:nvPicPr>
        <p:blipFill>
          <a:blip r:embed="rId4">
            <a:alphaModFix/>
          </a:blip>
          <a:stretch>
            <a:fillRect/>
          </a:stretch>
        </p:blipFill>
        <p:spPr>
          <a:xfrm>
            <a:off x="5863550" y="3543050"/>
            <a:ext cx="2918176" cy="1444450"/>
          </a:xfrm>
          <a:prstGeom prst="rect">
            <a:avLst/>
          </a:prstGeom>
          <a:noFill/>
          <a:ln cap="flat" cmpd="sng" w="19050">
            <a:solidFill>
              <a:schemeClr val="lt2"/>
            </a:solidFill>
            <a:prstDash val="solid"/>
            <a:round/>
            <a:headEnd len="sm" w="sm" type="none"/>
            <a:tailEnd len="sm" w="sm" type="none"/>
          </a:ln>
        </p:spPr>
      </p:pic>
      <p:pic>
        <p:nvPicPr>
          <p:cNvPr id="675" name="Google Shape;675;p42"/>
          <p:cNvPicPr preferRelativeResize="0"/>
          <p:nvPr/>
        </p:nvPicPr>
        <p:blipFill>
          <a:blip r:embed="rId5">
            <a:alphaModFix/>
          </a:blip>
          <a:stretch>
            <a:fillRect/>
          </a:stretch>
        </p:blipFill>
        <p:spPr>
          <a:xfrm>
            <a:off x="4177850" y="1992630"/>
            <a:ext cx="2918176" cy="1365620"/>
          </a:xfrm>
          <a:prstGeom prst="rect">
            <a:avLst/>
          </a:prstGeom>
          <a:noFill/>
          <a:ln cap="flat" cmpd="sng" w="19050">
            <a:solidFill>
              <a:schemeClr val="lt2"/>
            </a:solidFill>
            <a:prstDash val="solid"/>
            <a:round/>
            <a:headEnd len="sm" w="sm" type="none"/>
            <a:tailEnd len="sm" w="sm" type="none"/>
          </a:ln>
        </p:spPr>
      </p:pic>
      <p:pic>
        <p:nvPicPr>
          <p:cNvPr id="676" name="Google Shape;676;p42"/>
          <p:cNvPicPr preferRelativeResize="0"/>
          <p:nvPr/>
        </p:nvPicPr>
        <p:blipFill>
          <a:blip r:embed="rId6">
            <a:alphaModFix/>
          </a:blip>
          <a:stretch>
            <a:fillRect/>
          </a:stretch>
        </p:blipFill>
        <p:spPr>
          <a:xfrm>
            <a:off x="368375" y="2160550"/>
            <a:ext cx="3322851" cy="1766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43"/>
          <p:cNvSpPr txBox="1"/>
          <p:nvPr>
            <p:ph type="title"/>
          </p:nvPr>
        </p:nvSpPr>
        <p:spPr>
          <a:xfrm>
            <a:off x="1655575" y="313487"/>
            <a:ext cx="5832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 &amp; Discussion</a:t>
            </a:r>
            <a:endParaRPr u="none"/>
          </a:p>
        </p:txBody>
      </p:sp>
      <p:sp>
        <p:nvSpPr>
          <p:cNvPr id="682" name="Google Shape;682;p43"/>
          <p:cNvSpPr txBox="1"/>
          <p:nvPr>
            <p:ph idx="1" type="subTitle"/>
          </p:nvPr>
        </p:nvSpPr>
        <p:spPr>
          <a:xfrm>
            <a:off x="2103575" y="1164925"/>
            <a:ext cx="5209500" cy="3174000"/>
          </a:xfrm>
          <a:prstGeom prst="rect">
            <a:avLst/>
          </a:prstGeom>
          <a:solidFill>
            <a:schemeClr val="dk2"/>
          </a:solidFill>
        </p:spPr>
        <p:txBody>
          <a:bodyPr anchorCtr="0" anchor="t" bIns="91425" lIns="91425" spcFirstLastPara="1" rIns="91425" wrap="square" tIns="91425">
            <a:noAutofit/>
          </a:bodyPr>
          <a:lstStyle/>
          <a:p>
            <a:pPr indent="0" lvl="0" marL="0" rtl="0" algn="just">
              <a:spcBef>
                <a:spcPts val="0"/>
              </a:spcBef>
              <a:spcAft>
                <a:spcPts val="0"/>
              </a:spcAft>
              <a:buNone/>
            </a:pPr>
            <a:r>
              <a:rPr lang="en" sz="1800">
                <a:highlight>
                  <a:schemeClr val="dk2"/>
                </a:highlight>
                <a:latin typeface="Karla Medium"/>
                <a:ea typeface="Karla Medium"/>
                <a:cs typeface="Karla Medium"/>
                <a:sym typeface="Karla Medium"/>
              </a:rPr>
              <a:t>Understanding</a:t>
            </a:r>
            <a:r>
              <a:rPr lang="en" sz="1800">
                <a:highlight>
                  <a:schemeClr val="dk2"/>
                </a:highlight>
                <a:latin typeface="Karla Medium"/>
                <a:ea typeface="Karla Medium"/>
                <a:cs typeface="Karla Medium"/>
                <a:sym typeface="Karla Medium"/>
              </a:rPr>
              <a:t> our problem statement we </a:t>
            </a:r>
            <a:r>
              <a:rPr lang="en" sz="1800">
                <a:highlight>
                  <a:schemeClr val="dk2"/>
                </a:highlight>
                <a:latin typeface="Karla Medium"/>
                <a:ea typeface="Karla Medium"/>
                <a:cs typeface="Karla Medium"/>
                <a:sym typeface="Karla Medium"/>
              </a:rPr>
              <a:t>have</a:t>
            </a:r>
            <a:r>
              <a:rPr lang="en" sz="1800">
                <a:highlight>
                  <a:schemeClr val="dk2"/>
                </a:highlight>
                <a:latin typeface="Karla Medium"/>
                <a:ea typeface="Karla Medium"/>
                <a:cs typeface="Karla Medium"/>
                <a:sym typeface="Karla Medium"/>
              </a:rPr>
              <a:t> come up with a user friendly website that can be </a:t>
            </a:r>
            <a:r>
              <a:rPr lang="en" sz="1800">
                <a:highlight>
                  <a:schemeClr val="dk2"/>
                </a:highlight>
                <a:latin typeface="Karla Medium"/>
                <a:ea typeface="Karla Medium"/>
                <a:cs typeface="Karla Medium"/>
                <a:sym typeface="Karla Medium"/>
              </a:rPr>
              <a:t>accessible</a:t>
            </a:r>
            <a:r>
              <a:rPr lang="en" sz="1800">
                <a:highlight>
                  <a:schemeClr val="dk2"/>
                </a:highlight>
                <a:latin typeface="Karla Medium"/>
                <a:ea typeface="Karla Medium"/>
                <a:cs typeface="Karla Medium"/>
                <a:sym typeface="Karla Medium"/>
              </a:rPr>
              <a:t> by all. We </a:t>
            </a:r>
            <a:r>
              <a:rPr lang="en" sz="1800">
                <a:highlight>
                  <a:schemeClr val="dk2"/>
                </a:highlight>
                <a:latin typeface="Karla Medium"/>
                <a:ea typeface="Karla Medium"/>
                <a:cs typeface="Karla Medium"/>
                <a:sym typeface="Karla Medium"/>
              </a:rPr>
              <a:t>created</a:t>
            </a:r>
            <a:r>
              <a:rPr lang="en" sz="1800">
                <a:highlight>
                  <a:schemeClr val="dk2"/>
                </a:highlight>
                <a:latin typeface="Karla Medium"/>
                <a:ea typeface="Karla Medium"/>
                <a:cs typeface="Karla Medium"/>
                <a:sym typeface="Karla Medium"/>
              </a:rPr>
              <a:t> a website in which a Donor can upload his information and </a:t>
            </a:r>
            <a:r>
              <a:rPr lang="en" sz="1800">
                <a:highlight>
                  <a:schemeClr val="dk2"/>
                </a:highlight>
                <a:latin typeface="Karla Medium"/>
                <a:ea typeface="Karla Medium"/>
                <a:cs typeface="Karla Medium"/>
                <a:sym typeface="Karla Medium"/>
              </a:rPr>
              <a:t>register</a:t>
            </a:r>
            <a:r>
              <a:rPr lang="en" sz="1800">
                <a:highlight>
                  <a:schemeClr val="dk2"/>
                </a:highlight>
                <a:latin typeface="Karla Medium"/>
                <a:ea typeface="Karla Medium"/>
                <a:cs typeface="Karla Medium"/>
                <a:sym typeface="Karla Medium"/>
              </a:rPr>
              <a:t> himself as a Donor. This information will be stored in our database. When there is a requirement, they can contact our </a:t>
            </a:r>
            <a:r>
              <a:rPr lang="en" sz="1800">
                <a:highlight>
                  <a:schemeClr val="dk2"/>
                </a:highlight>
                <a:latin typeface="Karla Medium"/>
                <a:ea typeface="Karla Medium"/>
                <a:cs typeface="Karla Medium"/>
                <a:sym typeface="Karla Medium"/>
              </a:rPr>
              <a:t>administration</a:t>
            </a:r>
            <a:r>
              <a:rPr lang="en" sz="1800">
                <a:highlight>
                  <a:schemeClr val="dk2"/>
                </a:highlight>
                <a:latin typeface="Karla Medium"/>
                <a:ea typeface="Karla Medium"/>
                <a:cs typeface="Karla Medium"/>
                <a:sym typeface="Karla Medium"/>
              </a:rPr>
              <a:t> for the same. When our </a:t>
            </a:r>
            <a:r>
              <a:rPr lang="en" sz="1800">
                <a:highlight>
                  <a:schemeClr val="dk2"/>
                </a:highlight>
                <a:latin typeface="Karla Medium"/>
                <a:ea typeface="Karla Medium"/>
                <a:cs typeface="Karla Medium"/>
                <a:sym typeface="Karla Medium"/>
              </a:rPr>
              <a:t>administration</a:t>
            </a:r>
            <a:r>
              <a:rPr lang="en" sz="1800">
                <a:highlight>
                  <a:schemeClr val="dk2"/>
                </a:highlight>
                <a:latin typeface="Karla Medium"/>
                <a:ea typeface="Karla Medium"/>
                <a:cs typeface="Karla Medium"/>
                <a:sym typeface="Karla Medium"/>
              </a:rPr>
              <a:t> gets a request we sort the data as per the </a:t>
            </a:r>
            <a:r>
              <a:rPr lang="en" sz="1800">
                <a:highlight>
                  <a:schemeClr val="dk2"/>
                </a:highlight>
                <a:latin typeface="Karla Medium"/>
                <a:ea typeface="Karla Medium"/>
                <a:cs typeface="Karla Medium"/>
                <a:sym typeface="Karla Medium"/>
              </a:rPr>
              <a:t>requirements</a:t>
            </a:r>
            <a:r>
              <a:rPr lang="en" sz="1800">
                <a:highlight>
                  <a:schemeClr val="dk2"/>
                </a:highlight>
                <a:latin typeface="Karla Medium"/>
                <a:ea typeface="Karla Medium"/>
                <a:cs typeface="Karla Medium"/>
                <a:sym typeface="Karla Medium"/>
              </a:rPr>
              <a:t> and provide the stakeholder with the details of the donor.</a:t>
            </a:r>
            <a:endParaRPr sz="1800">
              <a:highlight>
                <a:schemeClr val="dk2"/>
              </a:highlight>
              <a:latin typeface="Karla Medium"/>
              <a:ea typeface="Karla Medium"/>
              <a:cs typeface="Karla Medium"/>
              <a:sym typeface="Karla Medium"/>
            </a:endParaRPr>
          </a:p>
        </p:txBody>
      </p:sp>
      <p:grpSp>
        <p:nvGrpSpPr>
          <p:cNvPr id="683" name="Google Shape;683;p43"/>
          <p:cNvGrpSpPr/>
          <p:nvPr/>
        </p:nvGrpSpPr>
        <p:grpSpPr>
          <a:xfrm>
            <a:off x="7313073" y="237264"/>
            <a:ext cx="485903" cy="572718"/>
            <a:chOff x="2550425" y="1808863"/>
            <a:chExt cx="409699" cy="482858"/>
          </a:xfrm>
        </p:grpSpPr>
        <p:sp>
          <p:nvSpPr>
            <p:cNvPr id="684" name="Google Shape;684;p43"/>
            <p:cNvSpPr/>
            <p:nvPr/>
          </p:nvSpPr>
          <p:spPr>
            <a:xfrm>
              <a:off x="2550425" y="2066121"/>
              <a:ext cx="78000" cy="225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5" name="Google Shape;685;p43"/>
            <p:cNvGrpSpPr/>
            <p:nvPr/>
          </p:nvGrpSpPr>
          <p:grpSpPr>
            <a:xfrm>
              <a:off x="2578294" y="1808863"/>
              <a:ext cx="381830" cy="430482"/>
              <a:chOff x="3299850" y="238575"/>
              <a:chExt cx="427725" cy="482225"/>
            </a:xfrm>
          </p:grpSpPr>
          <p:sp>
            <p:nvSpPr>
              <p:cNvPr id="686" name="Google Shape;686;p43"/>
              <p:cNvSpPr/>
              <p:nvPr/>
            </p:nvSpPr>
            <p:spPr>
              <a:xfrm>
                <a:off x="3299850" y="323500"/>
                <a:ext cx="427725" cy="397300"/>
              </a:xfrm>
              <a:custGeom>
                <a:rect b="b" l="l" r="r" t="t"/>
                <a:pathLst>
                  <a:path extrusionOk="0" h="15892" w="17109">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87" name="Google Shape;687;p43"/>
              <p:cNvSpPr/>
              <p:nvPr/>
            </p:nvSpPr>
            <p:spPr>
              <a:xfrm>
                <a:off x="3467650" y="238575"/>
                <a:ext cx="46525" cy="56650"/>
              </a:xfrm>
              <a:custGeom>
                <a:rect b="b" l="l" r="r" t="t"/>
                <a:pathLst>
                  <a:path extrusionOk="0" h="2266" w="1861">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88" name="Google Shape;688;p43"/>
              <p:cNvSpPr/>
              <p:nvPr/>
            </p:nvSpPr>
            <p:spPr>
              <a:xfrm>
                <a:off x="3566675" y="238575"/>
                <a:ext cx="46525" cy="56675"/>
              </a:xfrm>
              <a:custGeom>
                <a:rect b="b" l="l" r="r" t="t"/>
                <a:pathLst>
                  <a:path extrusionOk="0" h="2267" w="1861">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89" name="Google Shape;689;p43"/>
              <p:cNvSpPr/>
              <p:nvPr/>
            </p:nvSpPr>
            <p:spPr>
              <a:xfrm>
                <a:off x="361122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90" name="Google Shape;690;p43"/>
              <p:cNvSpPr/>
              <p:nvPr/>
            </p:nvSpPr>
            <p:spPr>
              <a:xfrm>
                <a:off x="341307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pic>
        <p:nvPicPr>
          <p:cNvPr id="691" name="Google Shape;691;p43"/>
          <p:cNvPicPr preferRelativeResize="0"/>
          <p:nvPr/>
        </p:nvPicPr>
        <p:blipFill>
          <a:blip r:embed="rId3">
            <a:alphaModFix/>
          </a:blip>
          <a:stretch>
            <a:fillRect/>
          </a:stretch>
        </p:blipFill>
        <p:spPr>
          <a:xfrm>
            <a:off x="278150" y="117747"/>
            <a:ext cx="1020325" cy="994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44"/>
          <p:cNvSpPr txBox="1"/>
          <p:nvPr>
            <p:ph idx="1" type="body"/>
          </p:nvPr>
        </p:nvSpPr>
        <p:spPr>
          <a:xfrm>
            <a:off x="915750" y="908825"/>
            <a:ext cx="7617300" cy="3690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Karla Medium"/>
              <a:buChar char="●"/>
            </a:pPr>
            <a:r>
              <a:rPr lang="en" sz="1800">
                <a:latin typeface="Karla Medium"/>
                <a:ea typeface="Karla Medium"/>
                <a:cs typeface="Karla Medium"/>
                <a:sym typeface="Karla Medium"/>
              </a:rPr>
              <a:t>The old-fashioned way of approaching our blood-related relatives and family members for organs and blood works in a few cases but mostly fails. With our solution one can survive and </a:t>
            </a:r>
            <a:r>
              <a:rPr lang="en" sz="1800">
                <a:latin typeface="Karla Medium"/>
                <a:ea typeface="Karla Medium"/>
                <a:cs typeface="Karla Medium"/>
                <a:sym typeface="Karla Medium"/>
              </a:rPr>
              <a:t>receive</a:t>
            </a:r>
            <a:r>
              <a:rPr lang="en" sz="1800">
                <a:latin typeface="Karla Medium"/>
                <a:ea typeface="Karla Medium"/>
                <a:cs typeface="Karla Medium"/>
                <a:sym typeface="Karla Medium"/>
              </a:rPr>
              <a:t> the </a:t>
            </a:r>
            <a:r>
              <a:rPr lang="en" sz="1800">
                <a:latin typeface="Karla Medium"/>
                <a:ea typeface="Karla Medium"/>
                <a:cs typeface="Karla Medium"/>
                <a:sym typeface="Karla Medium"/>
              </a:rPr>
              <a:t>required organs and blood in a short span of time. </a:t>
            </a:r>
            <a:endParaRPr sz="1800">
              <a:latin typeface="Karla Medium"/>
              <a:ea typeface="Karla Medium"/>
              <a:cs typeface="Karla Medium"/>
              <a:sym typeface="Karla Medium"/>
            </a:endParaRPr>
          </a:p>
          <a:p>
            <a:pPr indent="-342900" lvl="0" marL="457200" rtl="0" algn="just">
              <a:spcBef>
                <a:spcPts val="0"/>
              </a:spcBef>
              <a:spcAft>
                <a:spcPts val="0"/>
              </a:spcAft>
              <a:buSzPts val="1800"/>
              <a:buFont typeface="Karla Medium"/>
              <a:buChar char="●"/>
            </a:pPr>
            <a:r>
              <a:rPr lang="en" sz="1800">
                <a:latin typeface="Karla Medium"/>
                <a:ea typeface="Karla Medium"/>
                <a:cs typeface="Karla Medium"/>
                <a:sym typeface="Karla Medium"/>
              </a:rPr>
              <a:t>By uploading your information and registering yourself on our website one can save a person’s life. One can even share their donation and survival stories on our website and inspire others to register themselves. </a:t>
            </a:r>
            <a:endParaRPr sz="1800">
              <a:latin typeface="Karla Medium"/>
              <a:ea typeface="Karla Medium"/>
              <a:cs typeface="Karla Medium"/>
              <a:sym typeface="Karla Medium"/>
            </a:endParaRPr>
          </a:p>
          <a:p>
            <a:pPr indent="-342900" lvl="0" marL="457200" rtl="0" algn="just">
              <a:spcBef>
                <a:spcPts val="0"/>
              </a:spcBef>
              <a:spcAft>
                <a:spcPts val="0"/>
              </a:spcAft>
              <a:buSzPts val="1800"/>
              <a:buFont typeface="Karla Medium"/>
              <a:buChar char="●"/>
            </a:pPr>
            <a:r>
              <a:rPr lang="en" sz="1800">
                <a:latin typeface="Karla Medium"/>
                <a:ea typeface="Karla Medium"/>
                <a:cs typeface="Karla Medium"/>
                <a:sym typeface="Karla Medium"/>
              </a:rPr>
              <a:t>We have also provided information about why should one donate and the procedure of each organ donation. Finally the donor information is stored in our database and is secure. This information is accessible by the administration as per the requirements.</a:t>
            </a:r>
            <a:endParaRPr sz="1800">
              <a:latin typeface="Karla Medium"/>
              <a:ea typeface="Karla Medium"/>
              <a:cs typeface="Karla Medium"/>
              <a:sym typeface="Karla Medium"/>
            </a:endParaRPr>
          </a:p>
        </p:txBody>
      </p:sp>
      <p:sp>
        <p:nvSpPr>
          <p:cNvPr id="697" name="Google Shape;697;p44"/>
          <p:cNvSpPr txBox="1"/>
          <p:nvPr>
            <p:ph type="title"/>
          </p:nvPr>
        </p:nvSpPr>
        <p:spPr>
          <a:xfrm>
            <a:off x="2917950" y="233900"/>
            <a:ext cx="3308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u="none"/>
          </a:p>
        </p:txBody>
      </p:sp>
      <p:grpSp>
        <p:nvGrpSpPr>
          <p:cNvPr id="698" name="Google Shape;698;p44"/>
          <p:cNvGrpSpPr/>
          <p:nvPr/>
        </p:nvGrpSpPr>
        <p:grpSpPr>
          <a:xfrm>
            <a:off x="7561974" y="257367"/>
            <a:ext cx="306460" cy="525751"/>
            <a:chOff x="5559675" y="3999406"/>
            <a:chExt cx="227192" cy="389734"/>
          </a:xfrm>
        </p:grpSpPr>
        <p:sp>
          <p:nvSpPr>
            <p:cNvPr id="699" name="Google Shape;699;p44"/>
            <p:cNvSpPr/>
            <p:nvPr/>
          </p:nvSpPr>
          <p:spPr>
            <a:xfrm>
              <a:off x="5559675" y="4205150"/>
              <a:ext cx="114900" cy="12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4"/>
            <p:cNvSpPr/>
            <p:nvPr/>
          </p:nvSpPr>
          <p:spPr>
            <a:xfrm>
              <a:off x="5650108" y="4182498"/>
              <a:ext cx="68399" cy="68399"/>
            </a:xfrm>
            <a:custGeom>
              <a:rect b="b" l="l" r="r" t="t"/>
              <a:pathLst>
                <a:path extrusionOk="0" h="1884" w="1884">
                  <a:moveTo>
                    <a:pt x="629" y="0"/>
                  </a:moveTo>
                  <a:lnTo>
                    <a:pt x="629" y="628"/>
                  </a:lnTo>
                  <a:lnTo>
                    <a:pt x="1" y="628"/>
                  </a:lnTo>
                  <a:lnTo>
                    <a:pt x="1" y="1256"/>
                  </a:lnTo>
                  <a:lnTo>
                    <a:pt x="629" y="1256"/>
                  </a:lnTo>
                  <a:lnTo>
                    <a:pt x="629" y="1883"/>
                  </a:lnTo>
                  <a:lnTo>
                    <a:pt x="1256" y="1883"/>
                  </a:lnTo>
                  <a:lnTo>
                    <a:pt x="1256" y="1256"/>
                  </a:lnTo>
                  <a:lnTo>
                    <a:pt x="1884" y="1256"/>
                  </a:lnTo>
                  <a:lnTo>
                    <a:pt x="1884" y="628"/>
                  </a:lnTo>
                  <a:lnTo>
                    <a:pt x="1256" y="628"/>
                  </a:lnTo>
                  <a:lnTo>
                    <a:pt x="1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4"/>
            <p:cNvSpPr/>
            <p:nvPr/>
          </p:nvSpPr>
          <p:spPr>
            <a:xfrm>
              <a:off x="5581744" y="3999406"/>
              <a:ext cx="205123" cy="389734"/>
            </a:xfrm>
            <a:custGeom>
              <a:rect b="b" l="l" r="r" t="t"/>
              <a:pathLst>
                <a:path extrusionOk="0" h="10735" w="5650">
                  <a:moveTo>
                    <a:pt x="1256" y="628"/>
                  </a:moveTo>
                  <a:lnTo>
                    <a:pt x="1256" y="1884"/>
                  </a:lnTo>
                  <a:lnTo>
                    <a:pt x="628" y="1884"/>
                  </a:lnTo>
                  <a:lnTo>
                    <a:pt x="628" y="628"/>
                  </a:lnTo>
                  <a:close/>
                  <a:moveTo>
                    <a:pt x="2512" y="628"/>
                  </a:moveTo>
                  <a:lnTo>
                    <a:pt x="2512" y="1884"/>
                  </a:lnTo>
                  <a:lnTo>
                    <a:pt x="1884" y="1884"/>
                  </a:lnTo>
                  <a:lnTo>
                    <a:pt x="1884" y="628"/>
                  </a:lnTo>
                  <a:close/>
                  <a:moveTo>
                    <a:pt x="3767" y="628"/>
                  </a:moveTo>
                  <a:lnTo>
                    <a:pt x="3767" y="1884"/>
                  </a:lnTo>
                  <a:lnTo>
                    <a:pt x="3139" y="1884"/>
                  </a:lnTo>
                  <a:lnTo>
                    <a:pt x="3139" y="628"/>
                  </a:lnTo>
                  <a:close/>
                  <a:moveTo>
                    <a:pt x="5022" y="628"/>
                  </a:moveTo>
                  <a:lnTo>
                    <a:pt x="5022" y="1884"/>
                  </a:lnTo>
                  <a:lnTo>
                    <a:pt x="4395" y="1884"/>
                  </a:lnTo>
                  <a:lnTo>
                    <a:pt x="4395" y="628"/>
                  </a:lnTo>
                  <a:close/>
                  <a:moveTo>
                    <a:pt x="4395" y="2512"/>
                  </a:moveTo>
                  <a:lnTo>
                    <a:pt x="4395" y="3788"/>
                  </a:lnTo>
                  <a:lnTo>
                    <a:pt x="1256" y="3788"/>
                  </a:lnTo>
                  <a:lnTo>
                    <a:pt x="1256" y="2512"/>
                  </a:lnTo>
                  <a:close/>
                  <a:moveTo>
                    <a:pt x="4395" y="4416"/>
                  </a:moveTo>
                  <a:lnTo>
                    <a:pt x="4395" y="7596"/>
                  </a:lnTo>
                  <a:lnTo>
                    <a:pt x="1256" y="7596"/>
                  </a:lnTo>
                  <a:lnTo>
                    <a:pt x="1256" y="4416"/>
                  </a:lnTo>
                  <a:close/>
                  <a:moveTo>
                    <a:pt x="4395" y="8224"/>
                  </a:moveTo>
                  <a:lnTo>
                    <a:pt x="4395" y="8538"/>
                  </a:lnTo>
                  <a:cubicBezTo>
                    <a:pt x="4395" y="9395"/>
                    <a:pt x="3683" y="10107"/>
                    <a:pt x="2825" y="10107"/>
                  </a:cubicBezTo>
                  <a:cubicBezTo>
                    <a:pt x="1947" y="10107"/>
                    <a:pt x="1256" y="9395"/>
                    <a:pt x="1256" y="8538"/>
                  </a:cubicBezTo>
                  <a:lnTo>
                    <a:pt x="1256" y="8224"/>
                  </a:lnTo>
                  <a:close/>
                  <a:moveTo>
                    <a:pt x="1" y="1"/>
                  </a:moveTo>
                  <a:lnTo>
                    <a:pt x="1" y="2512"/>
                  </a:lnTo>
                  <a:lnTo>
                    <a:pt x="628" y="2512"/>
                  </a:lnTo>
                  <a:lnTo>
                    <a:pt x="628" y="8538"/>
                  </a:lnTo>
                  <a:cubicBezTo>
                    <a:pt x="628" y="9751"/>
                    <a:pt x="1612" y="10735"/>
                    <a:pt x="2825" y="10735"/>
                  </a:cubicBezTo>
                  <a:cubicBezTo>
                    <a:pt x="4039" y="10735"/>
                    <a:pt x="5022" y="9751"/>
                    <a:pt x="5022" y="8538"/>
                  </a:cubicBezTo>
                  <a:lnTo>
                    <a:pt x="5022" y="2512"/>
                  </a:lnTo>
                  <a:lnTo>
                    <a:pt x="5650" y="2512"/>
                  </a:lnTo>
                  <a:lnTo>
                    <a:pt x="56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44"/>
          <p:cNvGrpSpPr/>
          <p:nvPr/>
        </p:nvGrpSpPr>
        <p:grpSpPr>
          <a:xfrm>
            <a:off x="8125149" y="257367"/>
            <a:ext cx="306460" cy="525751"/>
            <a:chOff x="5559675" y="3999406"/>
            <a:chExt cx="227192" cy="389734"/>
          </a:xfrm>
        </p:grpSpPr>
        <p:sp>
          <p:nvSpPr>
            <p:cNvPr id="703" name="Google Shape;703;p44"/>
            <p:cNvSpPr/>
            <p:nvPr/>
          </p:nvSpPr>
          <p:spPr>
            <a:xfrm>
              <a:off x="5559675" y="4205150"/>
              <a:ext cx="114900" cy="12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4"/>
            <p:cNvSpPr/>
            <p:nvPr/>
          </p:nvSpPr>
          <p:spPr>
            <a:xfrm>
              <a:off x="5650108" y="4182498"/>
              <a:ext cx="68399" cy="68399"/>
            </a:xfrm>
            <a:custGeom>
              <a:rect b="b" l="l" r="r" t="t"/>
              <a:pathLst>
                <a:path extrusionOk="0" h="1884" w="1884">
                  <a:moveTo>
                    <a:pt x="629" y="0"/>
                  </a:moveTo>
                  <a:lnTo>
                    <a:pt x="629" y="628"/>
                  </a:lnTo>
                  <a:lnTo>
                    <a:pt x="1" y="628"/>
                  </a:lnTo>
                  <a:lnTo>
                    <a:pt x="1" y="1256"/>
                  </a:lnTo>
                  <a:lnTo>
                    <a:pt x="629" y="1256"/>
                  </a:lnTo>
                  <a:lnTo>
                    <a:pt x="629" y="1883"/>
                  </a:lnTo>
                  <a:lnTo>
                    <a:pt x="1256" y="1883"/>
                  </a:lnTo>
                  <a:lnTo>
                    <a:pt x="1256" y="1256"/>
                  </a:lnTo>
                  <a:lnTo>
                    <a:pt x="1884" y="1256"/>
                  </a:lnTo>
                  <a:lnTo>
                    <a:pt x="1884" y="628"/>
                  </a:lnTo>
                  <a:lnTo>
                    <a:pt x="1256" y="628"/>
                  </a:lnTo>
                  <a:lnTo>
                    <a:pt x="1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4"/>
            <p:cNvSpPr/>
            <p:nvPr/>
          </p:nvSpPr>
          <p:spPr>
            <a:xfrm>
              <a:off x="5581744" y="3999406"/>
              <a:ext cx="205123" cy="389734"/>
            </a:xfrm>
            <a:custGeom>
              <a:rect b="b" l="l" r="r" t="t"/>
              <a:pathLst>
                <a:path extrusionOk="0" h="10735" w="5650">
                  <a:moveTo>
                    <a:pt x="1256" y="628"/>
                  </a:moveTo>
                  <a:lnTo>
                    <a:pt x="1256" y="1884"/>
                  </a:lnTo>
                  <a:lnTo>
                    <a:pt x="628" y="1884"/>
                  </a:lnTo>
                  <a:lnTo>
                    <a:pt x="628" y="628"/>
                  </a:lnTo>
                  <a:close/>
                  <a:moveTo>
                    <a:pt x="2512" y="628"/>
                  </a:moveTo>
                  <a:lnTo>
                    <a:pt x="2512" y="1884"/>
                  </a:lnTo>
                  <a:lnTo>
                    <a:pt x="1884" y="1884"/>
                  </a:lnTo>
                  <a:lnTo>
                    <a:pt x="1884" y="628"/>
                  </a:lnTo>
                  <a:close/>
                  <a:moveTo>
                    <a:pt x="3767" y="628"/>
                  </a:moveTo>
                  <a:lnTo>
                    <a:pt x="3767" y="1884"/>
                  </a:lnTo>
                  <a:lnTo>
                    <a:pt x="3139" y="1884"/>
                  </a:lnTo>
                  <a:lnTo>
                    <a:pt x="3139" y="628"/>
                  </a:lnTo>
                  <a:close/>
                  <a:moveTo>
                    <a:pt x="5022" y="628"/>
                  </a:moveTo>
                  <a:lnTo>
                    <a:pt x="5022" y="1884"/>
                  </a:lnTo>
                  <a:lnTo>
                    <a:pt x="4395" y="1884"/>
                  </a:lnTo>
                  <a:lnTo>
                    <a:pt x="4395" y="628"/>
                  </a:lnTo>
                  <a:close/>
                  <a:moveTo>
                    <a:pt x="4395" y="2512"/>
                  </a:moveTo>
                  <a:lnTo>
                    <a:pt x="4395" y="3788"/>
                  </a:lnTo>
                  <a:lnTo>
                    <a:pt x="1256" y="3788"/>
                  </a:lnTo>
                  <a:lnTo>
                    <a:pt x="1256" y="2512"/>
                  </a:lnTo>
                  <a:close/>
                  <a:moveTo>
                    <a:pt x="4395" y="4416"/>
                  </a:moveTo>
                  <a:lnTo>
                    <a:pt x="4395" y="7596"/>
                  </a:lnTo>
                  <a:lnTo>
                    <a:pt x="1256" y="7596"/>
                  </a:lnTo>
                  <a:lnTo>
                    <a:pt x="1256" y="4416"/>
                  </a:lnTo>
                  <a:close/>
                  <a:moveTo>
                    <a:pt x="4395" y="8224"/>
                  </a:moveTo>
                  <a:lnTo>
                    <a:pt x="4395" y="8538"/>
                  </a:lnTo>
                  <a:cubicBezTo>
                    <a:pt x="4395" y="9395"/>
                    <a:pt x="3683" y="10107"/>
                    <a:pt x="2825" y="10107"/>
                  </a:cubicBezTo>
                  <a:cubicBezTo>
                    <a:pt x="1947" y="10107"/>
                    <a:pt x="1256" y="9395"/>
                    <a:pt x="1256" y="8538"/>
                  </a:cubicBezTo>
                  <a:lnTo>
                    <a:pt x="1256" y="8224"/>
                  </a:lnTo>
                  <a:close/>
                  <a:moveTo>
                    <a:pt x="1" y="1"/>
                  </a:moveTo>
                  <a:lnTo>
                    <a:pt x="1" y="2512"/>
                  </a:lnTo>
                  <a:lnTo>
                    <a:pt x="628" y="2512"/>
                  </a:lnTo>
                  <a:lnTo>
                    <a:pt x="628" y="8538"/>
                  </a:lnTo>
                  <a:cubicBezTo>
                    <a:pt x="628" y="9751"/>
                    <a:pt x="1612" y="10735"/>
                    <a:pt x="2825" y="10735"/>
                  </a:cubicBezTo>
                  <a:cubicBezTo>
                    <a:pt x="4039" y="10735"/>
                    <a:pt x="5022" y="9751"/>
                    <a:pt x="5022" y="8538"/>
                  </a:cubicBezTo>
                  <a:lnTo>
                    <a:pt x="5022" y="2512"/>
                  </a:lnTo>
                  <a:lnTo>
                    <a:pt x="5650" y="2512"/>
                  </a:lnTo>
                  <a:lnTo>
                    <a:pt x="56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44"/>
          <p:cNvGrpSpPr/>
          <p:nvPr/>
        </p:nvGrpSpPr>
        <p:grpSpPr>
          <a:xfrm>
            <a:off x="8688324" y="257367"/>
            <a:ext cx="306460" cy="525751"/>
            <a:chOff x="5559675" y="3999406"/>
            <a:chExt cx="227192" cy="389734"/>
          </a:xfrm>
        </p:grpSpPr>
        <p:sp>
          <p:nvSpPr>
            <p:cNvPr id="707" name="Google Shape;707;p44"/>
            <p:cNvSpPr/>
            <p:nvPr/>
          </p:nvSpPr>
          <p:spPr>
            <a:xfrm>
              <a:off x="5559675" y="4205150"/>
              <a:ext cx="114900" cy="12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4"/>
            <p:cNvSpPr/>
            <p:nvPr/>
          </p:nvSpPr>
          <p:spPr>
            <a:xfrm>
              <a:off x="5650108" y="4182498"/>
              <a:ext cx="68399" cy="68399"/>
            </a:xfrm>
            <a:custGeom>
              <a:rect b="b" l="l" r="r" t="t"/>
              <a:pathLst>
                <a:path extrusionOk="0" h="1884" w="1884">
                  <a:moveTo>
                    <a:pt x="629" y="0"/>
                  </a:moveTo>
                  <a:lnTo>
                    <a:pt x="629" y="628"/>
                  </a:lnTo>
                  <a:lnTo>
                    <a:pt x="1" y="628"/>
                  </a:lnTo>
                  <a:lnTo>
                    <a:pt x="1" y="1256"/>
                  </a:lnTo>
                  <a:lnTo>
                    <a:pt x="629" y="1256"/>
                  </a:lnTo>
                  <a:lnTo>
                    <a:pt x="629" y="1883"/>
                  </a:lnTo>
                  <a:lnTo>
                    <a:pt x="1256" y="1883"/>
                  </a:lnTo>
                  <a:lnTo>
                    <a:pt x="1256" y="1256"/>
                  </a:lnTo>
                  <a:lnTo>
                    <a:pt x="1884" y="1256"/>
                  </a:lnTo>
                  <a:lnTo>
                    <a:pt x="1884" y="628"/>
                  </a:lnTo>
                  <a:lnTo>
                    <a:pt x="1256" y="628"/>
                  </a:lnTo>
                  <a:lnTo>
                    <a:pt x="1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4"/>
            <p:cNvSpPr/>
            <p:nvPr/>
          </p:nvSpPr>
          <p:spPr>
            <a:xfrm>
              <a:off x="5581744" y="3999406"/>
              <a:ext cx="205123" cy="389734"/>
            </a:xfrm>
            <a:custGeom>
              <a:rect b="b" l="l" r="r" t="t"/>
              <a:pathLst>
                <a:path extrusionOk="0" h="10735" w="5650">
                  <a:moveTo>
                    <a:pt x="1256" y="628"/>
                  </a:moveTo>
                  <a:lnTo>
                    <a:pt x="1256" y="1884"/>
                  </a:lnTo>
                  <a:lnTo>
                    <a:pt x="628" y="1884"/>
                  </a:lnTo>
                  <a:lnTo>
                    <a:pt x="628" y="628"/>
                  </a:lnTo>
                  <a:close/>
                  <a:moveTo>
                    <a:pt x="2512" y="628"/>
                  </a:moveTo>
                  <a:lnTo>
                    <a:pt x="2512" y="1884"/>
                  </a:lnTo>
                  <a:lnTo>
                    <a:pt x="1884" y="1884"/>
                  </a:lnTo>
                  <a:lnTo>
                    <a:pt x="1884" y="628"/>
                  </a:lnTo>
                  <a:close/>
                  <a:moveTo>
                    <a:pt x="3767" y="628"/>
                  </a:moveTo>
                  <a:lnTo>
                    <a:pt x="3767" y="1884"/>
                  </a:lnTo>
                  <a:lnTo>
                    <a:pt x="3139" y="1884"/>
                  </a:lnTo>
                  <a:lnTo>
                    <a:pt x="3139" y="628"/>
                  </a:lnTo>
                  <a:close/>
                  <a:moveTo>
                    <a:pt x="5022" y="628"/>
                  </a:moveTo>
                  <a:lnTo>
                    <a:pt x="5022" y="1884"/>
                  </a:lnTo>
                  <a:lnTo>
                    <a:pt x="4395" y="1884"/>
                  </a:lnTo>
                  <a:lnTo>
                    <a:pt x="4395" y="628"/>
                  </a:lnTo>
                  <a:close/>
                  <a:moveTo>
                    <a:pt x="4395" y="2512"/>
                  </a:moveTo>
                  <a:lnTo>
                    <a:pt x="4395" y="3788"/>
                  </a:lnTo>
                  <a:lnTo>
                    <a:pt x="1256" y="3788"/>
                  </a:lnTo>
                  <a:lnTo>
                    <a:pt x="1256" y="2512"/>
                  </a:lnTo>
                  <a:close/>
                  <a:moveTo>
                    <a:pt x="4395" y="4416"/>
                  </a:moveTo>
                  <a:lnTo>
                    <a:pt x="4395" y="7596"/>
                  </a:lnTo>
                  <a:lnTo>
                    <a:pt x="1256" y="7596"/>
                  </a:lnTo>
                  <a:lnTo>
                    <a:pt x="1256" y="4416"/>
                  </a:lnTo>
                  <a:close/>
                  <a:moveTo>
                    <a:pt x="4395" y="8224"/>
                  </a:moveTo>
                  <a:lnTo>
                    <a:pt x="4395" y="8538"/>
                  </a:lnTo>
                  <a:cubicBezTo>
                    <a:pt x="4395" y="9395"/>
                    <a:pt x="3683" y="10107"/>
                    <a:pt x="2825" y="10107"/>
                  </a:cubicBezTo>
                  <a:cubicBezTo>
                    <a:pt x="1947" y="10107"/>
                    <a:pt x="1256" y="9395"/>
                    <a:pt x="1256" y="8538"/>
                  </a:cubicBezTo>
                  <a:lnTo>
                    <a:pt x="1256" y="8224"/>
                  </a:lnTo>
                  <a:close/>
                  <a:moveTo>
                    <a:pt x="1" y="1"/>
                  </a:moveTo>
                  <a:lnTo>
                    <a:pt x="1" y="2512"/>
                  </a:lnTo>
                  <a:lnTo>
                    <a:pt x="628" y="2512"/>
                  </a:lnTo>
                  <a:lnTo>
                    <a:pt x="628" y="8538"/>
                  </a:lnTo>
                  <a:cubicBezTo>
                    <a:pt x="628" y="9751"/>
                    <a:pt x="1612" y="10735"/>
                    <a:pt x="2825" y="10735"/>
                  </a:cubicBezTo>
                  <a:cubicBezTo>
                    <a:pt x="4039" y="10735"/>
                    <a:pt x="5022" y="9751"/>
                    <a:pt x="5022" y="8538"/>
                  </a:cubicBezTo>
                  <a:lnTo>
                    <a:pt x="5022" y="2512"/>
                  </a:lnTo>
                  <a:lnTo>
                    <a:pt x="5650" y="2512"/>
                  </a:lnTo>
                  <a:lnTo>
                    <a:pt x="56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p44"/>
          <p:cNvSpPr/>
          <p:nvPr/>
        </p:nvSpPr>
        <p:spPr>
          <a:xfrm>
            <a:off x="0" y="0"/>
            <a:ext cx="1146000" cy="111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1" name="Google Shape;711;p44"/>
          <p:cNvPicPr preferRelativeResize="0"/>
          <p:nvPr/>
        </p:nvPicPr>
        <p:blipFill>
          <a:blip r:embed="rId3">
            <a:alphaModFix/>
          </a:blip>
          <a:stretch>
            <a:fillRect/>
          </a:stretch>
        </p:blipFill>
        <p:spPr>
          <a:xfrm>
            <a:off x="125750" y="117747"/>
            <a:ext cx="1020325" cy="994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45"/>
          <p:cNvSpPr txBox="1"/>
          <p:nvPr>
            <p:ph idx="2" type="body"/>
          </p:nvPr>
        </p:nvSpPr>
        <p:spPr>
          <a:xfrm>
            <a:off x="2303400" y="1626025"/>
            <a:ext cx="4537200" cy="2645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1800" u="sng">
                <a:solidFill>
                  <a:schemeClr val="hlink"/>
                </a:solidFill>
                <a:hlinkClick r:id="rId3"/>
              </a:rPr>
              <a:t>https://www.organdonation.nhs.uk/</a:t>
            </a:r>
            <a:endParaRPr sz="1800"/>
          </a:p>
          <a:p>
            <a:pPr indent="-342900" lvl="0" marL="457200" rtl="0" algn="just">
              <a:spcBef>
                <a:spcPts val="0"/>
              </a:spcBef>
              <a:spcAft>
                <a:spcPts val="0"/>
              </a:spcAft>
              <a:buSzPts val="1800"/>
              <a:buChar char="●"/>
            </a:pPr>
            <a:r>
              <a:rPr lang="en" sz="1800" u="sng">
                <a:solidFill>
                  <a:schemeClr val="hlink"/>
                </a:solidFill>
                <a:hlinkClick r:id="rId4"/>
              </a:rPr>
              <a:t>https://www.nhsbt.nhs.uk/</a:t>
            </a:r>
            <a:endParaRPr sz="1800"/>
          </a:p>
          <a:p>
            <a:pPr indent="-342900" lvl="0" marL="457200" rtl="0" algn="just">
              <a:spcBef>
                <a:spcPts val="0"/>
              </a:spcBef>
              <a:spcAft>
                <a:spcPts val="0"/>
              </a:spcAft>
              <a:buSzPts val="1800"/>
              <a:buChar char="●"/>
            </a:pPr>
            <a:r>
              <a:rPr lang="en" sz="1800" u="sng">
                <a:solidFill>
                  <a:schemeClr val="hlink"/>
                </a:solidFill>
                <a:hlinkClick r:id="rId5"/>
              </a:rPr>
              <a:t>KettoDonation</a:t>
            </a:r>
            <a:endParaRPr sz="1800"/>
          </a:p>
          <a:p>
            <a:pPr indent="-342900" lvl="0" marL="457200" rtl="0" algn="just">
              <a:spcBef>
                <a:spcPts val="0"/>
              </a:spcBef>
              <a:spcAft>
                <a:spcPts val="0"/>
              </a:spcAft>
              <a:buSzPts val="1800"/>
              <a:buChar char="●"/>
            </a:pPr>
            <a:r>
              <a:rPr lang="en" sz="1800" u="sng">
                <a:solidFill>
                  <a:schemeClr val="hlink"/>
                </a:solidFill>
                <a:hlinkClick r:id="rId6"/>
              </a:rPr>
              <a:t>MongoDb</a:t>
            </a:r>
            <a:endParaRPr sz="1800"/>
          </a:p>
          <a:p>
            <a:pPr indent="-342900" lvl="0" marL="457200" rtl="0" algn="just">
              <a:spcBef>
                <a:spcPts val="0"/>
              </a:spcBef>
              <a:spcAft>
                <a:spcPts val="0"/>
              </a:spcAft>
              <a:buSzPts val="1800"/>
              <a:buChar char="●"/>
            </a:pPr>
            <a:r>
              <a:rPr lang="en" sz="1800" u="sng">
                <a:solidFill>
                  <a:schemeClr val="hlink"/>
                </a:solidFill>
                <a:hlinkClick r:id="rId7"/>
              </a:rPr>
              <a:t>https://nodejs.org/en/</a:t>
            </a:r>
            <a:endParaRPr sz="1800"/>
          </a:p>
          <a:p>
            <a:pPr indent="-342900" lvl="0" marL="457200" rtl="0" algn="just">
              <a:spcBef>
                <a:spcPts val="0"/>
              </a:spcBef>
              <a:spcAft>
                <a:spcPts val="0"/>
              </a:spcAft>
              <a:buSzPts val="1800"/>
              <a:buChar char="●"/>
            </a:pPr>
            <a:r>
              <a:rPr lang="en" sz="1800" u="sng">
                <a:solidFill>
                  <a:schemeClr val="hlink"/>
                </a:solidFill>
                <a:hlinkClick r:id="rId8"/>
              </a:rPr>
              <a:t>https://expressjs.com/</a:t>
            </a:r>
            <a:endParaRPr sz="1800"/>
          </a:p>
          <a:p>
            <a:pPr indent="-342900" lvl="0" marL="457200" rtl="0" algn="just">
              <a:spcBef>
                <a:spcPts val="0"/>
              </a:spcBef>
              <a:spcAft>
                <a:spcPts val="0"/>
              </a:spcAft>
              <a:buSzPts val="1800"/>
              <a:buChar char="●"/>
            </a:pPr>
            <a:r>
              <a:rPr lang="en" sz="1800" u="sng">
                <a:solidFill>
                  <a:schemeClr val="hlink"/>
                </a:solidFill>
                <a:hlinkClick r:id="rId9"/>
              </a:rPr>
              <a:t>https://reactjs.org/</a:t>
            </a:r>
            <a:endParaRPr sz="1800"/>
          </a:p>
        </p:txBody>
      </p:sp>
      <p:sp>
        <p:nvSpPr>
          <p:cNvPr id="717" name="Google Shape;717;p45"/>
          <p:cNvSpPr txBox="1"/>
          <p:nvPr>
            <p:ph type="title"/>
          </p:nvPr>
        </p:nvSpPr>
        <p:spPr>
          <a:xfrm>
            <a:off x="1655575" y="618287"/>
            <a:ext cx="5832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none"/>
              <a:t>R</a:t>
            </a:r>
            <a:r>
              <a:rPr lang="en"/>
              <a:t>eferences</a:t>
            </a:r>
            <a:endParaRPr u="none"/>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6"/>
          <p:cNvSpPr txBox="1"/>
          <p:nvPr>
            <p:ph type="title"/>
          </p:nvPr>
        </p:nvSpPr>
        <p:spPr>
          <a:xfrm>
            <a:off x="1655550" y="2087095"/>
            <a:ext cx="5832900" cy="96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none"/>
              <a:t>Thank</a:t>
            </a:r>
            <a:r>
              <a:rPr lang="en"/>
              <a:t>s!</a:t>
            </a:r>
            <a:endParaRPr u="none"/>
          </a:p>
        </p:txBody>
      </p:sp>
      <p:sp>
        <p:nvSpPr>
          <p:cNvPr id="723" name="Google Shape;723;p46"/>
          <p:cNvSpPr/>
          <p:nvPr/>
        </p:nvSpPr>
        <p:spPr>
          <a:xfrm>
            <a:off x="2269200" y="3731550"/>
            <a:ext cx="4639200" cy="1084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2"/>
          <p:cNvSpPr txBox="1"/>
          <p:nvPr>
            <p:ph idx="8" type="title"/>
          </p:nvPr>
        </p:nvSpPr>
        <p:spPr>
          <a:xfrm>
            <a:off x="1655575" y="616588"/>
            <a:ext cx="5832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none"/>
              <a:t>Table of Contents</a:t>
            </a:r>
            <a:endParaRPr u="none"/>
          </a:p>
        </p:txBody>
      </p:sp>
      <p:sp>
        <p:nvSpPr>
          <p:cNvPr id="506" name="Google Shape;506;p32"/>
          <p:cNvSpPr txBox="1"/>
          <p:nvPr>
            <p:ph idx="4" type="title"/>
          </p:nvPr>
        </p:nvSpPr>
        <p:spPr>
          <a:xfrm>
            <a:off x="917100" y="1592100"/>
            <a:ext cx="3654900" cy="3247800"/>
          </a:xfrm>
          <a:prstGeom prst="rect">
            <a:avLst/>
          </a:prstGeom>
        </p:spPr>
        <p:txBody>
          <a:bodyPr anchorCtr="0" anchor="b" bIns="91425" lIns="91425" spcFirstLastPara="1" rIns="91425" wrap="square" tIns="91425">
            <a:spAutoFit/>
          </a:bodyPr>
          <a:lstStyle/>
          <a:p>
            <a:pPr indent="-349250" lvl="0" marL="457200" rtl="0" algn="just">
              <a:spcBef>
                <a:spcPts val="0"/>
              </a:spcBef>
              <a:spcAft>
                <a:spcPts val="0"/>
              </a:spcAft>
              <a:buSzPts val="1900"/>
              <a:buChar char="❖"/>
            </a:pPr>
            <a:r>
              <a:rPr lang="en" sz="2500"/>
              <a:t>Abstract</a:t>
            </a:r>
            <a:endParaRPr sz="2500"/>
          </a:p>
          <a:p>
            <a:pPr indent="-349250" lvl="0" marL="457200" rtl="0" algn="just">
              <a:spcBef>
                <a:spcPts val="0"/>
              </a:spcBef>
              <a:spcAft>
                <a:spcPts val="0"/>
              </a:spcAft>
              <a:buSzPts val="1900"/>
              <a:buChar char="❖"/>
            </a:pPr>
            <a:r>
              <a:rPr lang="en" sz="2500"/>
              <a:t>Introduction</a:t>
            </a:r>
            <a:endParaRPr sz="2500"/>
          </a:p>
          <a:p>
            <a:pPr indent="-349250" lvl="0" marL="457200" rtl="0" algn="just">
              <a:spcBef>
                <a:spcPts val="0"/>
              </a:spcBef>
              <a:spcAft>
                <a:spcPts val="0"/>
              </a:spcAft>
              <a:buSzPts val="1900"/>
              <a:buChar char="❖"/>
            </a:pPr>
            <a:r>
              <a:rPr lang="en" sz="2500"/>
              <a:t>Problem Statement</a:t>
            </a:r>
            <a:endParaRPr sz="2500"/>
          </a:p>
          <a:p>
            <a:pPr indent="-349250" lvl="0" marL="457200" rtl="0" algn="just">
              <a:spcBef>
                <a:spcPts val="0"/>
              </a:spcBef>
              <a:spcAft>
                <a:spcPts val="0"/>
              </a:spcAft>
              <a:buSzPts val="1900"/>
              <a:buChar char="❖"/>
            </a:pPr>
            <a:r>
              <a:rPr lang="en" sz="2500"/>
              <a:t>Aim of project</a:t>
            </a:r>
            <a:endParaRPr sz="2500"/>
          </a:p>
          <a:p>
            <a:pPr indent="-349250" lvl="0" marL="457200" rtl="0" algn="just">
              <a:spcBef>
                <a:spcPts val="0"/>
              </a:spcBef>
              <a:spcAft>
                <a:spcPts val="0"/>
              </a:spcAft>
              <a:buSzPts val="1900"/>
              <a:buChar char="❖"/>
            </a:pPr>
            <a:r>
              <a:rPr lang="en" sz="2500"/>
              <a:t>Literature review</a:t>
            </a:r>
            <a:endParaRPr sz="2500"/>
          </a:p>
          <a:p>
            <a:pPr indent="-349250" lvl="0" marL="457200" rtl="0" algn="just">
              <a:spcBef>
                <a:spcPts val="0"/>
              </a:spcBef>
              <a:spcAft>
                <a:spcPts val="0"/>
              </a:spcAft>
              <a:buSzPts val="1900"/>
              <a:buChar char="❖"/>
            </a:pPr>
            <a:r>
              <a:rPr lang="en" sz="2500"/>
              <a:t>Proposed methodology</a:t>
            </a:r>
            <a:endParaRPr sz="2500"/>
          </a:p>
          <a:p>
            <a:pPr indent="0" lvl="0" marL="914400" rtl="0" algn="just">
              <a:spcBef>
                <a:spcPts val="0"/>
              </a:spcBef>
              <a:spcAft>
                <a:spcPts val="0"/>
              </a:spcAft>
              <a:buNone/>
            </a:pPr>
            <a:r>
              <a:t/>
            </a:r>
            <a:endParaRPr/>
          </a:p>
        </p:txBody>
      </p:sp>
      <p:sp>
        <p:nvSpPr>
          <p:cNvPr id="507" name="Google Shape;507;p32"/>
          <p:cNvSpPr txBox="1"/>
          <p:nvPr>
            <p:ph idx="4" type="title"/>
          </p:nvPr>
        </p:nvSpPr>
        <p:spPr>
          <a:xfrm>
            <a:off x="4572000" y="1592100"/>
            <a:ext cx="3654900" cy="2878200"/>
          </a:xfrm>
          <a:prstGeom prst="rect">
            <a:avLst/>
          </a:prstGeom>
        </p:spPr>
        <p:txBody>
          <a:bodyPr anchorCtr="0" anchor="b" bIns="91425" lIns="91425" spcFirstLastPara="1" rIns="91425" wrap="square" tIns="91425">
            <a:spAutoFit/>
          </a:bodyPr>
          <a:lstStyle/>
          <a:p>
            <a:pPr indent="-387350" lvl="0" marL="457200" rtl="0" algn="just">
              <a:spcBef>
                <a:spcPts val="0"/>
              </a:spcBef>
              <a:spcAft>
                <a:spcPts val="0"/>
              </a:spcAft>
              <a:buClr>
                <a:schemeClr val="lt2"/>
              </a:buClr>
              <a:buSzPts val="2500"/>
              <a:buChar char="❖"/>
            </a:pPr>
            <a:r>
              <a:rPr lang="en" sz="2500">
                <a:solidFill>
                  <a:schemeClr val="lt2"/>
                </a:solidFill>
              </a:rPr>
              <a:t>Conceptual Design</a:t>
            </a:r>
            <a:endParaRPr sz="2500">
              <a:solidFill>
                <a:schemeClr val="lt2"/>
              </a:solidFill>
            </a:endParaRPr>
          </a:p>
          <a:p>
            <a:pPr indent="-349250" lvl="0" marL="457200" rtl="0" algn="just">
              <a:spcBef>
                <a:spcPts val="0"/>
              </a:spcBef>
              <a:spcAft>
                <a:spcPts val="0"/>
              </a:spcAft>
              <a:buClr>
                <a:schemeClr val="lt2"/>
              </a:buClr>
              <a:buSzPts val="1900"/>
              <a:buChar char="❖"/>
            </a:pPr>
            <a:r>
              <a:rPr lang="en" sz="2500">
                <a:solidFill>
                  <a:schemeClr val="lt2"/>
                </a:solidFill>
              </a:rPr>
              <a:t>Block Diagram</a:t>
            </a:r>
            <a:endParaRPr sz="2500"/>
          </a:p>
          <a:p>
            <a:pPr indent="-349250" lvl="0" marL="457200" rtl="0" algn="just">
              <a:spcBef>
                <a:spcPts val="0"/>
              </a:spcBef>
              <a:spcAft>
                <a:spcPts val="0"/>
              </a:spcAft>
              <a:buSzPts val="1900"/>
              <a:buChar char="❖"/>
            </a:pPr>
            <a:r>
              <a:rPr lang="en" sz="2500"/>
              <a:t>Requirement</a:t>
            </a:r>
            <a:r>
              <a:rPr lang="en" sz="2500"/>
              <a:t> Analysis</a:t>
            </a:r>
            <a:endParaRPr sz="2500"/>
          </a:p>
          <a:p>
            <a:pPr indent="-349250" lvl="0" marL="457200" rtl="0" algn="just">
              <a:spcBef>
                <a:spcPts val="0"/>
              </a:spcBef>
              <a:spcAft>
                <a:spcPts val="0"/>
              </a:spcAft>
              <a:buSzPts val="1900"/>
              <a:buChar char="❖"/>
            </a:pPr>
            <a:r>
              <a:rPr lang="en" sz="2500"/>
              <a:t>Implementation</a:t>
            </a:r>
            <a:endParaRPr sz="2500"/>
          </a:p>
          <a:p>
            <a:pPr indent="-349250" lvl="0" marL="457200" rtl="0" algn="just">
              <a:spcBef>
                <a:spcPts val="0"/>
              </a:spcBef>
              <a:spcAft>
                <a:spcPts val="0"/>
              </a:spcAft>
              <a:buSzPts val="1900"/>
              <a:buChar char="❖"/>
            </a:pPr>
            <a:r>
              <a:rPr lang="en" sz="2500"/>
              <a:t>Result &amp; Discussion</a:t>
            </a:r>
            <a:endParaRPr sz="2500"/>
          </a:p>
          <a:p>
            <a:pPr indent="-349250" lvl="0" marL="457200" rtl="0" algn="just">
              <a:spcBef>
                <a:spcPts val="0"/>
              </a:spcBef>
              <a:spcAft>
                <a:spcPts val="0"/>
              </a:spcAft>
              <a:buSzPts val="1900"/>
              <a:buChar char="❖"/>
            </a:pPr>
            <a:r>
              <a:rPr lang="en" sz="2500"/>
              <a:t>Conclusion</a:t>
            </a:r>
            <a:endParaRPr sz="2500"/>
          </a:p>
          <a:p>
            <a:pPr indent="-349250" lvl="0" marL="457200" rtl="0" algn="just">
              <a:spcBef>
                <a:spcPts val="0"/>
              </a:spcBef>
              <a:spcAft>
                <a:spcPts val="0"/>
              </a:spcAft>
              <a:buSzPts val="1900"/>
              <a:buChar char="❖"/>
            </a:pPr>
            <a:r>
              <a:rPr lang="en" sz="2500"/>
              <a:t>References</a:t>
            </a:r>
            <a:endParaRPr sz="2500"/>
          </a:p>
        </p:txBody>
      </p:sp>
      <p:pic>
        <p:nvPicPr>
          <p:cNvPr id="508" name="Google Shape;508;p32"/>
          <p:cNvPicPr preferRelativeResize="0"/>
          <p:nvPr/>
        </p:nvPicPr>
        <p:blipFill>
          <a:blip r:embed="rId3">
            <a:alphaModFix/>
          </a:blip>
          <a:stretch>
            <a:fillRect/>
          </a:stretch>
        </p:blipFill>
        <p:spPr>
          <a:xfrm>
            <a:off x="125750" y="117747"/>
            <a:ext cx="1020325" cy="994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3"/>
          <p:cNvSpPr txBox="1"/>
          <p:nvPr>
            <p:ph idx="1" type="body"/>
          </p:nvPr>
        </p:nvSpPr>
        <p:spPr>
          <a:xfrm>
            <a:off x="2252600" y="2054875"/>
            <a:ext cx="6666000" cy="2861700"/>
          </a:xfrm>
          <a:prstGeom prst="rect">
            <a:avLst/>
          </a:prstGeom>
        </p:spPr>
        <p:txBody>
          <a:bodyPr anchorCtr="0" anchor="ctr" bIns="91425" lIns="274300" spcFirstLastPara="1" rIns="274300" wrap="square" tIns="91425">
            <a:noAutofit/>
          </a:bodyPr>
          <a:lstStyle/>
          <a:p>
            <a:pPr indent="0" lvl="0" marL="0" rtl="0" algn="just">
              <a:spcBef>
                <a:spcPts val="0"/>
              </a:spcBef>
              <a:spcAft>
                <a:spcPts val="0"/>
              </a:spcAft>
              <a:buNone/>
            </a:pPr>
            <a:r>
              <a:rPr lang="en">
                <a:latin typeface="Karla Medium"/>
                <a:ea typeface="Karla Medium"/>
                <a:cs typeface="Karla Medium"/>
                <a:sym typeface="Karla Medium"/>
              </a:rPr>
              <a:t>Despite fast-evolving technology, we have hospitals struggling to provide blood and organs when the patient is in need of them. Because of this delay or scarce supply it is leading to death of the patient. Keeping these struggles and needs in mind we decided to create a Blood and Organ </a:t>
            </a:r>
            <a:r>
              <a:rPr lang="en">
                <a:latin typeface="Karla Medium"/>
                <a:ea typeface="Karla Medium"/>
                <a:cs typeface="Karla Medium"/>
                <a:sym typeface="Karla Medium"/>
              </a:rPr>
              <a:t>Donation</a:t>
            </a:r>
            <a:r>
              <a:rPr lang="en">
                <a:latin typeface="Karla Medium"/>
                <a:ea typeface="Karla Medium"/>
                <a:cs typeface="Karla Medium"/>
                <a:sym typeface="Karla Medium"/>
              </a:rPr>
              <a:t> website.This website will be a common domain for both the donor and the patient in need. The donor can just visit the website and share his details and the patient can in the same manner visit the website and find a donor of his choice.</a:t>
            </a:r>
            <a:endParaRPr>
              <a:latin typeface="Karla Medium"/>
              <a:ea typeface="Karla Medium"/>
              <a:cs typeface="Karla Medium"/>
              <a:sym typeface="Karla Medium"/>
            </a:endParaRPr>
          </a:p>
          <a:p>
            <a:pPr indent="0" lvl="0" marL="0" rtl="0" algn="just">
              <a:spcBef>
                <a:spcPts val="0"/>
              </a:spcBef>
              <a:spcAft>
                <a:spcPts val="0"/>
              </a:spcAft>
              <a:buNone/>
            </a:pPr>
            <a:r>
              <a:rPr lang="en">
                <a:latin typeface="Karla Medium"/>
                <a:ea typeface="Karla Medium"/>
                <a:cs typeface="Karla Medium"/>
                <a:sym typeface="Karla Medium"/>
              </a:rPr>
              <a:t>We will be using Reactjs to create the front-end, </a:t>
            </a:r>
            <a:r>
              <a:rPr lang="en">
                <a:latin typeface="Karla Medium"/>
                <a:ea typeface="Karla Medium"/>
                <a:cs typeface="Karla Medium"/>
                <a:sym typeface="Karla Medium"/>
              </a:rPr>
              <a:t>Mongodb</a:t>
            </a:r>
            <a:r>
              <a:rPr lang="en">
                <a:latin typeface="Karla Medium"/>
                <a:ea typeface="Karla Medium"/>
                <a:cs typeface="Karla Medium"/>
                <a:sym typeface="Karla Medium"/>
              </a:rPr>
              <a:t> and Nodejs to create the backend of the Website.</a:t>
            </a:r>
            <a:endParaRPr>
              <a:latin typeface="Karla Medium"/>
              <a:ea typeface="Karla Medium"/>
              <a:cs typeface="Karla Medium"/>
              <a:sym typeface="Karla Medium"/>
            </a:endParaRPr>
          </a:p>
        </p:txBody>
      </p:sp>
      <p:sp>
        <p:nvSpPr>
          <p:cNvPr id="514" name="Google Shape;514;p33"/>
          <p:cNvSpPr txBox="1"/>
          <p:nvPr>
            <p:ph type="title"/>
          </p:nvPr>
        </p:nvSpPr>
        <p:spPr>
          <a:xfrm>
            <a:off x="1655575" y="618287"/>
            <a:ext cx="5832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Abstract</a:t>
            </a:r>
            <a:endParaRPr u="none"/>
          </a:p>
        </p:txBody>
      </p:sp>
      <p:sp>
        <p:nvSpPr>
          <p:cNvPr id="515" name="Google Shape;515;p33"/>
          <p:cNvSpPr/>
          <p:nvPr/>
        </p:nvSpPr>
        <p:spPr>
          <a:xfrm>
            <a:off x="4" y="0"/>
            <a:ext cx="1360500" cy="134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6" name="Google Shape;516;p33"/>
          <p:cNvGrpSpPr/>
          <p:nvPr/>
        </p:nvGrpSpPr>
        <p:grpSpPr>
          <a:xfrm>
            <a:off x="337642" y="2653780"/>
            <a:ext cx="1714482" cy="1638780"/>
            <a:chOff x="2573650" y="3394729"/>
            <a:chExt cx="432633" cy="431826"/>
          </a:xfrm>
        </p:grpSpPr>
        <p:sp>
          <p:nvSpPr>
            <p:cNvPr id="517" name="Google Shape;517;p33"/>
            <p:cNvSpPr/>
            <p:nvPr/>
          </p:nvSpPr>
          <p:spPr>
            <a:xfrm>
              <a:off x="2667000" y="3713450"/>
              <a:ext cx="203000" cy="95250"/>
            </a:xfrm>
            <a:custGeom>
              <a:rect b="b" l="l" r="r" t="t"/>
              <a:pathLst>
                <a:path extrusionOk="0" h="3810" w="8120">
                  <a:moveTo>
                    <a:pt x="8120" y="3524"/>
                  </a:moveTo>
                  <a:lnTo>
                    <a:pt x="8120" y="2476"/>
                  </a:lnTo>
                  <a:lnTo>
                    <a:pt x="4286" y="2452"/>
                  </a:lnTo>
                  <a:lnTo>
                    <a:pt x="2238" y="857"/>
                  </a:lnTo>
                  <a:lnTo>
                    <a:pt x="1095" y="0"/>
                  </a:lnTo>
                  <a:lnTo>
                    <a:pt x="0" y="952"/>
                  </a:lnTo>
                  <a:lnTo>
                    <a:pt x="3905" y="3810"/>
                  </a:lnTo>
                  <a:close/>
                </a:path>
              </a:pathLst>
            </a:custGeom>
            <a:solidFill>
              <a:schemeClr val="lt2"/>
            </a:solidFill>
            <a:ln>
              <a:noFill/>
            </a:ln>
          </p:spPr>
        </p:sp>
        <p:grpSp>
          <p:nvGrpSpPr>
            <p:cNvPr id="518" name="Google Shape;518;p33"/>
            <p:cNvGrpSpPr/>
            <p:nvPr/>
          </p:nvGrpSpPr>
          <p:grpSpPr>
            <a:xfrm>
              <a:off x="2573650" y="3394729"/>
              <a:ext cx="432633" cy="431826"/>
              <a:chOff x="2573650" y="3394729"/>
              <a:chExt cx="432633" cy="431826"/>
            </a:xfrm>
          </p:grpSpPr>
          <p:sp>
            <p:nvSpPr>
              <p:cNvPr id="519" name="Google Shape;519;p33"/>
              <p:cNvSpPr/>
              <p:nvPr/>
            </p:nvSpPr>
            <p:spPr>
              <a:xfrm>
                <a:off x="2573650" y="3659580"/>
                <a:ext cx="296277" cy="166975"/>
              </a:xfrm>
              <a:custGeom>
                <a:rect b="b" l="l" r="r" t="t"/>
                <a:pathLst>
                  <a:path extrusionOk="0" h="3788" w="6926">
                    <a:moveTo>
                      <a:pt x="0" y="1"/>
                    </a:moveTo>
                    <a:lnTo>
                      <a:pt x="0" y="1884"/>
                    </a:lnTo>
                    <a:lnTo>
                      <a:pt x="1360" y="1884"/>
                    </a:lnTo>
                    <a:lnTo>
                      <a:pt x="3871" y="3788"/>
                    </a:lnTo>
                    <a:lnTo>
                      <a:pt x="6612" y="3788"/>
                    </a:lnTo>
                    <a:cubicBezTo>
                      <a:pt x="6800" y="3788"/>
                      <a:pt x="6926" y="3662"/>
                      <a:pt x="6926" y="3474"/>
                    </a:cubicBezTo>
                    <a:lnTo>
                      <a:pt x="6926" y="3139"/>
                    </a:lnTo>
                    <a:lnTo>
                      <a:pt x="4729" y="3139"/>
                    </a:lnTo>
                    <a:cubicBezTo>
                      <a:pt x="4478" y="3139"/>
                      <a:pt x="4248" y="3055"/>
                      <a:pt x="4080" y="2867"/>
                    </a:cubicBezTo>
                    <a:lnTo>
                      <a:pt x="2783" y="1591"/>
                    </a:lnTo>
                    <a:lnTo>
                      <a:pt x="3223" y="1151"/>
                    </a:lnTo>
                    <a:lnTo>
                      <a:pt x="4520" y="2428"/>
                    </a:lnTo>
                    <a:cubicBezTo>
                      <a:pt x="4583" y="2491"/>
                      <a:pt x="4661" y="2522"/>
                      <a:pt x="4739" y="2522"/>
                    </a:cubicBezTo>
                    <a:cubicBezTo>
                      <a:pt x="4818" y="2522"/>
                      <a:pt x="4896" y="2491"/>
                      <a:pt x="4959" y="2428"/>
                    </a:cubicBezTo>
                    <a:cubicBezTo>
                      <a:pt x="5085" y="2302"/>
                      <a:pt x="5085" y="2114"/>
                      <a:pt x="4959" y="1988"/>
                    </a:cubicBezTo>
                    <a:lnTo>
                      <a:pt x="3264" y="273"/>
                    </a:lnTo>
                    <a:cubicBezTo>
                      <a:pt x="3076" y="105"/>
                      <a:pt x="2846" y="1"/>
                      <a:pt x="2595"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3"/>
              <p:cNvSpPr/>
              <p:nvPr/>
            </p:nvSpPr>
            <p:spPr>
              <a:xfrm>
                <a:off x="2738192" y="3540128"/>
                <a:ext cx="146963" cy="120529"/>
              </a:xfrm>
              <a:custGeom>
                <a:rect b="b" l="l" r="r" t="t"/>
                <a:pathLst>
                  <a:path extrusionOk="0" h="3056" w="3726">
                    <a:moveTo>
                      <a:pt x="775" y="1"/>
                    </a:moveTo>
                    <a:cubicBezTo>
                      <a:pt x="336" y="1"/>
                      <a:pt x="1" y="377"/>
                      <a:pt x="1" y="859"/>
                    </a:cubicBezTo>
                    <a:cubicBezTo>
                      <a:pt x="1" y="1152"/>
                      <a:pt x="126" y="1403"/>
                      <a:pt x="398" y="1717"/>
                    </a:cubicBezTo>
                    <a:cubicBezTo>
                      <a:pt x="566" y="1800"/>
                      <a:pt x="712" y="1905"/>
                      <a:pt x="838" y="2030"/>
                    </a:cubicBezTo>
                    <a:lnTo>
                      <a:pt x="1863" y="3056"/>
                    </a:lnTo>
                    <a:cubicBezTo>
                      <a:pt x="1989" y="2930"/>
                      <a:pt x="2114" y="2825"/>
                      <a:pt x="2240" y="2742"/>
                    </a:cubicBezTo>
                    <a:cubicBezTo>
                      <a:pt x="3139" y="1968"/>
                      <a:pt x="3704" y="1486"/>
                      <a:pt x="3725" y="921"/>
                    </a:cubicBezTo>
                    <a:cubicBezTo>
                      <a:pt x="3411" y="859"/>
                      <a:pt x="3139" y="712"/>
                      <a:pt x="2909" y="482"/>
                    </a:cubicBezTo>
                    <a:lnTo>
                      <a:pt x="2553" y="126"/>
                    </a:lnTo>
                    <a:cubicBezTo>
                      <a:pt x="2281" y="336"/>
                      <a:pt x="2177" y="712"/>
                      <a:pt x="2177" y="712"/>
                    </a:cubicBezTo>
                    <a:lnTo>
                      <a:pt x="1863" y="1800"/>
                    </a:lnTo>
                    <a:lnTo>
                      <a:pt x="1570" y="712"/>
                    </a:lnTo>
                    <a:cubicBezTo>
                      <a:pt x="1570" y="691"/>
                      <a:pt x="1361" y="1"/>
                      <a:pt x="7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3"/>
              <p:cNvSpPr/>
              <p:nvPr/>
            </p:nvSpPr>
            <p:spPr>
              <a:xfrm>
                <a:off x="2616549" y="3394729"/>
                <a:ext cx="389734" cy="389734"/>
              </a:xfrm>
              <a:custGeom>
                <a:rect b="b" l="l" r="r" t="t"/>
                <a:pathLst>
                  <a:path extrusionOk="0" h="10735" w="10735">
                    <a:moveTo>
                      <a:pt x="6215" y="628"/>
                    </a:moveTo>
                    <a:lnTo>
                      <a:pt x="8726" y="2532"/>
                    </a:lnTo>
                    <a:lnTo>
                      <a:pt x="10086" y="2532"/>
                    </a:lnTo>
                    <a:lnTo>
                      <a:pt x="10086" y="4436"/>
                    </a:lnTo>
                    <a:lnTo>
                      <a:pt x="7512" y="4436"/>
                    </a:lnTo>
                    <a:cubicBezTo>
                      <a:pt x="7261" y="4436"/>
                      <a:pt x="7010" y="4332"/>
                      <a:pt x="6843" y="4143"/>
                    </a:cubicBezTo>
                    <a:lnTo>
                      <a:pt x="5148" y="2449"/>
                    </a:lnTo>
                    <a:cubicBezTo>
                      <a:pt x="5022" y="2323"/>
                      <a:pt x="5022" y="2135"/>
                      <a:pt x="5148" y="2009"/>
                    </a:cubicBezTo>
                    <a:cubicBezTo>
                      <a:pt x="5200" y="1946"/>
                      <a:pt x="5279" y="1915"/>
                      <a:pt x="5360" y="1915"/>
                    </a:cubicBezTo>
                    <a:cubicBezTo>
                      <a:pt x="5441" y="1915"/>
                      <a:pt x="5524" y="1946"/>
                      <a:pt x="5587" y="2009"/>
                    </a:cubicBezTo>
                    <a:lnTo>
                      <a:pt x="6864" y="3286"/>
                    </a:lnTo>
                    <a:lnTo>
                      <a:pt x="7303" y="2846"/>
                    </a:lnTo>
                    <a:lnTo>
                      <a:pt x="6027" y="1570"/>
                    </a:lnTo>
                    <a:cubicBezTo>
                      <a:pt x="5859" y="1382"/>
                      <a:pt x="5608" y="1277"/>
                      <a:pt x="5357" y="1277"/>
                    </a:cubicBezTo>
                    <a:lnTo>
                      <a:pt x="3160" y="1277"/>
                    </a:lnTo>
                    <a:lnTo>
                      <a:pt x="3160" y="942"/>
                    </a:lnTo>
                    <a:cubicBezTo>
                      <a:pt x="3160" y="775"/>
                      <a:pt x="3306" y="628"/>
                      <a:pt x="3474" y="628"/>
                    </a:cubicBezTo>
                    <a:close/>
                    <a:moveTo>
                      <a:pt x="4269" y="4123"/>
                    </a:moveTo>
                    <a:cubicBezTo>
                      <a:pt x="4855" y="4123"/>
                      <a:pt x="5043" y="4792"/>
                      <a:pt x="5064" y="4834"/>
                    </a:cubicBezTo>
                    <a:lnTo>
                      <a:pt x="5357" y="5922"/>
                    </a:lnTo>
                    <a:lnTo>
                      <a:pt x="5671" y="4834"/>
                    </a:lnTo>
                    <a:cubicBezTo>
                      <a:pt x="5671" y="4813"/>
                      <a:pt x="5775" y="4457"/>
                      <a:pt x="6047" y="4248"/>
                    </a:cubicBezTo>
                    <a:lnTo>
                      <a:pt x="6403" y="4604"/>
                    </a:lnTo>
                    <a:cubicBezTo>
                      <a:pt x="6633" y="4813"/>
                      <a:pt x="6905" y="4980"/>
                      <a:pt x="7219" y="5022"/>
                    </a:cubicBezTo>
                    <a:cubicBezTo>
                      <a:pt x="7198" y="5608"/>
                      <a:pt x="6633" y="6089"/>
                      <a:pt x="5734" y="6843"/>
                    </a:cubicBezTo>
                    <a:cubicBezTo>
                      <a:pt x="5608" y="6947"/>
                      <a:pt x="5483" y="7052"/>
                      <a:pt x="5357" y="7156"/>
                    </a:cubicBezTo>
                    <a:lnTo>
                      <a:pt x="4332" y="6152"/>
                    </a:lnTo>
                    <a:cubicBezTo>
                      <a:pt x="4206" y="6006"/>
                      <a:pt x="4060" y="5922"/>
                      <a:pt x="3892" y="5838"/>
                    </a:cubicBezTo>
                    <a:cubicBezTo>
                      <a:pt x="3620" y="5524"/>
                      <a:pt x="3495" y="5252"/>
                      <a:pt x="3495" y="4980"/>
                    </a:cubicBezTo>
                    <a:cubicBezTo>
                      <a:pt x="3495" y="4478"/>
                      <a:pt x="3830" y="4123"/>
                      <a:pt x="4269" y="4123"/>
                    </a:cubicBezTo>
                    <a:close/>
                    <a:moveTo>
                      <a:pt x="3223" y="6319"/>
                    </a:moveTo>
                    <a:cubicBezTo>
                      <a:pt x="3474" y="6319"/>
                      <a:pt x="3704" y="6403"/>
                      <a:pt x="3892" y="6591"/>
                    </a:cubicBezTo>
                    <a:lnTo>
                      <a:pt x="5587" y="8286"/>
                    </a:lnTo>
                    <a:cubicBezTo>
                      <a:pt x="5713" y="8412"/>
                      <a:pt x="5713" y="8621"/>
                      <a:pt x="5587" y="8747"/>
                    </a:cubicBezTo>
                    <a:cubicBezTo>
                      <a:pt x="5524" y="8799"/>
                      <a:pt x="5446" y="8825"/>
                      <a:pt x="5367" y="8825"/>
                    </a:cubicBezTo>
                    <a:cubicBezTo>
                      <a:pt x="5289" y="8825"/>
                      <a:pt x="5211" y="8799"/>
                      <a:pt x="5148" y="8747"/>
                    </a:cubicBezTo>
                    <a:lnTo>
                      <a:pt x="3851" y="7449"/>
                    </a:lnTo>
                    <a:lnTo>
                      <a:pt x="3411" y="7889"/>
                    </a:lnTo>
                    <a:lnTo>
                      <a:pt x="4708" y="9186"/>
                    </a:lnTo>
                    <a:cubicBezTo>
                      <a:pt x="4876" y="9353"/>
                      <a:pt x="5106" y="9458"/>
                      <a:pt x="5357" y="9458"/>
                    </a:cubicBezTo>
                    <a:lnTo>
                      <a:pt x="7575" y="9458"/>
                    </a:lnTo>
                    <a:lnTo>
                      <a:pt x="7575" y="9793"/>
                    </a:lnTo>
                    <a:cubicBezTo>
                      <a:pt x="7575" y="9960"/>
                      <a:pt x="7428" y="10107"/>
                      <a:pt x="7261" y="10107"/>
                    </a:cubicBezTo>
                    <a:lnTo>
                      <a:pt x="4499" y="10107"/>
                    </a:lnTo>
                    <a:lnTo>
                      <a:pt x="1988" y="8203"/>
                    </a:lnTo>
                    <a:lnTo>
                      <a:pt x="628" y="8203"/>
                    </a:lnTo>
                    <a:lnTo>
                      <a:pt x="628" y="6319"/>
                    </a:lnTo>
                    <a:close/>
                    <a:moveTo>
                      <a:pt x="3474" y="1"/>
                    </a:moveTo>
                    <a:cubicBezTo>
                      <a:pt x="2951" y="1"/>
                      <a:pt x="2532" y="440"/>
                      <a:pt x="2532" y="942"/>
                    </a:cubicBezTo>
                    <a:lnTo>
                      <a:pt x="2532" y="1905"/>
                    </a:lnTo>
                    <a:lnTo>
                      <a:pt x="4478" y="1905"/>
                    </a:lnTo>
                    <a:cubicBezTo>
                      <a:pt x="4353" y="2239"/>
                      <a:pt x="4436" y="2637"/>
                      <a:pt x="4687" y="2888"/>
                    </a:cubicBezTo>
                    <a:lnTo>
                      <a:pt x="5608" y="3788"/>
                    </a:lnTo>
                    <a:cubicBezTo>
                      <a:pt x="5503" y="3871"/>
                      <a:pt x="5420" y="3976"/>
                      <a:pt x="5357" y="4060"/>
                    </a:cubicBezTo>
                    <a:cubicBezTo>
                      <a:pt x="5085" y="3683"/>
                      <a:pt x="4708" y="3474"/>
                      <a:pt x="4269" y="3474"/>
                    </a:cubicBezTo>
                    <a:cubicBezTo>
                      <a:pt x="3871" y="3474"/>
                      <a:pt x="3516" y="3641"/>
                      <a:pt x="3265" y="3934"/>
                    </a:cubicBezTo>
                    <a:cubicBezTo>
                      <a:pt x="3014" y="4206"/>
                      <a:pt x="2867" y="4583"/>
                      <a:pt x="2867" y="4980"/>
                    </a:cubicBezTo>
                    <a:cubicBezTo>
                      <a:pt x="2867" y="5211"/>
                      <a:pt x="2930" y="5441"/>
                      <a:pt x="3034" y="5671"/>
                    </a:cubicBezTo>
                    <a:lnTo>
                      <a:pt x="1" y="5671"/>
                    </a:lnTo>
                    <a:lnTo>
                      <a:pt x="1" y="8830"/>
                    </a:lnTo>
                    <a:lnTo>
                      <a:pt x="1779" y="8830"/>
                    </a:lnTo>
                    <a:lnTo>
                      <a:pt x="4290" y="10734"/>
                    </a:lnTo>
                    <a:lnTo>
                      <a:pt x="7240" y="10734"/>
                    </a:lnTo>
                    <a:cubicBezTo>
                      <a:pt x="7763" y="10734"/>
                      <a:pt x="8182" y="10295"/>
                      <a:pt x="8182" y="9793"/>
                    </a:cubicBezTo>
                    <a:lnTo>
                      <a:pt x="8182" y="8830"/>
                    </a:lnTo>
                    <a:lnTo>
                      <a:pt x="6257" y="8830"/>
                    </a:lnTo>
                    <a:cubicBezTo>
                      <a:pt x="6361" y="8496"/>
                      <a:pt x="6299" y="8098"/>
                      <a:pt x="6027" y="7847"/>
                    </a:cubicBezTo>
                    <a:lnTo>
                      <a:pt x="5796" y="7617"/>
                    </a:lnTo>
                    <a:cubicBezTo>
                      <a:pt x="5922" y="7512"/>
                      <a:pt x="6027" y="7428"/>
                      <a:pt x="6131" y="7324"/>
                    </a:cubicBezTo>
                    <a:cubicBezTo>
                      <a:pt x="7094" y="6508"/>
                      <a:pt x="7805" y="5901"/>
                      <a:pt x="7847" y="5064"/>
                    </a:cubicBezTo>
                    <a:lnTo>
                      <a:pt x="10734" y="5064"/>
                    </a:lnTo>
                    <a:lnTo>
                      <a:pt x="10734" y="1905"/>
                    </a:lnTo>
                    <a:lnTo>
                      <a:pt x="8956" y="1905"/>
                    </a:lnTo>
                    <a:lnTo>
                      <a:pt x="64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522" name="Google Shape;522;p33"/>
          <p:cNvPicPr preferRelativeResize="0"/>
          <p:nvPr/>
        </p:nvPicPr>
        <p:blipFill>
          <a:blip r:embed="rId3">
            <a:alphaModFix/>
          </a:blip>
          <a:stretch>
            <a:fillRect/>
          </a:stretch>
        </p:blipFill>
        <p:spPr>
          <a:xfrm>
            <a:off x="125750" y="117747"/>
            <a:ext cx="1020325" cy="994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4"/>
          <p:cNvSpPr txBox="1"/>
          <p:nvPr>
            <p:ph idx="1" type="body"/>
          </p:nvPr>
        </p:nvSpPr>
        <p:spPr>
          <a:xfrm>
            <a:off x="918750" y="1442100"/>
            <a:ext cx="7458900" cy="30438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Font typeface="Karla Medium"/>
              <a:buChar char="●"/>
            </a:pPr>
            <a:r>
              <a:rPr lang="en" sz="1700">
                <a:latin typeface="Karla Medium"/>
                <a:ea typeface="Karla Medium"/>
                <a:cs typeface="Karla Medium"/>
                <a:sym typeface="Karla Medium"/>
              </a:rPr>
              <a:t>The person who gives the organs is called a </a:t>
            </a:r>
            <a:r>
              <a:rPr lang="en" sz="1700">
                <a:latin typeface="Karla Medium"/>
                <a:ea typeface="Karla Medium"/>
                <a:cs typeface="Karla Medium"/>
                <a:sym typeface="Karla Medium"/>
              </a:rPr>
              <a:t>donor,</a:t>
            </a:r>
            <a:r>
              <a:rPr lang="en" sz="1700">
                <a:latin typeface="Karla Medium"/>
                <a:ea typeface="Karla Medium"/>
                <a:cs typeface="Karla Medium"/>
                <a:sym typeface="Karla Medium"/>
              </a:rPr>
              <a:t> while a person who receives the organ is called a recipient.</a:t>
            </a:r>
            <a:endParaRPr sz="1700">
              <a:latin typeface="Karla Medium"/>
              <a:ea typeface="Karla Medium"/>
              <a:cs typeface="Karla Medium"/>
              <a:sym typeface="Karla Medium"/>
            </a:endParaRPr>
          </a:p>
          <a:p>
            <a:pPr indent="-336550" lvl="0" marL="457200" rtl="0" algn="just">
              <a:spcBef>
                <a:spcPts val="0"/>
              </a:spcBef>
              <a:spcAft>
                <a:spcPts val="0"/>
              </a:spcAft>
              <a:buSzPts val="1700"/>
              <a:buFont typeface="Karla Medium"/>
              <a:buChar char="●"/>
            </a:pPr>
            <a:r>
              <a:rPr lang="en" sz="1700">
                <a:latin typeface="Karla Medium"/>
                <a:ea typeface="Karla Medium"/>
                <a:cs typeface="Karla Medium"/>
                <a:sym typeface="Karla Medium"/>
              </a:rPr>
              <a:t>Many </a:t>
            </a:r>
            <a:r>
              <a:rPr lang="en" sz="1700">
                <a:latin typeface="Karla Medium"/>
                <a:ea typeface="Karla Medium"/>
                <a:cs typeface="Karla Medium"/>
                <a:sym typeface="Karla Medium"/>
              </a:rPr>
              <a:t>patients</a:t>
            </a:r>
            <a:r>
              <a:rPr lang="en" sz="1700">
                <a:latin typeface="Karla Medium"/>
                <a:ea typeface="Karla Medium"/>
                <a:cs typeface="Karla Medium"/>
                <a:sym typeface="Karla Medium"/>
              </a:rPr>
              <a:t> and hospitals find for donors, but most of the time the donor isn’t available. This may lead to loss of life or complications in an operation due to the delay.</a:t>
            </a:r>
            <a:endParaRPr sz="1700">
              <a:latin typeface="Karla Medium"/>
              <a:ea typeface="Karla Medium"/>
              <a:cs typeface="Karla Medium"/>
              <a:sym typeface="Karla Medium"/>
            </a:endParaRPr>
          </a:p>
          <a:p>
            <a:pPr indent="-336550" lvl="0" marL="457200" rtl="0" algn="just">
              <a:spcBef>
                <a:spcPts val="0"/>
              </a:spcBef>
              <a:spcAft>
                <a:spcPts val="0"/>
              </a:spcAft>
              <a:buSzPts val="1700"/>
              <a:buFont typeface="Karla Medium"/>
              <a:buChar char="●"/>
            </a:pPr>
            <a:r>
              <a:rPr lang="en" sz="1700">
                <a:latin typeface="Karla Medium"/>
                <a:ea typeface="Karla Medium"/>
                <a:cs typeface="Karla Medium"/>
                <a:sym typeface="Karla Medium"/>
              </a:rPr>
              <a:t>Sometimes the donor might be available but his health status won’t match the given </a:t>
            </a:r>
            <a:r>
              <a:rPr lang="en" sz="1700">
                <a:latin typeface="Karla Medium"/>
                <a:ea typeface="Karla Medium"/>
                <a:cs typeface="Karla Medium"/>
                <a:sym typeface="Karla Medium"/>
              </a:rPr>
              <a:t>requirements for the donation.</a:t>
            </a:r>
            <a:endParaRPr sz="1700">
              <a:latin typeface="Karla Medium"/>
              <a:ea typeface="Karla Medium"/>
              <a:cs typeface="Karla Medium"/>
              <a:sym typeface="Karla Medium"/>
            </a:endParaRPr>
          </a:p>
          <a:p>
            <a:pPr indent="-336550" lvl="0" marL="457200" rtl="0" algn="just">
              <a:spcBef>
                <a:spcPts val="0"/>
              </a:spcBef>
              <a:spcAft>
                <a:spcPts val="0"/>
              </a:spcAft>
              <a:buSzPts val="1700"/>
              <a:buFont typeface="Karla Medium"/>
              <a:buChar char="●"/>
            </a:pPr>
            <a:r>
              <a:rPr lang="en" sz="1700">
                <a:latin typeface="Karla Medium"/>
                <a:ea typeface="Karla Medium"/>
                <a:cs typeface="Karla Medium"/>
                <a:sym typeface="Karla Medium"/>
              </a:rPr>
              <a:t>To bridge this gap of communication we decided to create a website that collects the data of a donor and encourages people to donate. And this website connects </a:t>
            </a:r>
            <a:r>
              <a:rPr lang="en" sz="1700">
                <a:latin typeface="Karla Medium"/>
                <a:ea typeface="Karla Medium"/>
                <a:cs typeface="Karla Medium"/>
                <a:sym typeface="Karla Medium"/>
              </a:rPr>
              <a:t>the </a:t>
            </a:r>
            <a:r>
              <a:rPr lang="en" sz="1700">
                <a:latin typeface="Karla Medium"/>
                <a:ea typeface="Karla Medium"/>
                <a:cs typeface="Karla Medium"/>
                <a:sym typeface="Karla Medium"/>
              </a:rPr>
              <a:t>patient</a:t>
            </a:r>
            <a:r>
              <a:rPr lang="en" sz="1700">
                <a:latin typeface="Karla Medium"/>
                <a:ea typeface="Karla Medium"/>
                <a:cs typeface="Karla Medium"/>
                <a:sym typeface="Karla Medium"/>
              </a:rPr>
              <a:t> to the donor as per his requirements.</a:t>
            </a:r>
            <a:endParaRPr sz="1700">
              <a:latin typeface="Karla Medium"/>
              <a:ea typeface="Karla Medium"/>
              <a:cs typeface="Karla Medium"/>
              <a:sym typeface="Karla Medium"/>
            </a:endParaRPr>
          </a:p>
        </p:txBody>
      </p:sp>
      <p:sp>
        <p:nvSpPr>
          <p:cNvPr id="528" name="Google Shape;528;p34"/>
          <p:cNvSpPr txBox="1"/>
          <p:nvPr>
            <p:ph type="title"/>
          </p:nvPr>
        </p:nvSpPr>
        <p:spPr>
          <a:xfrm>
            <a:off x="2917950" y="614900"/>
            <a:ext cx="3308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none"/>
              <a:t>Introduction</a:t>
            </a:r>
            <a:endParaRPr u="none"/>
          </a:p>
        </p:txBody>
      </p:sp>
      <p:grpSp>
        <p:nvGrpSpPr>
          <p:cNvPr id="529" name="Google Shape;529;p34"/>
          <p:cNvGrpSpPr/>
          <p:nvPr/>
        </p:nvGrpSpPr>
        <p:grpSpPr>
          <a:xfrm>
            <a:off x="7561974" y="638367"/>
            <a:ext cx="306460" cy="525751"/>
            <a:chOff x="5559675" y="3999406"/>
            <a:chExt cx="227192" cy="389734"/>
          </a:xfrm>
        </p:grpSpPr>
        <p:sp>
          <p:nvSpPr>
            <p:cNvPr id="530" name="Google Shape;530;p34"/>
            <p:cNvSpPr/>
            <p:nvPr/>
          </p:nvSpPr>
          <p:spPr>
            <a:xfrm>
              <a:off x="5559675" y="4205150"/>
              <a:ext cx="114900" cy="12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4"/>
            <p:cNvSpPr/>
            <p:nvPr/>
          </p:nvSpPr>
          <p:spPr>
            <a:xfrm>
              <a:off x="5650108" y="4182498"/>
              <a:ext cx="68399" cy="68399"/>
            </a:xfrm>
            <a:custGeom>
              <a:rect b="b" l="l" r="r" t="t"/>
              <a:pathLst>
                <a:path extrusionOk="0" h="1884" w="1884">
                  <a:moveTo>
                    <a:pt x="629" y="0"/>
                  </a:moveTo>
                  <a:lnTo>
                    <a:pt x="629" y="628"/>
                  </a:lnTo>
                  <a:lnTo>
                    <a:pt x="1" y="628"/>
                  </a:lnTo>
                  <a:lnTo>
                    <a:pt x="1" y="1256"/>
                  </a:lnTo>
                  <a:lnTo>
                    <a:pt x="629" y="1256"/>
                  </a:lnTo>
                  <a:lnTo>
                    <a:pt x="629" y="1883"/>
                  </a:lnTo>
                  <a:lnTo>
                    <a:pt x="1256" y="1883"/>
                  </a:lnTo>
                  <a:lnTo>
                    <a:pt x="1256" y="1256"/>
                  </a:lnTo>
                  <a:lnTo>
                    <a:pt x="1884" y="1256"/>
                  </a:lnTo>
                  <a:lnTo>
                    <a:pt x="1884" y="628"/>
                  </a:lnTo>
                  <a:lnTo>
                    <a:pt x="1256" y="628"/>
                  </a:lnTo>
                  <a:lnTo>
                    <a:pt x="1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4"/>
            <p:cNvSpPr/>
            <p:nvPr/>
          </p:nvSpPr>
          <p:spPr>
            <a:xfrm>
              <a:off x="5581744" y="3999406"/>
              <a:ext cx="205123" cy="389734"/>
            </a:xfrm>
            <a:custGeom>
              <a:rect b="b" l="l" r="r" t="t"/>
              <a:pathLst>
                <a:path extrusionOk="0" h="10735" w="5650">
                  <a:moveTo>
                    <a:pt x="1256" y="628"/>
                  </a:moveTo>
                  <a:lnTo>
                    <a:pt x="1256" y="1884"/>
                  </a:lnTo>
                  <a:lnTo>
                    <a:pt x="628" y="1884"/>
                  </a:lnTo>
                  <a:lnTo>
                    <a:pt x="628" y="628"/>
                  </a:lnTo>
                  <a:close/>
                  <a:moveTo>
                    <a:pt x="2512" y="628"/>
                  </a:moveTo>
                  <a:lnTo>
                    <a:pt x="2512" y="1884"/>
                  </a:lnTo>
                  <a:lnTo>
                    <a:pt x="1884" y="1884"/>
                  </a:lnTo>
                  <a:lnTo>
                    <a:pt x="1884" y="628"/>
                  </a:lnTo>
                  <a:close/>
                  <a:moveTo>
                    <a:pt x="3767" y="628"/>
                  </a:moveTo>
                  <a:lnTo>
                    <a:pt x="3767" y="1884"/>
                  </a:lnTo>
                  <a:lnTo>
                    <a:pt x="3139" y="1884"/>
                  </a:lnTo>
                  <a:lnTo>
                    <a:pt x="3139" y="628"/>
                  </a:lnTo>
                  <a:close/>
                  <a:moveTo>
                    <a:pt x="5022" y="628"/>
                  </a:moveTo>
                  <a:lnTo>
                    <a:pt x="5022" y="1884"/>
                  </a:lnTo>
                  <a:lnTo>
                    <a:pt x="4395" y="1884"/>
                  </a:lnTo>
                  <a:lnTo>
                    <a:pt x="4395" y="628"/>
                  </a:lnTo>
                  <a:close/>
                  <a:moveTo>
                    <a:pt x="4395" y="2512"/>
                  </a:moveTo>
                  <a:lnTo>
                    <a:pt x="4395" y="3788"/>
                  </a:lnTo>
                  <a:lnTo>
                    <a:pt x="1256" y="3788"/>
                  </a:lnTo>
                  <a:lnTo>
                    <a:pt x="1256" y="2512"/>
                  </a:lnTo>
                  <a:close/>
                  <a:moveTo>
                    <a:pt x="4395" y="4416"/>
                  </a:moveTo>
                  <a:lnTo>
                    <a:pt x="4395" y="7596"/>
                  </a:lnTo>
                  <a:lnTo>
                    <a:pt x="1256" y="7596"/>
                  </a:lnTo>
                  <a:lnTo>
                    <a:pt x="1256" y="4416"/>
                  </a:lnTo>
                  <a:close/>
                  <a:moveTo>
                    <a:pt x="4395" y="8224"/>
                  </a:moveTo>
                  <a:lnTo>
                    <a:pt x="4395" y="8538"/>
                  </a:lnTo>
                  <a:cubicBezTo>
                    <a:pt x="4395" y="9395"/>
                    <a:pt x="3683" y="10107"/>
                    <a:pt x="2825" y="10107"/>
                  </a:cubicBezTo>
                  <a:cubicBezTo>
                    <a:pt x="1947" y="10107"/>
                    <a:pt x="1256" y="9395"/>
                    <a:pt x="1256" y="8538"/>
                  </a:cubicBezTo>
                  <a:lnTo>
                    <a:pt x="1256" y="8224"/>
                  </a:lnTo>
                  <a:close/>
                  <a:moveTo>
                    <a:pt x="1" y="1"/>
                  </a:moveTo>
                  <a:lnTo>
                    <a:pt x="1" y="2512"/>
                  </a:lnTo>
                  <a:lnTo>
                    <a:pt x="628" y="2512"/>
                  </a:lnTo>
                  <a:lnTo>
                    <a:pt x="628" y="8538"/>
                  </a:lnTo>
                  <a:cubicBezTo>
                    <a:pt x="628" y="9751"/>
                    <a:pt x="1612" y="10735"/>
                    <a:pt x="2825" y="10735"/>
                  </a:cubicBezTo>
                  <a:cubicBezTo>
                    <a:pt x="4039" y="10735"/>
                    <a:pt x="5022" y="9751"/>
                    <a:pt x="5022" y="8538"/>
                  </a:cubicBezTo>
                  <a:lnTo>
                    <a:pt x="5022" y="2512"/>
                  </a:lnTo>
                  <a:lnTo>
                    <a:pt x="5650" y="2512"/>
                  </a:lnTo>
                  <a:lnTo>
                    <a:pt x="56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34"/>
          <p:cNvGrpSpPr/>
          <p:nvPr/>
        </p:nvGrpSpPr>
        <p:grpSpPr>
          <a:xfrm>
            <a:off x="8125149" y="638367"/>
            <a:ext cx="306460" cy="525751"/>
            <a:chOff x="5559675" y="3999406"/>
            <a:chExt cx="227192" cy="389734"/>
          </a:xfrm>
        </p:grpSpPr>
        <p:sp>
          <p:nvSpPr>
            <p:cNvPr id="534" name="Google Shape;534;p34"/>
            <p:cNvSpPr/>
            <p:nvPr/>
          </p:nvSpPr>
          <p:spPr>
            <a:xfrm>
              <a:off x="5559675" y="4205150"/>
              <a:ext cx="114900" cy="12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4"/>
            <p:cNvSpPr/>
            <p:nvPr/>
          </p:nvSpPr>
          <p:spPr>
            <a:xfrm>
              <a:off x="5650108" y="4182498"/>
              <a:ext cx="68399" cy="68399"/>
            </a:xfrm>
            <a:custGeom>
              <a:rect b="b" l="l" r="r" t="t"/>
              <a:pathLst>
                <a:path extrusionOk="0" h="1884" w="1884">
                  <a:moveTo>
                    <a:pt x="629" y="0"/>
                  </a:moveTo>
                  <a:lnTo>
                    <a:pt x="629" y="628"/>
                  </a:lnTo>
                  <a:lnTo>
                    <a:pt x="1" y="628"/>
                  </a:lnTo>
                  <a:lnTo>
                    <a:pt x="1" y="1256"/>
                  </a:lnTo>
                  <a:lnTo>
                    <a:pt x="629" y="1256"/>
                  </a:lnTo>
                  <a:lnTo>
                    <a:pt x="629" y="1883"/>
                  </a:lnTo>
                  <a:lnTo>
                    <a:pt x="1256" y="1883"/>
                  </a:lnTo>
                  <a:lnTo>
                    <a:pt x="1256" y="1256"/>
                  </a:lnTo>
                  <a:lnTo>
                    <a:pt x="1884" y="1256"/>
                  </a:lnTo>
                  <a:lnTo>
                    <a:pt x="1884" y="628"/>
                  </a:lnTo>
                  <a:lnTo>
                    <a:pt x="1256" y="628"/>
                  </a:lnTo>
                  <a:lnTo>
                    <a:pt x="1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4"/>
            <p:cNvSpPr/>
            <p:nvPr/>
          </p:nvSpPr>
          <p:spPr>
            <a:xfrm>
              <a:off x="5581744" y="3999406"/>
              <a:ext cx="205123" cy="389734"/>
            </a:xfrm>
            <a:custGeom>
              <a:rect b="b" l="l" r="r" t="t"/>
              <a:pathLst>
                <a:path extrusionOk="0" h="10735" w="5650">
                  <a:moveTo>
                    <a:pt x="1256" y="628"/>
                  </a:moveTo>
                  <a:lnTo>
                    <a:pt x="1256" y="1884"/>
                  </a:lnTo>
                  <a:lnTo>
                    <a:pt x="628" y="1884"/>
                  </a:lnTo>
                  <a:lnTo>
                    <a:pt x="628" y="628"/>
                  </a:lnTo>
                  <a:close/>
                  <a:moveTo>
                    <a:pt x="2512" y="628"/>
                  </a:moveTo>
                  <a:lnTo>
                    <a:pt x="2512" y="1884"/>
                  </a:lnTo>
                  <a:lnTo>
                    <a:pt x="1884" y="1884"/>
                  </a:lnTo>
                  <a:lnTo>
                    <a:pt x="1884" y="628"/>
                  </a:lnTo>
                  <a:close/>
                  <a:moveTo>
                    <a:pt x="3767" y="628"/>
                  </a:moveTo>
                  <a:lnTo>
                    <a:pt x="3767" y="1884"/>
                  </a:lnTo>
                  <a:lnTo>
                    <a:pt x="3139" y="1884"/>
                  </a:lnTo>
                  <a:lnTo>
                    <a:pt x="3139" y="628"/>
                  </a:lnTo>
                  <a:close/>
                  <a:moveTo>
                    <a:pt x="5022" y="628"/>
                  </a:moveTo>
                  <a:lnTo>
                    <a:pt x="5022" y="1884"/>
                  </a:lnTo>
                  <a:lnTo>
                    <a:pt x="4395" y="1884"/>
                  </a:lnTo>
                  <a:lnTo>
                    <a:pt x="4395" y="628"/>
                  </a:lnTo>
                  <a:close/>
                  <a:moveTo>
                    <a:pt x="4395" y="2512"/>
                  </a:moveTo>
                  <a:lnTo>
                    <a:pt x="4395" y="3788"/>
                  </a:lnTo>
                  <a:lnTo>
                    <a:pt x="1256" y="3788"/>
                  </a:lnTo>
                  <a:lnTo>
                    <a:pt x="1256" y="2512"/>
                  </a:lnTo>
                  <a:close/>
                  <a:moveTo>
                    <a:pt x="4395" y="4416"/>
                  </a:moveTo>
                  <a:lnTo>
                    <a:pt x="4395" y="7596"/>
                  </a:lnTo>
                  <a:lnTo>
                    <a:pt x="1256" y="7596"/>
                  </a:lnTo>
                  <a:lnTo>
                    <a:pt x="1256" y="4416"/>
                  </a:lnTo>
                  <a:close/>
                  <a:moveTo>
                    <a:pt x="4395" y="8224"/>
                  </a:moveTo>
                  <a:lnTo>
                    <a:pt x="4395" y="8538"/>
                  </a:lnTo>
                  <a:cubicBezTo>
                    <a:pt x="4395" y="9395"/>
                    <a:pt x="3683" y="10107"/>
                    <a:pt x="2825" y="10107"/>
                  </a:cubicBezTo>
                  <a:cubicBezTo>
                    <a:pt x="1947" y="10107"/>
                    <a:pt x="1256" y="9395"/>
                    <a:pt x="1256" y="8538"/>
                  </a:cubicBezTo>
                  <a:lnTo>
                    <a:pt x="1256" y="8224"/>
                  </a:lnTo>
                  <a:close/>
                  <a:moveTo>
                    <a:pt x="1" y="1"/>
                  </a:moveTo>
                  <a:lnTo>
                    <a:pt x="1" y="2512"/>
                  </a:lnTo>
                  <a:lnTo>
                    <a:pt x="628" y="2512"/>
                  </a:lnTo>
                  <a:lnTo>
                    <a:pt x="628" y="8538"/>
                  </a:lnTo>
                  <a:cubicBezTo>
                    <a:pt x="628" y="9751"/>
                    <a:pt x="1612" y="10735"/>
                    <a:pt x="2825" y="10735"/>
                  </a:cubicBezTo>
                  <a:cubicBezTo>
                    <a:pt x="4039" y="10735"/>
                    <a:pt x="5022" y="9751"/>
                    <a:pt x="5022" y="8538"/>
                  </a:cubicBezTo>
                  <a:lnTo>
                    <a:pt x="5022" y="2512"/>
                  </a:lnTo>
                  <a:lnTo>
                    <a:pt x="5650" y="2512"/>
                  </a:lnTo>
                  <a:lnTo>
                    <a:pt x="56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34"/>
          <p:cNvGrpSpPr/>
          <p:nvPr/>
        </p:nvGrpSpPr>
        <p:grpSpPr>
          <a:xfrm>
            <a:off x="8688324" y="638367"/>
            <a:ext cx="306460" cy="525751"/>
            <a:chOff x="5559675" y="3999406"/>
            <a:chExt cx="227192" cy="389734"/>
          </a:xfrm>
        </p:grpSpPr>
        <p:sp>
          <p:nvSpPr>
            <p:cNvPr id="538" name="Google Shape;538;p34"/>
            <p:cNvSpPr/>
            <p:nvPr/>
          </p:nvSpPr>
          <p:spPr>
            <a:xfrm>
              <a:off x="5559675" y="4205150"/>
              <a:ext cx="114900" cy="12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4"/>
            <p:cNvSpPr/>
            <p:nvPr/>
          </p:nvSpPr>
          <p:spPr>
            <a:xfrm>
              <a:off x="5650108" y="4182498"/>
              <a:ext cx="68399" cy="68399"/>
            </a:xfrm>
            <a:custGeom>
              <a:rect b="b" l="l" r="r" t="t"/>
              <a:pathLst>
                <a:path extrusionOk="0" h="1884" w="1884">
                  <a:moveTo>
                    <a:pt x="629" y="0"/>
                  </a:moveTo>
                  <a:lnTo>
                    <a:pt x="629" y="628"/>
                  </a:lnTo>
                  <a:lnTo>
                    <a:pt x="1" y="628"/>
                  </a:lnTo>
                  <a:lnTo>
                    <a:pt x="1" y="1256"/>
                  </a:lnTo>
                  <a:lnTo>
                    <a:pt x="629" y="1256"/>
                  </a:lnTo>
                  <a:lnTo>
                    <a:pt x="629" y="1883"/>
                  </a:lnTo>
                  <a:lnTo>
                    <a:pt x="1256" y="1883"/>
                  </a:lnTo>
                  <a:lnTo>
                    <a:pt x="1256" y="1256"/>
                  </a:lnTo>
                  <a:lnTo>
                    <a:pt x="1884" y="1256"/>
                  </a:lnTo>
                  <a:lnTo>
                    <a:pt x="1884" y="628"/>
                  </a:lnTo>
                  <a:lnTo>
                    <a:pt x="1256" y="628"/>
                  </a:lnTo>
                  <a:lnTo>
                    <a:pt x="12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4"/>
            <p:cNvSpPr/>
            <p:nvPr/>
          </p:nvSpPr>
          <p:spPr>
            <a:xfrm>
              <a:off x="5581744" y="3999406"/>
              <a:ext cx="205123" cy="389734"/>
            </a:xfrm>
            <a:custGeom>
              <a:rect b="b" l="l" r="r" t="t"/>
              <a:pathLst>
                <a:path extrusionOk="0" h="10735" w="5650">
                  <a:moveTo>
                    <a:pt x="1256" y="628"/>
                  </a:moveTo>
                  <a:lnTo>
                    <a:pt x="1256" y="1884"/>
                  </a:lnTo>
                  <a:lnTo>
                    <a:pt x="628" y="1884"/>
                  </a:lnTo>
                  <a:lnTo>
                    <a:pt x="628" y="628"/>
                  </a:lnTo>
                  <a:close/>
                  <a:moveTo>
                    <a:pt x="2512" y="628"/>
                  </a:moveTo>
                  <a:lnTo>
                    <a:pt x="2512" y="1884"/>
                  </a:lnTo>
                  <a:lnTo>
                    <a:pt x="1884" y="1884"/>
                  </a:lnTo>
                  <a:lnTo>
                    <a:pt x="1884" y="628"/>
                  </a:lnTo>
                  <a:close/>
                  <a:moveTo>
                    <a:pt x="3767" y="628"/>
                  </a:moveTo>
                  <a:lnTo>
                    <a:pt x="3767" y="1884"/>
                  </a:lnTo>
                  <a:lnTo>
                    <a:pt x="3139" y="1884"/>
                  </a:lnTo>
                  <a:lnTo>
                    <a:pt x="3139" y="628"/>
                  </a:lnTo>
                  <a:close/>
                  <a:moveTo>
                    <a:pt x="5022" y="628"/>
                  </a:moveTo>
                  <a:lnTo>
                    <a:pt x="5022" y="1884"/>
                  </a:lnTo>
                  <a:lnTo>
                    <a:pt x="4395" y="1884"/>
                  </a:lnTo>
                  <a:lnTo>
                    <a:pt x="4395" y="628"/>
                  </a:lnTo>
                  <a:close/>
                  <a:moveTo>
                    <a:pt x="4395" y="2512"/>
                  </a:moveTo>
                  <a:lnTo>
                    <a:pt x="4395" y="3788"/>
                  </a:lnTo>
                  <a:lnTo>
                    <a:pt x="1256" y="3788"/>
                  </a:lnTo>
                  <a:lnTo>
                    <a:pt x="1256" y="2512"/>
                  </a:lnTo>
                  <a:close/>
                  <a:moveTo>
                    <a:pt x="4395" y="4416"/>
                  </a:moveTo>
                  <a:lnTo>
                    <a:pt x="4395" y="7596"/>
                  </a:lnTo>
                  <a:lnTo>
                    <a:pt x="1256" y="7596"/>
                  </a:lnTo>
                  <a:lnTo>
                    <a:pt x="1256" y="4416"/>
                  </a:lnTo>
                  <a:close/>
                  <a:moveTo>
                    <a:pt x="4395" y="8224"/>
                  </a:moveTo>
                  <a:lnTo>
                    <a:pt x="4395" y="8538"/>
                  </a:lnTo>
                  <a:cubicBezTo>
                    <a:pt x="4395" y="9395"/>
                    <a:pt x="3683" y="10107"/>
                    <a:pt x="2825" y="10107"/>
                  </a:cubicBezTo>
                  <a:cubicBezTo>
                    <a:pt x="1947" y="10107"/>
                    <a:pt x="1256" y="9395"/>
                    <a:pt x="1256" y="8538"/>
                  </a:cubicBezTo>
                  <a:lnTo>
                    <a:pt x="1256" y="8224"/>
                  </a:lnTo>
                  <a:close/>
                  <a:moveTo>
                    <a:pt x="1" y="1"/>
                  </a:moveTo>
                  <a:lnTo>
                    <a:pt x="1" y="2512"/>
                  </a:lnTo>
                  <a:lnTo>
                    <a:pt x="628" y="2512"/>
                  </a:lnTo>
                  <a:lnTo>
                    <a:pt x="628" y="8538"/>
                  </a:lnTo>
                  <a:cubicBezTo>
                    <a:pt x="628" y="9751"/>
                    <a:pt x="1612" y="10735"/>
                    <a:pt x="2825" y="10735"/>
                  </a:cubicBezTo>
                  <a:cubicBezTo>
                    <a:pt x="4039" y="10735"/>
                    <a:pt x="5022" y="9751"/>
                    <a:pt x="5022" y="8538"/>
                  </a:cubicBezTo>
                  <a:lnTo>
                    <a:pt x="5022" y="2512"/>
                  </a:lnTo>
                  <a:lnTo>
                    <a:pt x="5650" y="2512"/>
                  </a:lnTo>
                  <a:lnTo>
                    <a:pt x="56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1" name="Google Shape;541;p34"/>
          <p:cNvSpPr/>
          <p:nvPr/>
        </p:nvSpPr>
        <p:spPr>
          <a:xfrm>
            <a:off x="4" y="0"/>
            <a:ext cx="1360500" cy="134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2" name="Google Shape;542;p34"/>
          <p:cNvPicPr preferRelativeResize="0"/>
          <p:nvPr/>
        </p:nvPicPr>
        <p:blipFill>
          <a:blip r:embed="rId3">
            <a:alphaModFix/>
          </a:blip>
          <a:stretch>
            <a:fillRect/>
          </a:stretch>
        </p:blipFill>
        <p:spPr>
          <a:xfrm>
            <a:off x="125750" y="117747"/>
            <a:ext cx="1020325" cy="994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5"/>
          <p:cNvSpPr txBox="1"/>
          <p:nvPr>
            <p:ph type="title"/>
          </p:nvPr>
        </p:nvSpPr>
        <p:spPr>
          <a:xfrm>
            <a:off x="1655575" y="313487"/>
            <a:ext cx="5832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u="none"/>
          </a:p>
        </p:txBody>
      </p:sp>
      <p:sp>
        <p:nvSpPr>
          <p:cNvPr id="548" name="Google Shape;548;p35"/>
          <p:cNvSpPr txBox="1"/>
          <p:nvPr>
            <p:ph idx="1" type="subTitle"/>
          </p:nvPr>
        </p:nvSpPr>
        <p:spPr>
          <a:xfrm>
            <a:off x="2031775" y="1185900"/>
            <a:ext cx="5080500" cy="3012000"/>
          </a:xfrm>
          <a:prstGeom prst="rect">
            <a:avLst/>
          </a:prstGeom>
          <a:solidFill>
            <a:schemeClr val="dk2"/>
          </a:solidFill>
        </p:spPr>
        <p:txBody>
          <a:bodyPr anchorCtr="0" anchor="t" bIns="91425" lIns="91425" spcFirstLastPara="1" rIns="91425" wrap="square" tIns="91425">
            <a:noAutofit/>
          </a:bodyPr>
          <a:lstStyle/>
          <a:p>
            <a:pPr indent="0" lvl="0" marL="0" rtl="0" algn="just">
              <a:spcBef>
                <a:spcPts val="0"/>
              </a:spcBef>
              <a:spcAft>
                <a:spcPts val="0"/>
              </a:spcAft>
              <a:buNone/>
            </a:pPr>
            <a:r>
              <a:rPr lang="en" sz="1800">
                <a:highlight>
                  <a:schemeClr val="dk2"/>
                </a:highlight>
                <a:latin typeface="Karla Medium"/>
                <a:ea typeface="Karla Medium"/>
                <a:cs typeface="Karla Medium"/>
                <a:sym typeface="Karla Medium"/>
              </a:rPr>
              <a:t>Despite fast-evolving technology, we have hospitals struggling to provide blood and organs when the patient is in need of them. Because of this delay or scarce supply it is leading to death of the patient. </a:t>
            </a:r>
            <a:endParaRPr sz="1800">
              <a:highlight>
                <a:schemeClr val="dk2"/>
              </a:highlight>
              <a:latin typeface="Karla Medium"/>
              <a:ea typeface="Karla Medium"/>
              <a:cs typeface="Karla Medium"/>
              <a:sym typeface="Karla Medium"/>
            </a:endParaRPr>
          </a:p>
          <a:p>
            <a:pPr indent="0" lvl="0" marL="0" rtl="0" algn="just">
              <a:spcBef>
                <a:spcPts val="0"/>
              </a:spcBef>
              <a:spcAft>
                <a:spcPts val="0"/>
              </a:spcAft>
              <a:buNone/>
            </a:pPr>
            <a:r>
              <a:rPr lang="en" sz="1800">
                <a:highlight>
                  <a:schemeClr val="dk2"/>
                </a:highlight>
                <a:latin typeface="Karla Medium"/>
                <a:ea typeface="Karla Medium"/>
                <a:cs typeface="Karla Medium"/>
                <a:sym typeface="Karla Medium"/>
              </a:rPr>
              <a:t>Keeping these struggles and needs in mind we are trying to create a Blood and Organ </a:t>
            </a:r>
            <a:r>
              <a:rPr lang="en" sz="1800">
                <a:highlight>
                  <a:schemeClr val="dk2"/>
                </a:highlight>
                <a:latin typeface="Karla Medium"/>
                <a:ea typeface="Karla Medium"/>
                <a:cs typeface="Karla Medium"/>
                <a:sym typeface="Karla Medium"/>
              </a:rPr>
              <a:t>Donation</a:t>
            </a:r>
            <a:r>
              <a:rPr lang="en" sz="1800">
                <a:highlight>
                  <a:schemeClr val="dk2"/>
                </a:highlight>
                <a:latin typeface="Karla Medium"/>
                <a:ea typeface="Karla Medium"/>
                <a:cs typeface="Karla Medium"/>
                <a:sym typeface="Karla Medium"/>
              </a:rPr>
              <a:t> website. This website will be a common domain for both the donor and the patient in need.</a:t>
            </a:r>
            <a:endParaRPr sz="1800">
              <a:highlight>
                <a:schemeClr val="dk2"/>
              </a:highlight>
              <a:latin typeface="Karla Medium"/>
              <a:ea typeface="Karla Medium"/>
              <a:cs typeface="Karla Medium"/>
              <a:sym typeface="Karla Medium"/>
            </a:endParaRPr>
          </a:p>
        </p:txBody>
      </p:sp>
      <p:grpSp>
        <p:nvGrpSpPr>
          <p:cNvPr id="549" name="Google Shape;549;p35"/>
          <p:cNvGrpSpPr/>
          <p:nvPr/>
        </p:nvGrpSpPr>
        <p:grpSpPr>
          <a:xfrm>
            <a:off x="7313073" y="237264"/>
            <a:ext cx="485903" cy="572718"/>
            <a:chOff x="2550425" y="1808863"/>
            <a:chExt cx="409699" cy="482858"/>
          </a:xfrm>
        </p:grpSpPr>
        <p:sp>
          <p:nvSpPr>
            <p:cNvPr id="550" name="Google Shape;550;p35"/>
            <p:cNvSpPr/>
            <p:nvPr/>
          </p:nvSpPr>
          <p:spPr>
            <a:xfrm>
              <a:off x="2550425" y="2066121"/>
              <a:ext cx="78000" cy="225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1" name="Google Shape;551;p35"/>
            <p:cNvGrpSpPr/>
            <p:nvPr/>
          </p:nvGrpSpPr>
          <p:grpSpPr>
            <a:xfrm>
              <a:off x="2578294" y="1808863"/>
              <a:ext cx="381830" cy="430482"/>
              <a:chOff x="3299850" y="238575"/>
              <a:chExt cx="427725" cy="482225"/>
            </a:xfrm>
          </p:grpSpPr>
          <p:sp>
            <p:nvSpPr>
              <p:cNvPr id="552" name="Google Shape;552;p35"/>
              <p:cNvSpPr/>
              <p:nvPr/>
            </p:nvSpPr>
            <p:spPr>
              <a:xfrm>
                <a:off x="3299850" y="323500"/>
                <a:ext cx="427725" cy="397300"/>
              </a:xfrm>
              <a:custGeom>
                <a:rect b="b" l="l" r="r" t="t"/>
                <a:pathLst>
                  <a:path extrusionOk="0" h="15892" w="17109">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53" name="Google Shape;553;p35"/>
              <p:cNvSpPr/>
              <p:nvPr/>
            </p:nvSpPr>
            <p:spPr>
              <a:xfrm>
                <a:off x="3467650" y="238575"/>
                <a:ext cx="46525" cy="56650"/>
              </a:xfrm>
              <a:custGeom>
                <a:rect b="b" l="l" r="r" t="t"/>
                <a:pathLst>
                  <a:path extrusionOk="0" h="2266" w="1861">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54" name="Google Shape;554;p35"/>
              <p:cNvSpPr/>
              <p:nvPr/>
            </p:nvSpPr>
            <p:spPr>
              <a:xfrm>
                <a:off x="3566675" y="238575"/>
                <a:ext cx="46525" cy="56675"/>
              </a:xfrm>
              <a:custGeom>
                <a:rect b="b" l="l" r="r" t="t"/>
                <a:pathLst>
                  <a:path extrusionOk="0" h="2267" w="1861">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55" name="Google Shape;555;p35"/>
              <p:cNvSpPr/>
              <p:nvPr/>
            </p:nvSpPr>
            <p:spPr>
              <a:xfrm>
                <a:off x="361122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56" name="Google Shape;556;p35"/>
              <p:cNvSpPr/>
              <p:nvPr/>
            </p:nvSpPr>
            <p:spPr>
              <a:xfrm>
                <a:off x="341307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pic>
        <p:nvPicPr>
          <p:cNvPr id="557" name="Google Shape;557;p35"/>
          <p:cNvPicPr preferRelativeResize="0"/>
          <p:nvPr/>
        </p:nvPicPr>
        <p:blipFill>
          <a:blip r:embed="rId3">
            <a:alphaModFix/>
          </a:blip>
          <a:stretch>
            <a:fillRect/>
          </a:stretch>
        </p:blipFill>
        <p:spPr>
          <a:xfrm>
            <a:off x="278150" y="117747"/>
            <a:ext cx="1020325" cy="994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6"/>
          <p:cNvSpPr txBox="1"/>
          <p:nvPr>
            <p:ph idx="8" type="title"/>
          </p:nvPr>
        </p:nvSpPr>
        <p:spPr>
          <a:xfrm>
            <a:off x="1655575" y="237287"/>
            <a:ext cx="5832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Aim of the project</a:t>
            </a:r>
            <a:endParaRPr u="none"/>
          </a:p>
        </p:txBody>
      </p:sp>
      <p:sp>
        <p:nvSpPr>
          <p:cNvPr id="563" name="Google Shape;563;p36"/>
          <p:cNvSpPr/>
          <p:nvPr/>
        </p:nvSpPr>
        <p:spPr>
          <a:xfrm>
            <a:off x="4" y="0"/>
            <a:ext cx="1360500" cy="134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4" name="Google Shape;564;p36"/>
          <p:cNvPicPr preferRelativeResize="0"/>
          <p:nvPr/>
        </p:nvPicPr>
        <p:blipFill>
          <a:blip r:embed="rId3">
            <a:alphaModFix/>
          </a:blip>
          <a:stretch>
            <a:fillRect/>
          </a:stretch>
        </p:blipFill>
        <p:spPr>
          <a:xfrm>
            <a:off x="125750" y="117747"/>
            <a:ext cx="1020325" cy="994575"/>
          </a:xfrm>
          <a:prstGeom prst="rect">
            <a:avLst/>
          </a:prstGeom>
          <a:noFill/>
          <a:ln>
            <a:noFill/>
          </a:ln>
        </p:spPr>
      </p:pic>
      <p:sp>
        <p:nvSpPr>
          <p:cNvPr id="565" name="Google Shape;565;p36"/>
          <p:cNvSpPr txBox="1"/>
          <p:nvPr/>
        </p:nvSpPr>
        <p:spPr>
          <a:xfrm>
            <a:off x="334600" y="1750050"/>
            <a:ext cx="1966500" cy="1948200"/>
          </a:xfrm>
          <a:prstGeom prst="rect">
            <a:avLst/>
          </a:prstGeom>
          <a:noFill/>
          <a:ln cap="flat" cmpd="sng" w="3810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chemeClr val="lt2"/>
                </a:solidFill>
                <a:latin typeface="Rajdhani"/>
                <a:ea typeface="Rajdhani"/>
                <a:cs typeface="Rajdhani"/>
                <a:sym typeface="Rajdhani"/>
              </a:rPr>
              <a:t>01</a:t>
            </a:r>
            <a:endParaRPr b="1" sz="2500">
              <a:solidFill>
                <a:schemeClr val="lt2"/>
              </a:solidFill>
              <a:latin typeface="Rajdhani"/>
              <a:ea typeface="Rajdhani"/>
              <a:cs typeface="Rajdhani"/>
              <a:sym typeface="Rajdhani"/>
            </a:endParaRPr>
          </a:p>
          <a:p>
            <a:pPr indent="0" lvl="0" marL="0" rtl="0" algn="just">
              <a:spcBef>
                <a:spcPts val="0"/>
              </a:spcBef>
              <a:spcAft>
                <a:spcPts val="0"/>
              </a:spcAft>
              <a:buNone/>
            </a:pPr>
            <a:r>
              <a:rPr lang="en" sz="1500">
                <a:solidFill>
                  <a:schemeClr val="dk1"/>
                </a:solidFill>
                <a:latin typeface="Karla Medium"/>
                <a:ea typeface="Karla Medium"/>
                <a:cs typeface="Karla Medium"/>
                <a:sym typeface="Karla Medium"/>
              </a:rPr>
              <a:t>To create a Website that is user friendly and appealing to the eye. </a:t>
            </a:r>
            <a:endParaRPr sz="1500">
              <a:solidFill>
                <a:schemeClr val="dk1"/>
              </a:solidFill>
              <a:latin typeface="Karla Medium"/>
              <a:ea typeface="Karla Medium"/>
              <a:cs typeface="Karla Medium"/>
              <a:sym typeface="Karla Medium"/>
            </a:endParaRPr>
          </a:p>
        </p:txBody>
      </p:sp>
      <p:sp>
        <p:nvSpPr>
          <p:cNvPr id="566" name="Google Shape;566;p36"/>
          <p:cNvSpPr txBox="1"/>
          <p:nvPr/>
        </p:nvSpPr>
        <p:spPr>
          <a:xfrm>
            <a:off x="2504050" y="1750050"/>
            <a:ext cx="1966500" cy="1948200"/>
          </a:xfrm>
          <a:prstGeom prst="rect">
            <a:avLst/>
          </a:prstGeom>
          <a:noFill/>
          <a:ln cap="flat" cmpd="sng" w="3810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chemeClr val="lt2"/>
                </a:solidFill>
                <a:latin typeface="Rajdhani"/>
                <a:ea typeface="Rajdhani"/>
                <a:cs typeface="Rajdhani"/>
                <a:sym typeface="Rajdhani"/>
              </a:rPr>
              <a:t>02</a:t>
            </a:r>
            <a:endParaRPr b="1" sz="2500">
              <a:solidFill>
                <a:schemeClr val="lt2"/>
              </a:solidFill>
              <a:latin typeface="Rajdhani"/>
              <a:ea typeface="Rajdhani"/>
              <a:cs typeface="Rajdhani"/>
              <a:sym typeface="Rajdhani"/>
            </a:endParaRPr>
          </a:p>
          <a:p>
            <a:pPr indent="0" lvl="0" marL="0" rtl="0" algn="just">
              <a:spcBef>
                <a:spcPts val="0"/>
              </a:spcBef>
              <a:spcAft>
                <a:spcPts val="0"/>
              </a:spcAft>
              <a:buNone/>
            </a:pPr>
            <a:r>
              <a:rPr lang="en" sz="1500">
                <a:solidFill>
                  <a:schemeClr val="dk1"/>
                </a:solidFill>
                <a:latin typeface="Karla Medium"/>
                <a:ea typeface="Karla Medium"/>
                <a:cs typeface="Karla Medium"/>
                <a:sym typeface="Karla Medium"/>
              </a:rPr>
              <a:t>To create a Website that encourages </a:t>
            </a:r>
            <a:r>
              <a:rPr lang="en" sz="1500">
                <a:solidFill>
                  <a:schemeClr val="dk1"/>
                </a:solidFill>
                <a:latin typeface="Karla Medium"/>
                <a:ea typeface="Karla Medium"/>
                <a:cs typeface="Karla Medium"/>
                <a:sym typeface="Karla Medium"/>
              </a:rPr>
              <a:t>people</a:t>
            </a:r>
            <a:r>
              <a:rPr lang="en" sz="1500">
                <a:solidFill>
                  <a:schemeClr val="dk1"/>
                </a:solidFill>
                <a:latin typeface="Karla Medium"/>
                <a:ea typeface="Karla Medium"/>
                <a:cs typeface="Karla Medium"/>
                <a:sym typeface="Karla Medium"/>
              </a:rPr>
              <a:t> to donate and guide them </a:t>
            </a:r>
            <a:r>
              <a:rPr lang="en" sz="1500">
                <a:solidFill>
                  <a:schemeClr val="dk1"/>
                </a:solidFill>
                <a:latin typeface="Karla Medium"/>
                <a:ea typeface="Karla Medium"/>
                <a:cs typeface="Karla Medium"/>
                <a:sym typeface="Karla Medium"/>
              </a:rPr>
              <a:t>through</a:t>
            </a:r>
            <a:r>
              <a:rPr lang="en" sz="1500">
                <a:solidFill>
                  <a:schemeClr val="dk1"/>
                </a:solidFill>
                <a:latin typeface="Karla Medium"/>
                <a:ea typeface="Karla Medium"/>
                <a:cs typeface="Karla Medium"/>
                <a:sym typeface="Karla Medium"/>
              </a:rPr>
              <a:t> the donation process.</a:t>
            </a:r>
            <a:endParaRPr sz="1800">
              <a:solidFill>
                <a:schemeClr val="dk1"/>
              </a:solidFill>
              <a:latin typeface="Karla Medium"/>
              <a:ea typeface="Karla Medium"/>
              <a:cs typeface="Karla Medium"/>
              <a:sym typeface="Karla Medium"/>
            </a:endParaRPr>
          </a:p>
        </p:txBody>
      </p:sp>
      <p:sp>
        <p:nvSpPr>
          <p:cNvPr id="567" name="Google Shape;567;p36"/>
          <p:cNvSpPr txBox="1"/>
          <p:nvPr/>
        </p:nvSpPr>
        <p:spPr>
          <a:xfrm>
            <a:off x="4673500" y="1750050"/>
            <a:ext cx="1966500" cy="1948200"/>
          </a:xfrm>
          <a:prstGeom prst="rect">
            <a:avLst/>
          </a:prstGeom>
          <a:noFill/>
          <a:ln cap="flat" cmpd="sng" w="3810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chemeClr val="lt2"/>
                </a:solidFill>
                <a:latin typeface="Rajdhani"/>
                <a:ea typeface="Rajdhani"/>
                <a:cs typeface="Rajdhani"/>
                <a:sym typeface="Rajdhani"/>
              </a:rPr>
              <a:t>03</a:t>
            </a:r>
            <a:endParaRPr b="1" sz="2500">
              <a:solidFill>
                <a:schemeClr val="lt2"/>
              </a:solidFill>
              <a:latin typeface="Rajdhani"/>
              <a:ea typeface="Rajdhani"/>
              <a:cs typeface="Rajdhani"/>
              <a:sym typeface="Rajdhani"/>
            </a:endParaRPr>
          </a:p>
          <a:p>
            <a:pPr indent="0" lvl="0" marL="0" rtl="0" algn="just">
              <a:spcBef>
                <a:spcPts val="0"/>
              </a:spcBef>
              <a:spcAft>
                <a:spcPts val="0"/>
              </a:spcAft>
              <a:buNone/>
            </a:pPr>
            <a:r>
              <a:rPr lang="en" sz="1500">
                <a:solidFill>
                  <a:schemeClr val="dk1"/>
                </a:solidFill>
                <a:latin typeface="Karla Medium"/>
                <a:ea typeface="Karla Medium"/>
                <a:cs typeface="Karla Medium"/>
                <a:sym typeface="Karla Medium"/>
              </a:rPr>
              <a:t>To create a Website that stores the data of the donors and provides them to the </a:t>
            </a:r>
            <a:r>
              <a:rPr lang="en" sz="1500">
                <a:solidFill>
                  <a:schemeClr val="dk1"/>
                </a:solidFill>
                <a:latin typeface="Karla Medium"/>
                <a:ea typeface="Karla Medium"/>
                <a:cs typeface="Karla Medium"/>
                <a:sym typeface="Karla Medium"/>
              </a:rPr>
              <a:t>patients</a:t>
            </a:r>
            <a:r>
              <a:rPr lang="en" sz="1500">
                <a:solidFill>
                  <a:schemeClr val="dk1"/>
                </a:solidFill>
                <a:latin typeface="Karla Medium"/>
                <a:ea typeface="Karla Medium"/>
                <a:cs typeface="Karla Medium"/>
                <a:sym typeface="Karla Medium"/>
              </a:rPr>
              <a:t> as per their requirements</a:t>
            </a:r>
            <a:endParaRPr sz="1800">
              <a:solidFill>
                <a:schemeClr val="dk1"/>
              </a:solidFill>
              <a:latin typeface="Karla Medium"/>
              <a:ea typeface="Karla Medium"/>
              <a:cs typeface="Karla Medium"/>
              <a:sym typeface="Karla Medium"/>
            </a:endParaRPr>
          </a:p>
        </p:txBody>
      </p:sp>
      <p:sp>
        <p:nvSpPr>
          <p:cNvPr id="568" name="Google Shape;568;p36"/>
          <p:cNvSpPr txBox="1"/>
          <p:nvPr/>
        </p:nvSpPr>
        <p:spPr>
          <a:xfrm>
            <a:off x="6842950" y="1750050"/>
            <a:ext cx="1966500" cy="1948200"/>
          </a:xfrm>
          <a:prstGeom prst="rect">
            <a:avLst/>
          </a:prstGeom>
          <a:noFill/>
          <a:ln cap="flat" cmpd="sng" w="3810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chemeClr val="lt2"/>
                </a:solidFill>
                <a:latin typeface="Rajdhani"/>
                <a:ea typeface="Rajdhani"/>
                <a:cs typeface="Rajdhani"/>
                <a:sym typeface="Rajdhani"/>
              </a:rPr>
              <a:t>04</a:t>
            </a:r>
            <a:endParaRPr b="1" sz="2500">
              <a:solidFill>
                <a:schemeClr val="lt2"/>
              </a:solidFill>
              <a:latin typeface="Rajdhani"/>
              <a:ea typeface="Rajdhani"/>
              <a:cs typeface="Rajdhani"/>
              <a:sym typeface="Rajdhani"/>
            </a:endParaRPr>
          </a:p>
          <a:p>
            <a:pPr indent="0" lvl="0" marL="0" rtl="0" algn="just">
              <a:spcBef>
                <a:spcPts val="0"/>
              </a:spcBef>
              <a:spcAft>
                <a:spcPts val="0"/>
              </a:spcAft>
              <a:buNone/>
            </a:pPr>
            <a:r>
              <a:rPr lang="en" sz="1500">
                <a:solidFill>
                  <a:schemeClr val="dk1"/>
                </a:solidFill>
                <a:latin typeface="Karla Medium"/>
                <a:ea typeface="Karla Medium"/>
                <a:cs typeface="Karla Medium"/>
                <a:sym typeface="Karla Medium"/>
              </a:rPr>
              <a:t>To create a Website that is serviced based and that uses </a:t>
            </a:r>
            <a:r>
              <a:rPr lang="en" sz="1500">
                <a:solidFill>
                  <a:schemeClr val="dk1"/>
                </a:solidFill>
                <a:latin typeface="Karla Medium"/>
                <a:ea typeface="Karla Medium"/>
                <a:cs typeface="Karla Medium"/>
                <a:sym typeface="Karla Medium"/>
              </a:rPr>
              <a:t>minimal</a:t>
            </a:r>
            <a:r>
              <a:rPr lang="en" sz="1500">
                <a:solidFill>
                  <a:schemeClr val="dk1"/>
                </a:solidFill>
                <a:latin typeface="Karla Medium"/>
                <a:ea typeface="Karla Medium"/>
                <a:cs typeface="Karla Medium"/>
                <a:sym typeface="Karla Medium"/>
              </a:rPr>
              <a:t> time to give or </a:t>
            </a:r>
            <a:r>
              <a:rPr lang="en" sz="1500">
                <a:solidFill>
                  <a:schemeClr val="dk1"/>
                </a:solidFill>
                <a:latin typeface="Karla Medium"/>
                <a:ea typeface="Karla Medium"/>
                <a:cs typeface="Karla Medium"/>
                <a:sym typeface="Karla Medium"/>
              </a:rPr>
              <a:t>receive</a:t>
            </a:r>
            <a:r>
              <a:rPr lang="en" sz="1500">
                <a:solidFill>
                  <a:schemeClr val="dk1"/>
                </a:solidFill>
                <a:latin typeface="Karla Medium"/>
                <a:ea typeface="Karla Medium"/>
                <a:cs typeface="Karla Medium"/>
                <a:sym typeface="Karla Medium"/>
              </a:rPr>
              <a:t> data.</a:t>
            </a:r>
            <a:endParaRPr sz="1800">
              <a:solidFill>
                <a:schemeClr val="dk1"/>
              </a:solidFill>
              <a:latin typeface="Karla Medium"/>
              <a:ea typeface="Karla Medium"/>
              <a:cs typeface="Karla Medium"/>
              <a:sym typeface="Karla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37"/>
          <p:cNvSpPr/>
          <p:nvPr/>
        </p:nvSpPr>
        <p:spPr>
          <a:xfrm>
            <a:off x="7921652" y="1016442"/>
            <a:ext cx="590613" cy="248975"/>
          </a:xfrm>
          <a:custGeom>
            <a:rect b="b" l="l" r="r" t="t"/>
            <a:pathLst>
              <a:path extrusionOk="0" h="4526" w="10735">
                <a:moveTo>
                  <a:pt x="3819" y="634"/>
                </a:moveTo>
                <a:cubicBezTo>
                  <a:pt x="4190" y="634"/>
                  <a:pt x="4562" y="759"/>
                  <a:pt x="4855" y="1010"/>
                </a:cubicBezTo>
                <a:cubicBezTo>
                  <a:pt x="5001" y="1157"/>
                  <a:pt x="5210" y="1387"/>
                  <a:pt x="5608" y="1387"/>
                </a:cubicBezTo>
                <a:lnTo>
                  <a:pt x="6905" y="1387"/>
                </a:lnTo>
                <a:cubicBezTo>
                  <a:pt x="6759" y="1743"/>
                  <a:pt x="6424" y="2015"/>
                  <a:pt x="6005" y="2015"/>
                </a:cubicBezTo>
                <a:lnTo>
                  <a:pt x="4729" y="2015"/>
                </a:lnTo>
                <a:lnTo>
                  <a:pt x="4729" y="2642"/>
                </a:lnTo>
                <a:lnTo>
                  <a:pt x="7219" y="2642"/>
                </a:lnTo>
                <a:lnTo>
                  <a:pt x="8746" y="1638"/>
                </a:lnTo>
                <a:cubicBezTo>
                  <a:pt x="8902" y="1531"/>
                  <a:pt x="9075" y="1483"/>
                  <a:pt x="9248" y="1483"/>
                </a:cubicBezTo>
                <a:cubicBezTo>
                  <a:pt x="9447" y="1483"/>
                  <a:pt x="9645" y="1547"/>
                  <a:pt x="9813" y="1659"/>
                </a:cubicBezTo>
                <a:lnTo>
                  <a:pt x="6842" y="3898"/>
                </a:lnTo>
                <a:lnTo>
                  <a:pt x="628" y="3898"/>
                </a:lnTo>
                <a:lnTo>
                  <a:pt x="628" y="2015"/>
                </a:lnTo>
                <a:lnTo>
                  <a:pt x="1653" y="2015"/>
                </a:lnTo>
                <a:lnTo>
                  <a:pt x="2783" y="1010"/>
                </a:lnTo>
                <a:cubicBezTo>
                  <a:pt x="3076" y="759"/>
                  <a:pt x="3447" y="634"/>
                  <a:pt x="3819" y="634"/>
                </a:cubicBezTo>
                <a:close/>
                <a:moveTo>
                  <a:pt x="3811" y="1"/>
                </a:moveTo>
                <a:cubicBezTo>
                  <a:pt x="3290" y="1"/>
                  <a:pt x="2773" y="184"/>
                  <a:pt x="2365" y="550"/>
                </a:cubicBezTo>
                <a:lnTo>
                  <a:pt x="1402" y="1387"/>
                </a:lnTo>
                <a:lnTo>
                  <a:pt x="0" y="1387"/>
                </a:lnTo>
                <a:lnTo>
                  <a:pt x="0" y="4526"/>
                </a:lnTo>
                <a:lnTo>
                  <a:pt x="7052" y="4526"/>
                </a:lnTo>
                <a:lnTo>
                  <a:pt x="10734" y="1764"/>
                </a:lnTo>
                <a:lnTo>
                  <a:pt x="10546" y="1513"/>
                </a:lnTo>
                <a:cubicBezTo>
                  <a:pt x="10247" y="1084"/>
                  <a:pt x="9762" y="856"/>
                  <a:pt x="9267" y="856"/>
                </a:cubicBezTo>
                <a:cubicBezTo>
                  <a:pt x="8965" y="856"/>
                  <a:pt x="8660" y="941"/>
                  <a:pt x="8391" y="1115"/>
                </a:cubicBezTo>
                <a:lnTo>
                  <a:pt x="7428" y="1743"/>
                </a:lnTo>
                <a:cubicBezTo>
                  <a:pt x="7533" y="1534"/>
                  <a:pt x="7575" y="1303"/>
                  <a:pt x="7575" y="1073"/>
                </a:cubicBezTo>
                <a:lnTo>
                  <a:pt x="7575" y="759"/>
                </a:lnTo>
                <a:lnTo>
                  <a:pt x="5629" y="759"/>
                </a:lnTo>
                <a:cubicBezTo>
                  <a:pt x="5482" y="759"/>
                  <a:pt x="5419" y="676"/>
                  <a:pt x="5273" y="550"/>
                </a:cubicBezTo>
                <a:cubicBezTo>
                  <a:pt x="4855" y="184"/>
                  <a:pt x="4331" y="1"/>
                  <a:pt x="38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37"/>
          <p:cNvGrpSpPr/>
          <p:nvPr/>
        </p:nvGrpSpPr>
        <p:grpSpPr>
          <a:xfrm>
            <a:off x="7617843" y="407229"/>
            <a:ext cx="205706" cy="299027"/>
            <a:chOff x="7755376" y="4015381"/>
            <a:chExt cx="135744" cy="197338"/>
          </a:xfrm>
        </p:grpSpPr>
        <p:sp>
          <p:nvSpPr>
            <p:cNvPr id="575" name="Google Shape;575;p37"/>
            <p:cNvSpPr/>
            <p:nvPr/>
          </p:nvSpPr>
          <p:spPr>
            <a:xfrm>
              <a:off x="7755376" y="4068642"/>
              <a:ext cx="96077" cy="144077"/>
            </a:xfrm>
            <a:custGeom>
              <a:rect b="b" l="l" r="r" t="t"/>
              <a:pathLst>
                <a:path extrusionOk="0" h="4708" w="3139">
                  <a:moveTo>
                    <a:pt x="1569" y="0"/>
                  </a:moveTo>
                  <a:lnTo>
                    <a:pt x="209" y="2364"/>
                  </a:lnTo>
                  <a:cubicBezTo>
                    <a:pt x="63" y="2595"/>
                    <a:pt x="0" y="2867"/>
                    <a:pt x="0" y="3139"/>
                  </a:cubicBezTo>
                  <a:cubicBezTo>
                    <a:pt x="0" y="3997"/>
                    <a:pt x="691" y="4708"/>
                    <a:pt x="1569" y="4708"/>
                  </a:cubicBezTo>
                  <a:cubicBezTo>
                    <a:pt x="2427" y="4708"/>
                    <a:pt x="3139" y="3997"/>
                    <a:pt x="3139" y="3139"/>
                  </a:cubicBezTo>
                  <a:cubicBezTo>
                    <a:pt x="3139" y="2867"/>
                    <a:pt x="3055" y="2595"/>
                    <a:pt x="2929" y="2364"/>
                  </a:cubicBezTo>
                  <a:lnTo>
                    <a:pt x="1569" y="0"/>
                  </a:ln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7"/>
            <p:cNvSpPr/>
            <p:nvPr/>
          </p:nvSpPr>
          <p:spPr>
            <a:xfrm>
              <a:off x="7776359" y="4015381"/>
              <a:ext cx="114760" cy="170924"/>
            </a:xfrm>
            <a:custGeom>
              <a:rect b="b" l="l" r="r" t="t"/>
              <a:pathLst>
                <a:path extrusionOk="0" h="4708" w="3161">
                  <a:moveTo>
                    <a:pt x="1570" y="1256"/>
                  </a:moveTo>
                  <a:lnTo>
                    <a:pt x="2386" y="2657"/>
                  </a:lnTo>
                  <a:cubicBezTo>
                    <a:pt x="2470" y="2804"/>
                    <a:pt x="2512" y="2971"/>
                    <a:pt x="2512" y="3139"/>
                  </a:cubicBezTo>
                  <a:cubicBezTo>
                    <a:pt x="2512" y="3662"/>
                    <a:pt x="2093" y="4080"/>
                    <a:pt x="1570" y="4080"/>
                  </a:cubicBezTo>
                  <a:cubicBezTo>
                    <a:pt x="1068" y="4080"/>
                    <a:pt x="628" y="3662"/>
                    <a:pt x="628" y="3139"/>
                  </a:cubicBezTo>
                  <a:cubicBezTo>
                    <a:pt x="628" y="2971"/>
                    <a:pt x="670" y="2804"/>
                    <a:pt x="754" y="2657"/>
                  </a:cubicBezTo>
                  <a:lnTo>
                    <a:pt x="1570" y="1256"/>
                  </a:lnTo>
                  <a:close/>
                  <a:moveTo>
                    <a:pt x="1591" y="0"/>
                  </a:moveTo>
                  <a:lnTo>
                    <a:pt x="231" y="2344"/>
                  </a:lnTo>
                  <a:cubicBezTo>
                    <a:pt x="84" y="2595"/>
                    <a:pt x="22" y="2867"/>
                    <a:pt x="22" y="3139"/>
                  </a:cubicBezTo>
                  <a:cubicBezTo>
                    <a:pt x="1" y="3997"/>
                    <a:pt x="712" y="4708"/>
                    <a:pt x="1570" y="4708"/>
                  </a:cubicBezTo>
                  <a:cubicBezTo>
                    <a:pt x="2449" y="4708"/>
                    <a:pt x="3160" y="3997"/>
                    <a:pt x="3160" y="3139"/>
                  </a:cubicBezTo>
                  <a:cubicBezTo>
                    <a:pt x="3160" y="2867"/>
                    <a:pt x="3077" y="2595"/>
                    <a:pt x="2930" y="2344"/>
                  </a:cubicBezTo>
                  <a:lnTo>
                    <a:pt x="15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37"/>
          <p:cNvGrpSpPr/>
          <p:nvPr/>
        </p:nvGrpSpPr>
        <p:grpSpPr>
          <a:xfrm>
            <a:off x="8512539" y="407158"/>
            <a:ext cx="224236" cy="224280"/>
            <a:chOff x="7932213" y="1463813"/>
            <a:chExt cx="127125" cy="127150"/>
          </a:xfrm>
        </p:grpSpPr>
        <p:sp>
          <p:nvSpPr>
            <p:cNvPr id="578" name="Google Shape;578;p37"/>
            <p:cNvSpPr/>
            <p:nvPr/>
          </p:nvSpPr>
          <p:spPr>
            <a:xfrm>
              <a:off x="7932213" y="1527113"/>
              <a:ext cx="127125" cy="25"/>
            </a:xfrm>
            <a:custGeom>
              <a:rect b="b" l="l" r="r" t="t"/>
              <a:pathLst>
                <a:path extrusionOk="0" fill="none" h="1" w="5085">
                  <a:moveTo>
                    <a:pt x="0" y="1"/>
                  </a:moveTo>
                  <a:lnTo>
                    <a:pt x="5085"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7"/>
            <p:cNvSpPr/>
            <p:nvPr/>
          </p:nvSpPr>
          <p:spPr>
            <a:xfrm>
              <a:off x="7996013" y="1463813"/>
              <a:ext cx="25" cy="127150"/>
            </a:xfrm>
            <a:custGeom>
              <a:rect b="b" l="l" r="r" t="t"/>
              <a:pathLst>
                <a:path extrusionOk="0" fill="none" h="5086" w="1">
                  <a:moveTo>
                    <a:pt x="1" y="5085"/>
                  </a:moveTo>
                  <a:lnTo>
                    <a:pt x="1"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0" name="Google Shape;580;p37"/>
          <p:cNvSpPr/>
          <p:nvPr/>
        </p:nvSpPr>
        <p:spPr>
          <a:xfrm>
            <a:off x="8198463" y="794986"/>
            <a:ext cx="134762" cy="44"/>
          </a:xfrm>
          <a:custGeom>
            <a:rect b="b" l="l" r="r" t="t"/>
            <a:pathLst>
              <a:path extrusionOk="0" fill="none" h="1" w="3056">
                <a:moveTo>
                  <a:pt x="1" y="1"/>
                </a:moveTo>
                <a:lnTo>
                  <a:pt x="3055"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1" name="Google Shape;581;p37"/>
          <p:cNvGrpSpPr/>
          <p:nvPr/>
        </p:nvGrpSpPr>
        <p:grpSpPr>
          <a:xfrm>
            <a:off x="8420033" y="1402255"/>
            <a:ext cx="319454" cy="433097"/>
            <a:chOff x="8107742" y="840353"/>
            <a:chExt cx="299760" cy="406359"/>
          </a:xfrm>
        </p:grpSpPr>
        <p:sp>
          <p:nvSpPr>
            <p:cNvPr id="582" name="Google Shape;582;p37"/>
            <p:cNvSpPr/>
            <p:nvPr/>
          </p:nvSpPr>
          <p:spPr>
            <a:xfrm>
              <a:off x="8107742" y="869102"/>
              <a:ext cx="225509" cy="377609"/>
            </a:xfrm>
            <a:custGeom>
              <a:rect b="b" l="l" r="r" t="t"/>
              <a:pathLst>
                <a:path extrusionOk="0" h="10442" w="6236">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7"/>
            <p:cNvSpPr/>
            <p:nvPr/>
          </p:nvSpPr>
          <p:spPr>
            <a:xfrm>
              <a:off x="8181233" y="840353"/>
              <a:ext cx="226269" cy="378368"/>
            </a:xfrm>
            <a:custGeom>
              <a:rect b="b" l="l" r="r" t="t"/>
              <a:pathLst>
                <a:path extrusionOk="0" fill="none" h="10463" w="6257">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cap="rnd" cmpd="sng" w="2857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37"/>
          <p:cNvSpPr txBox="1"/>
          <p:nvPr>
            <p:ph type="title"/>
          </p:nvPr>
        </p:nvSpPr>
        <p:spPr>
          <a:xfrm>
            <a:off x="1114858" y="1507570"/>
            <a:ext cx="3233100" cy="44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NHS Organ &amp; Transplant</a:t>
            </a:r>
            <a:endParaRPr/>
          </a:p>
        </p:txBody>
      </p:sp>
      <p:sp>
        <p:nvSpPr>
          <p:cNvPr id="585" name="Google Shape;585;p37"/>
          <p:cNvSpPr txBox="1"/>
          <p:nvPr>
            <p:ph idx="1" type="subTitle"/>
          </p:nvPr>
        </p:nvSpPr>
        <p:spPr>
          <a:xfrm>
            <a:off x="1114850" y="1830861"/>
            <a:ext cx="3233100" cy="994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This website is a UK based website, where one can </a:t>
            </a:r>
            <a:r>
              <a:rPr lang="en"/>
              <a:t>register</a:t>
            </a:r>
            <a:r>
              <a:rPr lang="en"/>
              <a:t> themselves and become a organ donor.</a:t>
            </a:r>
            <a:endParaRPr/>
          </a:p>
          <a:p>
            <a:pPr indent="0" lvl="0" marL="0" rtl="0" algn="just">
              <a:spcBef>
                <a:spcPts val="0"/>
              </a:spcBef>
              <a:spcAft>
                <a:spcPts val="0"/>
              </a:spcAft>
              <a:buNone/>
            </a:pPr>
            <a:r>
              <a:rPr lang="en" u="sng">
                <a:solidFill>
                  <a:schemeClr val="hlink"/>
                </a:solidFill>
                <a:hlinkClick r:id="rId3"/>
              </a:rPr>
              <a:t>organdonations.nhs.uk</a:t>
            </a:r>
            <a:endParaRPr/>
          </a:p>
        </p:txBody>
      </p:sp>
      <p:sp>
        <p:nvSpPr>
          <p:cNvPr id="586" name="Google Shape;586;p37"/>
          <p:cNvSpPr txBox="1"/>
          <p:nvPr>
            <p:ph idx="8" type="title"/>
          </p:nvPr>
        </p:nvSpPr>
        <p:spPr>
          <a:xfrm>
            <a:off x="1655575" y="311788"/>
            <a:ext cx="5832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Literature review</a:t>
            </a:r>
            <a:endParaRPr/>
          </a:p>
        </p:txBody>
      </p:sp>
      <p:pic>
        <p:nvPicPr>
          <p:cNvPr id="587" name="Google Shape;587;p37"/>
          <p:cNvPicPr preferRelativeResize="0"/>
          <p:nvPr/>
        </p:nvPicPr>
        <p:blipFill>
          <a:blip r:embed="rId4">
            <a:alphaModFix/>
          </a:blip>
          <a:stretch>
            <a:fillRect/>
          </a:stretch>
        </p:blipFill>
        <p:spPr>
          <a:xfrm>
            <a:off x="125750" y="117747"/>
            <a:ext cx="1020325" cy="994575"/>
          </a:xfrm>
          <a:prstGeom prst="rect">
            <a:avLst/>
          </a:prstGeom>
          <a:noFill/>
          <a:ln>
            <a:noFill/>
          </a:ln>
        </p:spPr>
      </p:pic>
      <p:sp>
        <p:nvSpPr>
          <p:cNvPr id="588" name="Google Shape;588;p37"/>
          <p:cNvSpPr txBox="1"/>
          <p:nvPr>
            <p:ph type="title"/>
          </p:nvPr>
        </p:nvSpPr>
        <p:spPr>
          <a:xfrm>
            <a:off x="4543858" y="2077608"/>
            <a:ext cx="3233100" cy="44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NHS Blood &amp; Transplant</a:t>
            </a:r>
            <a:endParaRPr/>
          </a:p>
        </p:txBody>
      </p:sp>
      <p:sp>
        <p:nvSpPr>
          <p:cNvPr id="589" name="Google Shape;589;p37"/>
          <p:cNvSpPr txBox="1"/>
          <p:nvPr>
            <p:ph idx="1" type="subTitle"/>
          </p:nvPr>
        </p:nvSpPr>
        <p:spPr>
          <a:xfrm>
            <a:off x="4572000" y="2474526"/>
            <a:ext cx="3233100" cy="1516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This website is a UK based website, where one can register themselves and become a Blood donor. They </a:t>
            </a:r>
            <a:r>
              <a:rPr lang="en"/>
              <a:t>provide</a:t>
            </a:r>
            <a:r>
              <a:rPr lang="en"/>
              <a:t> services like blood, transplantations, </a:t>
            </a:r>
            <a:r>
              <a:rPr lang="en"/>
              <a:t>Diagnostics</a:t>
            </a:r>
            <a:r>
              <a:rPr lang="en"/>
              <a:t> and research.</a:t>
            </a:r>
            <a:endParaRPr/>
          </a:p>
          <a:p>
            <a:pPr indent="0" lvl="0" marL="0" rtl="0" algn="just">
              <a:spcBef>
                <a:spcPts val="0"/>
              </a:spcBef>
              <a:spcAft>
                <a:spcPts val="0"/>
              </a:spcAft>
              <a:buNone/>
            </a:pPr>
            <a:r>
              <a:rPr lang="en" u="sng">
                <a:solidFill>
                  <a:schemeClr val="hlink"/>
                </a:solidFill>
                <a:hlinkClick r:id="rId5"/>
              </a:rPr>
              <a:t>https://www.nhsbt.nhs.uk/</a:t>
            </a:r>
            <a:endParaRPr/>
          </a:p>
        </p:txBody>
      </p:sp>
      <p:sp>
        <p:nvSpPr>
          <p:cNvPr id="590" name="Google Shape;590;p37"/>
          <p:cNvSpPr txBox="1"/>
          <p:nvPr>
            <p:ph type="title"/>
          </p:nvPr>
        </p:nvSpPr>
        <p:spPr>
          <a:xfrm>
            <a:off x="1114858" y="3220608"/>
            <a:ext cx="3233100" cy="44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Ketto</a:t>
            </a:r>
            <a:endParaRPr/>
          </a:p>
        </p:txBody>
      </p:sp>
      <p:sp>
        <p:nvSpPr>
          <p:cNvPr id="591" name="Google Shape;591;p37"/>
          <p:cNvSpPr txBox="1"/>
          <p:nvPr>
            <p:ph idx="1" type="subTitle"/>
          </p:nvPr>
        </p:nvSpPr>
        <p:spPr>
          <a:xfrm>
            <a:off x="1114850" y="3543899"/>
            <a:ext cx="3233100" cy="994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This is a Indian based website that enables donors to make charitable donations and donate money as well.</a:t>
            </a:r>
            <a:endParaRPr/>
          </a:p>
          <a:p>
            <a:pPr indent="0" lvl="0" marL="0" rtl="0" algn="just">
              <a:spcBef>
                <a:spcPts val="0"/>
              </a:spcBef>
              <a:spcAft>
                <a:spcPts val="0"/>
              </a:spcAft>
              <a:buNone/>
            </a:pPr>
            <a:r>
              <a:rPr lang="en" u="sng">
                <a:solidFill>
                  <a:schemeClr val="hlink"/>
                </a:solidFill>
                <a:hlinkClick r:id="rId6"/>
              </a:rPr>
              <a:t>Kettodonation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8"/>
          <p:cNvSpPr txBox="1"/>
          <p:nvPr>
            <p:ph type="title"/>
          </p:nvPr>
        </p:nvSpPr>
        <p:spPr>
          <a:xfrm>
            <a:off x="1655575" y="616588"/>
            <a:ext cx="5832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Proposed methodology</a:t>
            </a:r>
            <a:endParaRPr u="none"/>
          </a:p>
        </p:txBody>
      </p:sp>
      <p:sp>
        <p:nvSpPr>
          <p:cNvPr id="597" name="Google Shape;597;p38"/>
          <p:cNvSpPr txBox="1"/>
          <p:nvPr>
            <p:ph idx="4294967295" type="title"/>
          </p:nvPr>
        </p:nvSpPr>
        <p:spPr>
          <a:xfrm>
            <a:off x="6453875" y="1232675"/>
            <a:ext cx="2320200" cy="4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3. Create Front-end</a:t>
            </a:r>
            <a:endParaRPr sz="2000"/>
          </a:p>
        </p:txBody>
      </p:sp>
      <p:sp>
        <p:nvSpPr>
          <p:cNvPr id="598" name="Google Shape;598;p38"/>
          <p:cNvSpPr txBox="1"/>
          <p:nvPr>
            <p:ph idx="4294967295" type="subTitle"/>
          </p:nvPr>
        </p:nvSpPr>
        <p:spPr>
          <a:xfrm>
            <a:off x="6453875" y="1546800"/>
            <a:ext cx="2513700" cy="57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t>Create the Front-end of the website by using </a:t>
            </a:r>
            <a:r>
              <a:rPr b="1" lang="en" sz="1400"/>
              <a:t>Reactjs</a:t>
            </a:r>
            <a:endParaRPr b="1" sz="1400"/>
          </a:p>
        </p:txBody>
      </p:sp>
      <p:sp>
        <p:nvSpPr>
          <p:cNvPr id="599" name="Google Shape;599;p38"/>
          <p:cNvSpPr txBox="1"/>
          <p:nvPr>
            <p:ph idx="4294967295" type="title"/>
          </p:nvPr>
        </p:nvSpPr>
        <p:spPr>
          <a:xfrm>
            <a:off x="6453875" y="2392200"/>
            <a:ext cx="2450700" cy="4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4. Create Back-end</a:t>
            </a:r>
            <a:endParaRPr sz="2000"/>
          </a:p>
        </p:txBody>
      </p:sp>
      <p:sp>
        <p:nvSpPr>
          <p:cNvPr id="600" name="Google Shape;600;p38"/>
          <p:cNvSpPr txBox="1"/>
          <p:nvPr>
            <p:ph idx="4294967295" type="subTitle"/>
          </p:nvPr>
        </p:nvSpPr>
        <p:spPr>
          <a:xfrm>
            <a:off x="6453875" y="2706325"/>
            <a:ext cx="2513700" cy="57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Create the Back-end of the website using </a:t>
            </a:r>
            <a:r>
              <a:rPr b="1" lang="en" sz="1400"/>
              <a:t>Mongodb, Nodejs</a:t>
            </a:r>
            <a:r>
              <a:rPr lang="en" sz="1400"/>
              <a:t> and </a:t>
            </a:r>
            <a:r>
              <a:rPr b="1" lang="en" sz="1400"/>
              <a:t>Expressjs.</a:t>
            </a:r>
            <a:endParaRPr sz="1400"/>
          </a:p>
          <a:p>
            <a:pPr indent="0" lvl="0" marL="0" rtl="0" algn="l">
              <a:spcBef>
                <a:spcPts val="1600"/>
              </a:spcBef>
              <a:spcAft>
                <a:spcPts val="1600"/>
              </a:spcAft>
              <a:buNone/>
            </a:pPr>
            <a:r>
              <a:t/>
            </a:r>
            <a:endParaRPr sz="1400"/>
          </a:p>
        </p:txBody>
      </p:sp>
      <p:sp>
        <p:nvSpPr>
          <p:cNvPr id="601" name="Google Shape;601;p38"/>
          <p:cNvSpPr txBox="1"/>
          <p:nvPr>
            <p:ph idx="4294967295" type="title"/>
          </p:nvPr>
        </p:nvSpPr>
        <p:spPr>
          <a:xfrm>
            <a:off x="176500" y="2089300"/>
            <a:ext cx="2513700" cy="453600"/>
          </a:xfrm>
          <a:prstGeom prst="rect">
            <a:avLst/>
          </a:prstGeom>
        </p:spPr>
        <p:txBody>
          <a:bodyPr anchorCtr="0" anchor="t" bIns="91425" lIns="91425" spcFirstLastPara="1" rIns="91425" wrap="square" tIns="91425">
            <a:noAutofit/>
          </a:bodyPr>
          <a:lstStyle/>
          <a:p>
            <a:pPr indent="-355600" lvl="0" marL="457200" rtl="0" algn="r">
              <a:spcBef>
                <a:spcPts val="0"/>
              </a:spcBef>
              <a:spcAft>
                <a:spcPts val="0"/>
              </a:spcAft>
              <a:buSzPts val="2000"/>
              <a:buAutoNum type="arabicPeriod"/>
            </a:pPr>
            <a:r>
              <a:rPr lang="en" sz="2000"/>
              <a:t>Make a </a:t>
            </a:r>
            <a:r>
              <a:rPr lang="en" sz="2000"/>
              <a:t>flowchart</a:t>
            </a:r>
            <a:endParaRPr sz="2000"/>
          </a:p>
        </p:txBody>
      </p:sp>
      <p:sp>
        <p:nvSpPr>
          <p:cNvPr id="602" name="Google Shape;602;p38"/>
          <p:cNvSpPr txBox="1"/>
          <p:nvPr>
            <p:ph idx="4294967295" type="subTitle"/>
          </p:nvPr>
        </p:nvSpPr>
        <p:spPr>
          <a:xfrm>
            <a:off x="176500" y="2403425"/>
            <a:ext cx="2685300" cy="57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t>Create a flowchart that maps the pages of the website and it’s connection to the backend</a:t>
            </a:r>
            <a:endParaRPr sz="1400"/>
          </a:p>
        </p:txBody>
      </p:sp>
      <p:sp>
        <p:nvSpPr>
          <p:cNvPr id="603" name="Google Shape;603;p38"/>
          <p:cNvSpPr txBox="1"/>
          <p:nvPr>
            <p:ph idx="4294967295" type="title"/>
          </p:nvPr>
        </p:nvSpPr>
        <p:spPr>
          <a:xfrm>
            <a:off x="239525" y="3386425"/>
            <a:ext cx="2450700" cy="45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2. Research</a:t>
            </a:r>
            <a:endParaRPr sz="2000"/>
          </a:p>
        </p:txBody>
      </p:sp>
      <p:sp>
        <p:nvSpPr>
          <p:cNvPr id="604" name="Google Shape;604;p38"/>
          <p:cNvSpPr txBox="1"/>
          <p:nvPr>
            <p:ph idx="4294967295" type="subTitle"/>
          </p:nvPr>
        </p:nvSpPr>
        <p:spPr>
          <a:xfrm>
            <a:off x="125750" y="3748475"/>
            <a:ext cx="2736000" cy="57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Research</a:t>
            </a:r>
            <a:r>
              <a:rPr lang="en" sz="1400"/>
              <a:t> about organ and blood donation methodologies and their advantages.</a:t>
            </a:r>
            <a:endParaRPr sz="1400"/>
          </a:p>
          <a:p>
            <a:pPr indent="0" lvl="0" marL="0" rtl="0" algn="r">
              <a:spcBef>
                <a:spcPts val="1600"/>
              </a:spcBef>
              <a:spcAft>
                <a:spcPts val="1600"/>
              </a:spcAft>
              <a:buNone/>
            </a:pPr>
            <a:r>
              <a:t/>
            </a:r>
            <a:endParaRPr sz="1400"/>
          </a:p>
        </p:txBody>
      </p:sp>
      <p:cxnSp>
        <p:nvCxnSpPr>
          <p:cNvPr id="605" name="Google Shape;605;p38"/>
          <p:cNvCxnSpPr/>
          <p:nvPr/>
        </p:nvCxnSpPr>
        <p:spPr>
          <a:xfrm>
            <a:off x="2965925" y="2433600"/>
            <a:ext cx="1092000" cy="0"/>
          </a:xfrm>
          <a:prstGeom prst="straightConnector1">
            <a:avLst/>
          </a:prstGeom>
          <a:noFill/>
          <a:ln cap="flat" cmpd="sng" w="28575">
            <a:solidFill>
              <a:schemeClr val="dk1"/>
            </a:solidFill>
            <a:prstDash val="solid"/>
            <a:round/>
            <a:headEnd len="med" w="med" type="none"/>
            <a:tailEnd len="med" w="med" type="none"/>
          </a:ln>
        </p:spPr>
      </p:cxnSp>
      <p:cxnSp>
        <p:nvCxnSpPr>
          <p:cNvPr id="606" name="Google Shape;606;p38"/>
          <p:cNvCxnSpPr/>
          <p:nvPr/>
        </p:nvCxnSpPr>
        <p:spPr>
          <a:xfrm rot="10800000">
            <a:off x="5253125" y="2724800"/>
            <a:ext cx="950100" cy="0"/>
          </a:xfrm>
          <a:prstGeom prst="straightConnector1">
            <a:avLst/>
          </a:prstGeom>
          <a:noFill/>
          <a:ln cap="flat" cmpd="sng" w="28575">
            <a:solidFill>
              <a:schemeClr val="dk1"/>
            </a:solidFill>
            <a:prstDash val="solid"/>
            <a:round/>
            <a:headEnd len="med" w="med" type="none"/>
            <a:tailEnd len="med" w="med" type="none"/>
          </a:ln>
        </p:spPr>
      </p:cxnSp>
      <p:cxnSp>
        <p:nvCxnSpPr>
          <p:cNvPr id="607" name="Google Shape;607;p38"/>
          <p:cNvCxnSpPr/>
          <p:nvPr/>
        </p:nvCxnSpPr>
        <p:spPr>
          <a:xfrm rot="10800000">
            <a:off x="2965875" y="3730206"/>
            <a:ext cx="584100" cy="0"/>
          </a:xfrm>
          <a:prstGeom prst="straightConnector1">
            <a:avLst/>
          </a:prstGeom>
          <a:noFill/>
          <a:ln cap="flat" cmpd="sng" w="28575">
            <a:solidFill>
              <a:schemeClr val="dk1"/>
            </a:solidFill>
            <a:prstDash val="solid"/>
            <a:round/>
            <a:headEnd len="med" w="med" type="none"/>
            <a:tailEnd len="med" w="med" type="none"/>
          </a:ln>
        </p:spPr>
      </p:cxnSp>
      <p:sp>
        <p:nvSpPr>
          <p:cNvPr id="608" name="Google Shape;608;p38"/>
          <p:cNvSpPr/>
          <p:nvPr/>
        </p:nvSpPr>
        <p:spPr>
          <a:xfrm rot="-5400000">
            <a:off x="3712943" y="3151232"/>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8"/>
          <p:cNvSpPr/>
          <p:nvPr/>
        </p:nvSpPr>
        <p:spPr>
          <a:xfrm rot="5400000">
            <a:off x="5166843" y="140165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0" name="Google Shape;610;p38"/>
          <p:cNvCxnSpPr/>
          <p:nvPr/>
        </p:nvCxnSpPr>
        <p:spPr>
          <a:xfrm rot="10800000">
            <a:off x="5745700" y="1564625"/>
            <a:ext cx="444600" cy="0"/>
          </a:xfrm>
          <a:prstGeom prst="straightConnector1">
            <a:avLst/>
          </a:prstGeom>
          <a:noFill/>
          <a:ln cap="flat" cmpd="sng" w="28575">
            <a:solidFill>
              <a:schemeClr val="dk1"/>
            </a:solidFill>
            <a:prstDash val="solid"/>
            <a:round/>
            <a:headEnd len="med" w="med" type="none"/>
            <a:tailEnd len="med" w="med" type="none"/>
          </a:ln>
        </p:spPr>
      </p:cxnSp>
      <p:grpSp>
        <p:nvGrpSpPr>
          <p:cNvPr id="611" name="Google Shape;611;p38"/>
          <p:cNvGrpSpPr/>
          <p:nvPr/>
        </p:nvGrpSpPr>
        <p:grpSpPr>
          <a:xfrm>
            <a:off x="3886950" y="1980624"/>
            <a:ext cx="1370111" cy="1737644"/>
            <a:chOff x="3886950" y="2209224"/>
            <a:chExt cx="1370111" cy="1737644"/>
          </a:xfrm>
        </p:grpSpPr>
        <p:grpSp>
          <p:nvGrpSpPr>
            <p:cNvPr id="612" name="Google Shape;612;p38"/>
            <p:cNvGrpSpPr/>
            <p:nvPr/>
          </p:nvGrpSpPr>
          <p:grpSpPr>
            <a:xfrm>
              <a:off x="3886950" y="2209224"/>
              <a:ext cx="1370111" cy="1333587"/>
              <a:chOff x="3848850" y="2209224"/>
              <a:chExt cx="1370111" cy="1333587"/>
            </a:xfrm>
          </p:grpSpPr>
          <p:sp>
            <p:nvSpPr>
              <p:cNvPr id="613" name="Google Shape;613;p38"/>
              <p:cNvSpPr/>
              <p:nvPr/>
            </p:nvSpPr>
            <p:spPr>
              <a:xfrm>
                <a:off x="4875408" y="2209224"/>
                <a:ext cx="186199" cy="312337"/>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8"/>
              <p:cNvSpPr/>
              <p:nvPr/>
            </p:nvSpPr>
            <p:spPr>
              <a:xfrm>
                <a:off x="4167858" y="3230474"/>
                <a:ext cx="186199" cy="312337"/>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8"/>
              <p:cNvSpPr/>
              <p:nvPr/>
            </p:nvSpPr>
            <p:spPr>
              <a:xfrm>
                <a:off x="3848850" y="2455155"/>
                <a:ext cx="500881" cy="585508"/>
              </a:xfrm>
              <a:custGeom>
                <a:rect b="b" l="l" r="r" t="t"/>
                <a:pathLst>
                  <a:path extrusionOk="0" h="6299" w="5023">
                    <a:moveTo>
                      <a:pt x="2511" y="1"/>
                    </a:moveTo>
                    <a:cubicBezTo>
                      <a:pt x="1821" y="1"/>
                      <a:pt x="1172" y="336"/>
                      <a:pt x="712" y="963"/>
                    </a:cubicBezTo>
                    <a:cubicBezTo>
                      <a:pt x="252" y="1549"/>
                      <a:pt x="0" y="2323"/>
                      <a:pt x="0" y="3160"/>
                    </a:cubicBezTo>
                    <a:cubicBezTo>
                      <a:pt x="0" y="3976"/>
                      <a:pt x="252" y="4750"/>
                      <a:pt x="712" y="5336"/>
                    </a:cubicBezTo>
                    <a:cubicBezTo>
                      <a:pt x="1172" y="5964"/>
                      <a:pt x="1821" y="6299"/>
                      <a:pt x="2511" y="6299"/>
                    </a:cubicBezTo>
                    <a:cubicBezTo>
                      <a:pt x="3202" y="6299"/>
                      <a:pt x="3829" y="5964"/>
                      <a:pt x="4311" y="5336"/>
                    </a:cubicBezTo>
                    <a:cubicBezTo>
                      <a:pt x="4771" y="4750"/>
                      <a:pt x="5022" y="3976"/>
                      <a:pt x="5022" y="3160"/>
                    </a:cubicBezTo>
                    <a:cubicBezTo>
                      <a:pt x="5022" y="2323"/>
                      <a:pt x="4771" y="1549"/>
                      <a:pt x="4311" y="963"/>
                    </a:cubicBezTo>
                    <a:cubicBezTo>
                      <a:pt x="3829" y="336"/>
                      <a:pt x="3202" y="1"/>
                      <a:pt x="2511"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6" name="Google Shape;616;p38"/>
              <p:cNvGrpSpPr/>
              <p:nvPr/>
            </p:nvGrpSpPr>
            <p:grpSpPr>
              <a:xfrm>
                <a:off x="4010499" y="2371418"/>
                <a:ext cx="500890" cy="585517"/>
                <a:chOff x="4361621" y="2990720"/>
                <a:chExt cx="233406" cy="272841"/>
              </a:xfrm>
            </p:grpSpPr>
            <p:sp>
              <p:nvSpPr>
                <p:cNvPr id="617" name="Google Shape;617;p38"/>
                <p:cNvSpPr/>
                <p:nvPr/>
              </p:nvSpPr>
              <p:spPr>
                <a:xfrm>
                  <a:off x="4361621" y="2990720"/>
                  <a:ext cx="233406" cy="272841"/>
                </a:xfrm>
                <a:custGeom>
                  <a:rect b="b" l="l" r="r" t="t"/>
                  <a:pathLst>
                    <a:path extrusionOk="0" h="6299" w="5023">
                      <a:moveTo>
                        <a:pt x="2511" y="1"/>
                      </a:moveTo>
                      <a:cubicBezTo>
                        <a:pt x="1821" y="1"/>
                        <a:pt x="1172" y="336"/>
                        <a:pt x="712" y="963"/>
                      </a:cubicBezTo>
                      <a:cubicBezTo>
                        <a:pt x="252" y="1549"/>
                        <a:pt x="0" y="2323"/>
                        <a:pt x="0" y="3160"/>
                      </a:cubicBezTo>
                      <a:cubicBezTo>
                        <a:pt x="0" y="3976"/>
                        <a:pt x="252" y="4750"/>
                        <a:pt x="712" y="5336"/>
                      </a:cubicBezTo>
                      <a:cubicBezTo>
                        <a:pt x="1172" y="5964"/>
                        <a:pt x="1821" y="6299"/>
                        <a:pt x="2511" y="6299"/>
                      </a:cubicBezTo>
                      <a:cubicBezTo>
                        <a:pt x="3202" y="6299"/>
                        <a:pt x="3829" y="5964"/>
                        <a:pt x="4311" y="5336"/>
                      </a:cubicBezTo>
                      <a:cubicBezTo>
                        <a:pt x="4771" y="4750"/>
                        <a:pt x="5022" y="3976"/>
                        <a:pt x="5022" y="3160"/>
                      </a:cubicBezTo>
                      <a:cubicBezTo>
                        <a:pt x="5022" y="2323"/>
                        <a:pt x="4771" y="1549"/>
                        <a:pt x="4311" y="963"/>
                      </a:cubicBezTo>
                      <a:cubicBezTo>
                        <a:pt x="3829" y="336"/>
                        <a:pt x="3202" y="1"/>
                        <a:pt x="2511" y="1"/>
                      </a:cubicBez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8"/>
                <p:cNvSpPr/>
                <p:nvPr/>
              </p:nvSpPr>
              <p:spPr>
                <a:xfrm>
                  <a:off x="4435931" y="3059425"/>
                  <a:ext cx="86772" cy="136405"/>
                </a:xfrm>
                <a:custGeom>
                  <a:rect b="b" l="l" r="r" t="t"/>
                  <a:pathLst>
                    <a:path extrusionOk="0" h="6299" w="5023">
                      <a:moveTo>
                        <a:pt x="2511" y="1"/>
                      </a:moveTo>
                      <a:cubicBezTo>
                        <a:pt x="1821" y="1"/>
                        <a:pt x="1172" y="336"/>
                        <a:pt x="712" y="963"/>
                      </a:cubicBezTo>
                      <a:cubicBezTo>
                        <a:pt x="252" y="1549"/>
                        <a:pt x="0" y="2323"/>
                        <a:pt x="0" y="3160"/>
                      </a:cubicBezTo>
                      <a:cubicBezTo>
                        <a:pt x="0" y="3976"/>
                        <a:pt x="252" y="4750"/>
                        <a:pt x="712" y="5336"/>
                      </a:cubicBezTo>
                      <a:cubicBezTo>
                        <a:pt x="1172" y="5964"/>
                        <a:pt x="1821" y="6299"/>
                        <a:pt x="2511" y="6299"/>
                      </a:cubicBezTo>
                      <a:cubicBezTo>
                        <a:pt x="3202" y="6299"/>
                        <a:pt x="3829" y="5964"/>
                        <a:pt x="4311" y="5336"/>
                      </a:cubicBezTo>
                      <a:cubicBezTo>
                        <a:pt x="4771" y="4750"/>
                        <a:pt x="5022" y="3976"/>
                        <a:pt x="5022" y="3160"/>
                      </a:cubicBezTo>
                      <a:cubicBezTo>
                        <a:pt x="5022" y="2323"/>
                        <a:pt x="4771" y="1549"/>
                        <a:pt x="4311" y="963"/>
                      </a:cubicBezTo>
                      <a:cubicBezTo>
                        <a:pt x="3829" y="336"/>
                        <a:pt x="3202" y="1"/>
                        <a:pt x="2511" y="1"/>
                      </a:cubicBezTo>
                      <a:close/>
                    </a:path>
                  </a:pathLst>
                </a:cu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 name="Google Shape;619;p38"/>
              <p:cNvSpPr/>
              <p:nvPr/>
            </p:nvSpPr>
            <p:spPr>
              <a:xfrm>
                <a:off x="4556416" y="2795085"/>
                <a:ext cx="500881" cy="585508"/>
              </a:xfrm>
              <a:custGeom>
                <a:rect b="b" l="l" r="r" t="t"/>
                <a:pathLst>
                  <a:path extrusionOk="0" h="6299" w="5023">
                    <a:moveTo>
                      <a:pt x="2511" y="1"/>
                    </a:moveTo>
                    <a:cubicBezTo>
                      <a:pt x="1821" y="1"/>
                      <a:pt x="1172" y="336"/>
                      <a:pt x="712" y="963"/>
                    </a:cubicBezTo>
                    <a:cubicBezTo>
                      <a:pt x="252" y="1549"/>
                      <a:pt x="0" y="2323"/>
                      <a:pt x="0" y="3160"/>
                    </a:cubicBezTo>
                    <a:cubicBezTo>
                      <a:pt x="0" y="3976"/>
                      <a:pt x="252" y="4750"/>
                      <a:pt x="712" y="5336"/>
                    </a:cubicBezTo>
                    <a:cubicBezTo>
                      <a:pt x="1172" y="5964"/>
                      <a:pt x="1821" y="6299"/>
                      <a:pt x="2511" y="6299"/>
                    </a:cubicBezTo>
                    <a:cubicBezTo>
                      <a:pt x="3202" y="6299"/>
                      <a:pt x="3829" y="5964"/>
                      <a:pt x="4311" y="5336"/>
                    </a:cubicBezTo>
                    <a:cubicBezTo>
                      <a:pt x="4771" y="4750"/>
                      <a:pt x="5022" y="3976"/>
                      <a:pt x="5022" y="3160"/>
                    </a:cubicBezTo>
                    <a:cubicBezTo>
                      <a:pt x="5022" y="2323"/>
                      <a:pt x="4771" y="1549"/>
                      <a:pt x="4311" y="963"/>
                    </a:cubicBezTo>
                    <a:cubicBezTo>
                      <a:pt x="3829" y="336"/>
                      <a:pt x="3202" y="1"/>
                      <a:pt x="2511" y="1"/>
                    </a:cubicBezTo>
                    <a:close/>
                  </a:path>
                </a:pathLst>
              </a:custGeom>
              <a:solidFill>
                <a:srgbClr val="B2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0" name="Google Shape;620;p38"/>
              <p:cNvGrpSpPr/>
              <p:nvPr/>
            </p:nvGrpSpPr>
            <p:grpSpPr>
              <a:xfrm>
                <a:off x="4718072" y="2711347"/>
                <a:ext cx="500890" cy="585517"/>
                <a:chOff x="4691338" y="3149122"/>
                <a:chExt cx="233406" cy="272841"/>
              </a:xfrm>
            </p:grpSpPr>
            <p:sp>
              <p:nvSpPr>
                <p:cNvPr id="621" name="Google Shape;621;p38"/>
                <p:cNvSpPr/>
                <p:nvPr/>
              </p:nvSpPr>
              <p:spPr>
                <a:xfrm>
                  <a:off x="4691338" y="3149122"/>
                  <a:ext cx="233406" cy="272841"/>
                </a:xfrm>
                <a:custGeom>
                  <a:rect b="b" l="l" r="r" t="t"/>
                  <a:pathLst>
                    <a:path extrusionOk="0" h="6299" w="5023">
                      <a:moveTo>
                        <a:pt x="2511" y="1"/>
                      </a:moveTo>
                      <a:cubicBezTo>
                        <a:pt x="1821" y="1"/>
                        <a:pt x="1172" y="336"/>
                        <a:pt x="712" y="963"/>
                      </a:cubicBezTo>
                      <a:cubicBezTo>
                        <a:pt x="252" y="1549"/>
                        <a:pt x="0" y="2323"/>
                        <a:pt x="0" y="3160"/>
                      </a:cubicBezTo>
                      <a:cubicBezTo>
                        <a:pt x="0" y="3976"/>
                        <a:pt x="252" y="4750"/>
                        <a:pt x="712" y="5336"/>
                      </a:cubicBezTo>
                      <a:cubicBezTo>
                        <a:pt x="1172" y="5964"/>
                        <a:pt x="1821" y="6299"/>
                        <a:pt x="2511" y="6299"/>
                      </a:cubicBezTo>
                      <a:cubicBezTo>
                        <a:pt x="3202" y="6299"/>
                        <a:pt x="3829" y="5964"/>
                        <a:pt x="4311" y="5336"/>
                      </a:cubicBezTo>
                      <a:cubicBezTo>
                        <a:pt x="4771" y="4750"/>
                        <a:pt x="5022" y="3976"/>
                        <a:pt x="5022" y="3160"/>
                      </a:cubicBezTo>
                      <a:cubicBezTo>
                        <a:pt x="5022" y="2323"/>
                        <a:pt x="4771" y="1549"/>
                        <a:pt x="4311" y="963"/>
                      </a:cubicBezTo>
                      <a:cubicBezTo>
                        <a:pt x="3829" y="336"/>
                        <a:pt x="3202" y="1"/>
                        <a:pt x="2511" y="1"/>
                      </a:cubicBez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p:nvPr/>
              </p:nvSpPr>
              <p:spPr>
                <a:xfrm>
                  <a:off x="4765648" y="3217826"/>
                  <a:ext cx="86772" cy="136405"/>
                </a:xfrm>
                <a:custGeom>
                  <a:rect b="b" l="l" r="r" t="t"/>
                  <a:pathLst>
                    <a:path extrusionOk="0" h="6299" w="5023">
                      <a:moveTo>
                        <a:pt x="2511" y="1"/>
                      </a:moveTo>
                      <a:cubicBezTo>
                        <a:pt x="1821" y="1"/>
                        <a:pt x="1172" y="336"/>
                        <a:pt x="712" y="963"/>
                      </a:cubicBezTo>
                      <a:cubicBezTo>
                        <a:pt x="252" y="1549"/>
                        <a:pt x="0" y="2323"/>
                        <a:pt x="0" y="3160"/>
                      </a:cubicBezTo>
                      <a:cubicBezTo>
                        <a:pt x="0" y="3976"/>
                        <a:pt x="252" y="4750"/>
                        <a:pt x="712" y="5336"/>
                      </a:cubicBezTo>
                      <a:cubicBezTo>
                        <a:pt x="1172" y="5964"/>
                        <a:pt x="1821" y="6299"/>
                        <a:pt x="2511" y="6299"/>
                      </a:cubicBezTo>
                      <a:cubicBezTo>
                        <a:pt x="3202" y="6299"/>
                        <a:pt x="3829" y="5964"/>
                        <a:pt x="4311" y="5336"/>
                      </a:cubicBezTo>
                      <a:cubicBezTo>
                        <a:pt x="4771" y="4750"/>
                        <a:pt x="5022" y="3976"/>
                        <a:pt x="5022" y="3160"/>
                      </a:cubicBezTo>
                      <a:cubicBezTo>
                        <a:pt x="5022" y="2323"/>
                        <a:pt x="4771" y="1549"/>
                        <a:pt x="4311" y="963"/>
                      </a:cubicBezTo>
                      <a:cubicBezTo>
                        <a:pt x="3829" y="336"/>
                        <a:pt x="3202" y="1"/>
                        <a:pt x="2511" y="1"/>
                      </a:cubicBezTo>
                      <a:close/>
                    </a:path>
                  </a:pathLst>
                </a:cu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3" name="Google Shape;623;p38"/>
            <p:cNvSpPr/>
            <p:nvPr/>
          </p:nvSpPr>
          <p:spPr>
            <a:xfrm>
              <a:off x="4915641" y="3654137"/>
              <a:ext cx="186215" cy="292730"/>
            </a:xfrm>
            <a:custGeom>
              <a:rect b="b" l="l" r="r" t="t"/>
              <a:pathLst>
                <a:path extrusionOk="0" h="6299" w="5023">
                  <a:moveTo>
                    <a:pt x="2511" y="1"/>
                  </a:moveTo>
                  <a:cubicBezTo>
                    <a:pt x="1821" y="1"/>
                    <a:pt x="1172" y="336"/>
                    <a:pt x="712" y="963"/>
                  </a:cubicBezTo>
                  <a:cubicBezTo>
                    <a:pt x="252" y="1549"/>
                    <a:pt x="0" y="2323"/>
                    <a:pt x="0" y="3160"/>
                  </a:cubicBezTo>
                  <a:cubicBezTo>
                    <a:pt x="0" y="3976"/>
                    <a:pt x="252" y="4750"/>
                    <a:pt x="712" y="5336"/>
                  </a:cubicBezTo>
                  <a:cubicBezTo>
                    <a:pt x="1172" y="5964"/>
                    <a:pt x="1821" y="6299"/>
                    <a:pt x="2511" y="6299"/>
                  </a:cubicBezTo>
                  <a:cubicBezTo>
                    <a:pt x="3202" y="6299"/>
                    <a:pt x="3829" y="5964"/>
                    <a:pt x="4311" y="5336"/>
                  </a:cubicBezTo>
                  <a:cubicBezTo>
                    <a:pt x="4771" y="4750"/>
                    <a:pt x="5022" y="3976"/>
                    <a:pt x="5022" y="3160"/>
                  </a:cubicBezTo>
                  <a:cubicBezTo>
                    <a:pt x="5022" y="2323"/>
                    <a:pt x="4771" y="1549"/>
                    <a:pt x="4311" y="963"/>
                  </a:cubicBezTo>
                  <a:cubicBezTo>
                    <a:pt x="3829" y="336"/>
                    <a:pt x="3202" y="1"/>
                    <a:pt x="2511" y="1"/>
                  </a:cubicBezTo>
                  <a:close/>
                </a:path>
              </a:pathLst>
            </a:cu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38"/>
          <p:cNvSpPr/>
          <p:nvPr/>
        </p:nvSpPr>
        <p:spPr>
          <a:xfrm>
            <a:off x="4" y="0"/>
            <a:ext cx="1360500" cy="134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5" name="Google Shape;625;p38"/>
          <p:cNvPicPr preferRelativeResize="0"/>
          <p:nvPr/>
        </p:nvPicPr>
        <p:blipFill>
          <a:blip r:embed="rId3">
            <a:alphaModFix/>
          </a:blip>
          <a:stretch>
            <a:fillRect/>
          </a:stretch>
        </p:blipFill>
        <p:spPr>
          <a:xfrm>
            <a:off x="125750" y="117747"/>
            <a:ext cx="1020325" cy="994575"/>
          </a:xfrm>
          <a:prstGeom prst="rect">
            <a:avLst/>
          </a:prstGeom>
          <a:noFill/>
          <a:ln>
            <a:noFill/>
          </a:ln>
        </p:spPr>
      </p:pic>
      <p:sp>
        <p:nvSpPr>
          <p:cNvPr id="626" name="Google Shape;626;p38"/>
          <p:cNvSpPr txBox="1"/>
          <p:nvPr>
            <p:ph idx="4294967295" type="title"/>
          </p:nvPr>
        </p:nvSpPr>
        <p:spPr>
          <a:xfrm>
            <a:off x="4167875" y="3687600"/>
            <a:ext cx="2450700" cy="4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5. Host the website</a:t>
            </a:r>
            <a:endParaRPr sz="2000"/>
          </a:p>
        </p:txBody>
      </p:sp>
      <p:sp>
        <p:nvSpPr>
          <p:cNvPr id="627" name="Google Shape;627;p38"/>
          <p:cNvSpPr txBox="1"/>
          <p:nvPr>
            <p:ph idx="4294967295" type="subTitle"/>
          </p:nvPr>
        </p:nvSpPr>
        <p:spPr>
          <a:xfrm>
            <a:off x="4167875" y="4001725"/>
            <a:ext cx="2513700" cy="57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The website will be taken public by hosting it on a cloud platform.</a:t>
            </a:r>
            <a:endParaRPr sz="1400"/>
          </a:p>
          <a:p>
            <a:pPr indent="0" lvl="0" marL="0" rtl="0" algn="l">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39"/>
          <p:cNvSpPr/>
          <p:nvPr/>
        </p:nvSpPr>
        <p:spPr>
          <a:xfrm>
            <a:off x="430728" y="892688"/>
            <a:ext cx="117144" cy="38"/>
          </a:xfrm>
          <a:custGeom>
            <a:rect b="b" l="l" r="r" t="t"/>
            <a:pathLst>
              <a:path extrusionOk="0" fill="none" h="1" w="3056">
                <a:moveTo>
                  <a:pt x="1" y="1"/>
                </a:moveTo>
                <a:lnTo>
                  <a:pt x="3055"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9"/>
          <p:cNvSpPr txBox="1"/>
          <p:nvPr>
            <p:ph type="title"/>
          </p:nvPr>
        </p:nvSpPr>
        <p:spPr>
          <a:xfrm>
            <a:off x="1811125" y="198450"/>
            <a:ext cx="5521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Conceptual Design</a:t>
            </a:r>
            <a:endParaRPr/>
          </a:p>
        </p:txBody>
      </p:sp>
      <p:sp>
        <p:nvSpPr>
          <p:cNvPr id="634" name="Google Shape;634;p39"/>
          <p:cNvSpPr/>
          <p:nvPr/>
        </p:nvSpPr>
        <p:spPr>
          <a:xfrm>
            <a:off x="4" y="0"/>
            <a:ext cx="1360500" cy="134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5" name="Google Shape;635;p39"/>
          <p:cNvPicPr preferRelativeResize="0"/>
          <p:nvPr/>
        </p:nvPicPr>
        <p:blipFill>
          <a:blip r:embed="rId3">
            <a:alphaModFix/>
          </a:blip>
          <a:stretch>
            <a:fillRect/>
          </a:stretch>
        </p:blipFill>
        <p:spPr>
          <a:xfrm>
            <a:off x="125750" y="117747"/>
            <a:ext cx="1020325" cy="994575"/>
          </a:xfrm>
          <a:prstGeom prst="rect">
            <a:avLst/>
          </a:prstGeom>
          <a:noFill/>
          <a:ln>
            <a:noFill/>
          </a:ln>
        </p:spPr>
      </p:pic>
      <p:pic>
        <p:nvPicPr>
          <p:cNvPr id="636" name="Google Shape;636;p39"/>
          <p:cNvPicPr preferRelativeResize="0"/>
          <p:nvPr/>
        </p:nvPicPr>
        <p:blipFill rotWithShape="1">
          <a:blip r:embed="rId4">
            <a:alphaModFix/>
          </a:blip>
          <a:srcRect b="0" l="0" r="9918" t="0"/>
          <a:stretch/>
        </p:blipFill>
        <p:spPr>
          <a:xfrm>
            <a:off x="1640126" y="935950"/>
            <a:ext cx="5967726" cy="3489351"/>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Blood Transfusion Center by Slidesgo">
  <a:themeElements>
    <a:clrScheme name="Simple Light">
      <a:dk1>
        <a:srgbClr val="000000"/>
      </a:dk1>
      <a:lt1>
        <a:srgbClr val="EFEFEF"/>
      </a:lt1>
      <a:dk2>
        <a:srgbClr val="EFEFEF"/>
      </a:dk2>
      <a:lt2>
        <a:srgbClr val="B20909"/>
      </a:lt2>
      <a:accent1>
        <a:srgbClr val="850707"/>
      </a:accent1>
      <a:accent2>
        <a:srgbClr val="B20909"/>
      </a:accent2>
      <a:accent3>
        <a:srgbClr val="B20909"/>
      </a:accent3>
      <a:accent4>
        <a:srgbClr val="EFEFEF"/>
      </a:accent4>
      <a:accent5>
        <a:srgbClr val="EFEFEF"/>
      </a:accent5>
      <a:accent6>
        <a:srgbClr val="FFFFFF"/>
      </a:accent6>
      <a:hlink>
        <a:srgbClr val="5555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