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7" r:id="rId7"/>
    <p:sldId id="266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4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0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1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2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3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9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1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8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26AEA-2985-D04F-BD8B-E58C5CA6BCD2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2FB5-2E3A-E946-BB9A-E8C3ED89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6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286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Predicting Flood Risk 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27482"/>
            <a:ext cx="6400800" cy="131092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Paria Rezaeinia</a:t>
            </a: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Data Incubator Final Interview</a:t>
            </a:r>
          </a:p>
          <a:p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August 2019</a:t>
            </a:r>
            <a:endParaRPr lang="en-US" sz="2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7933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J_HurricaneSandy_AirForceMarkCOlsen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910"/>
            <a:ext cx="9144000" cy="514807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899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latin typeface="Times New Roman"/>
                <a:cs typeface="Times New Roman"/>
              </a:rPr>
              <a:t>Nearly 400,000 U.S. Homes Will Experience Flooding by 2050</a:t>
            </a:r>
            <a:endParaRPr lang="en-US"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018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illowClimateCentral_New-Jersey-09eb4c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4" y="28196"/>
            <a:ext cx="8605135" cy="68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National Flood Insurance Program (NFIP)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Reduce future flood losses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Provide insurance protection</a:t>
            </a:r>
          </a:p>
          <a:p>
            <a:pPr marL="0" indent="0">
              <a:buNone/>
            </a:pPr>
            <a:endParaRPr lang="en-US" dirty="0" smtClean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More than 2,000,000 claims since 1970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Updates every 45-60 days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 smtClean="0">
                <a:latin typeface="Times New Roman"/>
                <a:cs typeface="Times New Roman"/>
              </a:rPr>
              <a:t>600 MB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0428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Shot 2019-08-15 at 1.05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5322" y="317308"/>
            <a:ext cx="16227050" cy="67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54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a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1397" y="3731248"/>
            <a:ext cx="9875020" cy="2552875"/>
          </a:xfrm>
          <a:prstGeom prst="rect">
            <a:avLst/>
          </a:prstGeom>
        </p:spPr>
      </p:pic>
      <p:pic>
        <p:nvPicPr>
          <p:cNvPr id="5" name="Picture 4" descr="stat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6759"/>
            <a:ext cx="9903928" cy="245226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289133" y="906759"/>
            <a:ext cx="551397" cy="24522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2326492">
            <a:off x="2584711" y="3574444"/>
            <a:ext cx="962781" cy="162171"/>
          </a:xfrm>
          <a:prstGeom prst="rightArrow">
            <a:avLst>
              <a:gd name="adj1" fmla="val 100000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60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How to Use the Data?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Consumer targeting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Risk assessment and pricing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Claim management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Fraud </a:t>
            </a:r>
            <a:r>
              <a:rPr lang="en-US" dirty="0" smtClean="0">
                <a:latin typeface="Times New Roman"/>
                <a:cs typeface="Times New Roman"/>
              </a:rPr>
              <a:t>detection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Automatic underwriting</a:t>
            </a:r>
            <a:endParaRPr lang="en-US" dirty="0" smtClean="0">
              <a:latin typeface="Times New Roman"/>
              <a:cs typeface="Times New Roman"/>
            </a:endParaRPr>
          </a:p>
          <a:p>
            <a:endParaRPr lang="en-US" dirty="0" smtClean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161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9-08-15 at 7.45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80" y="384366"/>
            <a:ext cx="8445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2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67</Words>
  <Application>Microsoft Macintosh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Predicting Flood Risk </vt:lpstr>
      <vt:lpstr>PowerPoint Presentation</vt:lpstr>
      <vt:lpstr>PowerPoint Presentation</vt:lpstr>
      <vt:lpstr>National Flood Insurance Program (NFIP)</vt:lpstr>
      <vt:lpstr>PowerPoint Presentation</vt:lpstr>
      <vt:lpstr>PowerPoint Presentation</vt:lpstr>
      <vt:lpstr>How to Use the Data?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paria rezaeinia</dc:creator>
  <cp:lastModifiedBy>paria rezaeinia</cp:lastModifiedBy>
  <cp:revision>29</cp:revision>
  <dcterms:created xsi:type="dcterms:W3CDTF">2019-08-15T05:33:26Z</dcterms:created>
  <dcterms:modified xsi:type="dcterms:W3CDTF">2019-08-15T14:53:01Z</dcterms:modified>
</cp:coreProperties>
</file>