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363" r:id="rId1"/>
  </p:sldMasterIdLst>
  <p:notesMasterIdLst>
    <p:notesMasterId r:id="rId30"/>
  </p:notesMasterIdLst>
  <p:sldIdLst>
    <p:sldId id="257" r:id="rId2"/>
    <p:sldId id="263" r:id="rId3"/>
    <p:sldId id="267" r:id="rId4"/>
    <p:sldId id="264" r:id="rId5"/>
    <p:sldId id="268" r:id="rId6"/>
    <p:sldId id="269" r:id="rId7"/>
    <p:sldId id="272" r:id="rId8"/>
    <p:sldId id="271" r:id="rId9"/>
    <p:sldId id="275" r:id="rId10"/>
    <p:sldId id="278" r:id="rId11"/>
    <p:sldId id="279" r:id="rId12"/>
    <p:sldId id="280" r:id="rId13"/>
    <p:sldId id="281" r:id="rId14"/>
    <p:sldId id="285" r:id="rId15"/>
    <p:sldId id="291" r:id="rId16"/>
    <p:sldId id="294" r:id="rId17"/>
    <p:sldId id="295" r:id="rId18"/>
    <p:sldId id="297" r:id="rId19"/>
    <p:sldId id="299" r:id="rId20"/>
    <p:sldId id="301" r:id="rId21"/>
    <p:sldId id="303" r:id="rId22"/>
    <p:sldId id="304" r:id="rId23"/>
    <p:sldId id="305" r:id="rId24"/>
    <p:sldId id="307" r:id="rId25"/>
    <p:sldId id="309" r:id="rId26"/>
    <p:sldId id="314" r:id="rId27"/>
    <p:sldId id="318" r:id="rId28"/>
    <p:sldId id="31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17" autoAdjust="0"/>
  </p:normalViewPr>
  <p:slideViewPr>
    <p:cSldViewPr snapToGrid="0">
      <p:cViewPr>
        <p:scale>
          <a:sx n="108" d="100"/>
          <a:sy n="108" d="100"/>
        </p:scale>
        <p:origin x="-1388" y="-672"/>
      </p:cViewPr>
      <p:guideLst/>
    </p:cSldViewPr>
  </p:slideViewPr>
  <p:outlineViewPr>
    <p:cViewPr>
      <p:scale>
        <a:sx n="33" d="100"/>
        <a:sy n="33" d="100"/>
      </p:scale>
      <p:origin x="0" y="-6656"/>
    </p:cViewPr>
  </p:outlineViewPr>
  <p:notesTextViewPr>
    <p:cViewPr>
      <p:scale>
        <a:sx n="1" d="1"/>
        <a:sy n="1" d="1"/>
      </p:scale>
      <p:origin x="0" y="0"/>
    </p:cViewPr>
  </p:notesTextViewPr>
  <p:sorterViewPr>
    <p:cViewPr>
      <p:scale>
        <a:sx n="100" d="100"/>
        <a:sy n="100" d="100"/>
      </p:scale>
      <p:origin x="0" y="-6916"/>
    </p:cViewPr>
  </p:sorterViewPr>
  <p:notesViewPr>
    <p:cSldViewPr snapToGrid="0">
      <p:cViewPr varScale="1">
        <p:scale>
          <a:sx n="48" d="100"/>
          <a:sy n="48" d="100"/>
        </p:scale>
        <p:origin x="2684"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4.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4" Type="http://schemas.openxmlformats.org/officeDocument/2006/relationships/image" Target="../media/image5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4" Type="http://schemas.openxmlformats.org/officeDocument/2006/relationships/image" Target="../media/image5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B48728-33EF-4A6D-87C4-EED51A375D23}"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68212571-0751-4D64-9F82-0657EC46E58F}">
      <dgm:prSet/>
      <dgm:spPr/>
      <dgm:t>
        <a:bodyPr/>
        <a:lstStyle/>
        <a:p>
          <a:r>
            <a:rPr lang="en-US" dirty="0"/>
            <a:t>Replace </a:t>
          </a:r>
        </a:p>
        <a:p>
          <a:r>
            <a:rPr lang="en-US" dirty="0"/>
            <a:t>‘-’  to ‘else’</a:t>
          </a:r>
        </a:p>
        <a:p>
          <a:r>
            <a:rPr lang="en-US" dirty="0"/>
            <a:t>In  “Service”  Column Based on Note in Dataset</a:t>
          </a:r>
        </a:p>
      </dgm:t>
    </dgm:pt>
    <dgm:pt modelId="{0FAB3294-468B-4E00-870D-F6DABF2036B7}" type="parTrans" cxnId="{5E2FA417-0DBF-4503-BA3A-FBB661F64987}">
      <dgm:prSet/>
      <dgm:spPr/>
      <dgm:t>
        <a:bodyPr/>
        <a:lstStyle/>
        <a:p>
          <a:endParaRPr lang="en-US"/>
        </a:p>
      </dgm:t>
    </dgm:pt>
    <dgm:pt modelId="{093B9158-6FC7-43D6-8AC2-0FD5BDB5E5A6}" type="sibTrans" cxnId="{5E2FA417-0DBF-4503-BA3A-FBB661F64987}">
      <dgm:prSet/>
      <dgm:spPr/>
      <dgm:t>
        <a:bodyPr/>
        <a:lstStyle/>
        <a:p>
          <a:endParaRPr lang="en-US"/>
        </a:p>
      </dgm:t>
    </dgm:pt>
    <dgm:pt modelId="{501A279B-215B-4B6E-9B06-1E064F5D3ACC}">
      <dgm:prSet/>
      <dgm:spPr/>
      <dgm:t>
        <a:bodyPr/>
        <a:lstStyle/>
        <a:p>
          <a:r>
            <a:rPr lang="en-US" dirty="0"/>
            <a:t>Keep </a:t>
          </a:r>
        </a:p>
        <a:p>
          <a:r>
            <a:rPr lang="en-US" dirty="0"/>
            <a:t>top 6 most </a:t>
          </a:r>
        </a:p>
        <a:p>
          <a:r>
            <a:rPr lang="en-US" dirty="0"/>
            <a:t>Common Protocols</a:t>
          </a:r>
        </a:p>
      </dgm:t>
    </dgm:pt>
    <dgm:pt modelId="{6F37E9B1-98FC-4A5B-91F8-69C49B1C154C}" type="parTrans" cxnId="{8146FA3A-C873-4EAF-9AEE-E9B0E40DED6F}">
      <dgm:prSet/>
      <dgm:spPr/>
      <dgm:t>
        <a:bodyPr/>
        <a:lstStyle/>
        <a:p>
          <a:endParaRPr lang="en-US"/>
        </a:p>
      </dgm:t>
    </dgm:pt>
    <dgm:pt modelId="{4A6D5AAC-AA61-4F52-9ACD-841EFB5DAB81}" type="sibTrans" cxnId="{8146FA3A-C873-4EAF-9AEE-E9B0E40DED6F}">
      <dgm:prSet/>
      <dgm:spPr/>
      <dgm:t>
        <a:bodyPr/>
        <a:lstStyle/>
        <a:p>
          <a:endParaRPr lang="en-US"/>
        </a:p>
      </dgm:t>
    </dgm:pt>
    <dgm:pt modelId="{FB8C945F-2C65-41BF-96EB-9AB03A92DF92}" type="pres">
      <dgm:prSet presAssocID="{CBB48728-33EF-4A6D-87C4-EED51A375D23}" presName="Name0" presStyleCnt="0">
        <dgm:presLayoutVars>
          <dgm:dir/>
          <dgm:resizeHandles val="exact"/>
        </dgm:presLayoutVars>
      </dgm:prSet>
      <dgm:spPr/>
    </dgm:pt>
    <dgm:pt modelId="{E8382A33-6760-43A6-A7CA-34B857626E8F}" type="pres">
      <dgm:prSet presAssocID="{68212571-0751-4D64-9F82-0657EC46E58F}" presName="node" presStyleLbl="node1" presStyleIdx="0" presStyleCnt="2">
        <dgm:presLayoutVars>
          <dgm:bulletEnabled val="1"/>
        </dgm:presLayoutVars>
      </dgm:prSet>
      <dgm:spPr/>
    </dgm:pt>
    <dgm:pt modelId="{5F542586-1DD3-46F7-B46B-A8A66F54810F}" type="pres">
      <dgm:prSet presAssocID="{093B9158-6FC7-43D6-8AC2-0FD5BDB5E5A6}" presName="sibTrans" presStyleLbl="sibTrans1D1" presStyleIdx="0" presStyleCnt="1"/>
      <dgm:spPr/>
    </dgm:pt>
    <dgm:pt modelId="{A3D6A005-F5DA-4219-95EF-4432D1E9AAD7}" type="pres">
      <dgm:prSet presAssocID="{093B9158-6FC7-43D6-8AC2-0FD5BDB5E5A6}" presName="connectorText" presStyleLbl="sibTrans1D1" presStyleIdx="0" presStyleCnt="1"/>
      <dgm:spPr/>
    </dgm:pt>
    <dgm:pt modelId="{74007CEC-749C-42C9-A762-3AAA3053F7AA}" type="pres">
      <dgm:prSet presAssocID="{501A279B-215B-4B6E-9B06-1E064F5D3ACC}" presName="node" presStyleLbl="node1" presStyleIdx="1" presStyleCnt="2">
        <dgm:presLayoutVars>
          <dgm:bulletEnabled val="1"/>
        </dgm:presLayoutVars>
      </dgm:prSet>
      <dgm:spPr/>
    </dgm:pt>
  </dgm:ptLst>
  <dgm:cxnLst>
    <dgm:cxn modelId="{E0911B06-03E1-429A-AF05-4FAEAF087F79}" type="presOf" srcId="{093B9158-6FC7-43D6-8AC2-0FD5BDB5E5A6}" destId="{A3D6A005-F5DA-4219-95EF-4432D1E9AAD7}" srcOrd="1" destOrd="0" presId="urn:microsoft.com/office/officeart/2016/7/layout/RepeatingBendingProcessNew"/>
    <dgm:cxn modelId="{5E2FA417-0DBF-4503-BA3A-FBB661F64987}" srcId="{CBB48728-33EF-4A6D-87C4-EED51A375D23}" destId="{68212571-0751-4D64-9F82-0657EC46E58F}" srcOrd="0" destOrd="0" parTransId="{0FAB3294-468B-4E00-870D-F6DABF2036B7}" sibTransId="{093B9158-6FC7-43D6-8AC2-0FD5BDB5E5A6}"/>
    <dgm:cxn modelId="{8146FA3A-C873-4EAF-9AEE-E9B0E40DED6F}" srcId="{CBB48728-33EF-4A6D-87C4-EED51A375D23}" destId="{501A279B-215B-4B6E-9B06-1E064F5D3ACC}" srcOrd="1" destOrd="0" parTransId="{6F37E9B1-98FC-4A5B-91F8-69C49B1C154C}" sibTransId="{4A6D5AAC-AA61-4F52-9ACD-841EFB5DAB81}"/>
    <dgm:cxn modelId="{D123344B-0679-4A36-BD85-EB4CBEA680DE}" type="presOf" srcId="{68212571-0751-4D64-9F82-0657EC46E58F}" destId="{E8382A33-6760-43A6-A7CA-34B857626E8F}" srcOrd="0" destOrd="0" presId="urn:microsoft.com/office/officeart/2016/7/layout/RepeatingBendingProcessNew"/>
    <dgm:cxn modelId="{47F3FA86-BC61-4CB4-8F2D-4991E9FC1019}" type="presOf" srcId="{093B9158-6FC7-43D6-8AC2-0FD5BDB5E5A6}" destId="{5F542586-1DD3-46F7-B46B-A8A66F54810F}" srcOrd="0" destOrd="0" presId="urn:microsoft.com/office/officeart/2016/7/layout/RepeatingBendingProcessNew"/>
    <dgm:cxn modelId="{E142BA8D-C119-47B8-B43F-FF35F77A8761}" type="presOf" srcId="{501A279B-215B-4B6E-9B06-1E064F5D3ACC}" destId="{74007CEC-749C-42C9-A762-3AAA3053F7AA}" srcOrd="0" destOrd="0" presId="urn:microsoft.com/office/officeart/2016/7/layout/RepeatingBendingProcessNew"/>
    <dgm:cxn modelId="{F6F225D3-95D0-4F28-B3BD-2F68F9F031FA}" type="presOf" srcId="{CBB48728-33EF-4A6D-87C4-EED51A375D23}" destId="{FB8C945F-2C65-41BF-96EB-9AB03A92DF92}" srcOrd="0" destOrd="0" presId="urn:microsoft.com/office/officeart/2016/7/layout/RepeatingBendingProcessNew"/>
    <dgm:cxn modelId="{E82F2BE2-F40A-4A97-A8E9-640B380BA477}" type="presParOf" srcId="{FB8C945F-2C65-41BF-96EB-9AB03A92DF92}" destId="{E8382A33-6760-43A6-A7CA-34B857626E8F}" srcOrd="0" destOrd="0" presId="urn:microsoft.com/office/officeart/2016/7/layout/RepeatingBendingProcessNew"/>
    <dgm:cxn modelId="{14D93903-9FEF-43D5-BAB0-DE5C2EEFAE57}" type="presParOf" srcId="{FB8C945F-2C65-41BF-96EB-9AB03A92DF92}" destId="{5F542586-1DD3-46F7-B46B-A8A66F54810F}" srcOrd="1" destOrd="0" presId="urn:microsoft.com/office/officeart/2016/7/layout/RepeatingBendingProcessNew"/>
    <dgm:cxn modelId="{315CB3ED-6F84-474F-A3CF-3D052C572D12}" type="presParOf" srcId="{5F542586-1DD3-46F7-B46B-A8A66F54810F}" destId="{A3D6A005-F5DA-4219-95EF-4432D1E9AAD7}" srcOrd="0" destOrd="0" presId="urn:microsoft.com/office/officeart/2016/7/layout/RepeatingBendingProcessNew"/>
    <dgm:cxn modelId="{D1395AB8-5EEF-40C1-A309-8CDB3754F4A9}" type="presParOf" srcId="{FB8C945F-2C65-41BF-96EB-9AB03A92DF92}" destId="{74007CEC-749C-42C9-A762-3AAA3053F7AA}" srcOrd="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139C82C-FC87-44CC-A345-6385D3775446}" type="doc">
      <dgm:prSet loTypeId="urn:microsoft.com/office/officeart/2008/layout/LinedList" loCatId="list" qsTypeId="urn:microsoft.com/office/officeart/2005/8/quickstyle/simple2" qsCatId="simple" csTypeId="urn:microsoft.com/office/officeart/2005/8/colors/accent5_2" csCatId="accent5" phldr="1"/>
      <dgm:spPr/>
      <dgm:t>
        <a:bodyPr/>
        <a:lstStyle/>
        <a:p>
          <a:endParaRPr lang="en-US"/>
        </a:p>
      </dgm:t>
    </dgm:pt>
    <dgm:pt modelId="{9624FAB0-BFD1-4A3F-9343-41343D170F13}">
      <dgm:prSet/>
      <dgm:spPr/>
      <dgm:t>
        <a:bodyPr/>
        <a:lstStyle/>
        <a:p>
          <a:pPr>
            <a:lnSpc>
              <a:spcPct val="100000"/>
            </a:lnSpc>
          </a:pPr>
          <a:r>
            <a:rPr lang="en-US"/>
            <a:t>The KNN has the most Overfitting because the value of Test Accuracy is much Lower than Training Accuracy Compared with other models. </a:t>
          </a:r>
        </a:p>
      </dgm:t>
    </dgm:pt>
    <dgm:pt modelId="{074D7CC4-4CD4-469B-8DC9-F0A191B05602}" type="parTrans" cxnId="{6F5C864C-3EA3-4359-BF4B-404253AF5C67}">
      <dgm:prSet/>
      <dgm:spPr/>
      <dgm:t>
        <a:bodyPr/>
        <a:lstStyle/>
        <a:p>
          <a:endParaRPr lang="en-US"/>
        </a:p>
      </dgm:t>
    </dgm:pt>
    <dgm:pt modelId="{06FF8462-25DA-4741-A965-853514A10DF1}" type="sibTrans" cxnId="{6F5C864C-3EA3-4359-BF4B-404253AF5C67}">
      <dgm:prSet/>
      <dgm:spPr/>
      <dgm:t>
        <a:bodyPr/>
        <a:lstStyle/>
        <a:p>
          <a:endParaRPr lang="en-US"/>
        </a:p>
      </dgm:t>
    </dgm:pt>
    <dgm:pt modelId="{B6A5EB23-B289-45DA-A2AB-AC72C6CC89FF}">
      <dgm:prSet/>
      <dgm:spPr/>
      <dgm:t>
        <a:bodyPr/>
        <a:lstStyle/>
        <a:p>
          <a:pPr>
            <a:lnSpc>
              <a:spcPct val="100000"/>
            </a:lnSpc>
          </a:pPr>
          <a:r>
            <a:rPr lang="en-US"/>
            <a:t>The best model goes to Gradient Boosting model.</a:t>
          </a:r>
        </a:p>
      </dgm:t>
    </dgm:pt>
    <dgm:pt modelId="{2827FD6B-9F26-458A-8E3C-1B17517252CC}" type="parTrans" cxnId="{2452BD0E-801E-4BE5-AE2D-9B5D78A0FAC5}">
      <dgm:prSet/>
      <dgm:spPr/>
      <dgm:t>
        <a:bodyPr/>
        <a:lstStyle/>
        <a:p>
          <a:endParaRPr lang="en-US"/>
        </a:p>
      </dgm:t>
    </dgm:pt>
    <dgm:pt modelId="{A6537528-58FC-47EE-A60A-D15B1D6AD68D}" type="sibTrans" cxnId="{2452BD0E-801E-4BE5-AE2D-9B5D78A0FAC5}">
      <dgm:prSet/>
      <dgm:spPr/>
      <dgm:t>
        <a:bodyPr/>
        <a:lstStyle/>
        <a:p>
          <a:endParaRPr lang="en-US"/>
        </a:p>
      </dgm:t>
    </dgm:pt>
    <dgm:pt modelId="{02086C3A-90D0-4C62-BFCA-9740417EACD2}" type="pres">
      <dgm:prSet presAssocID="{7139C82C-FC87-44CC-A345-6385D3775446}" presName="vert0" presStyleCnt="0">
        <dgm:presLayoutVars>
          <dgm:dir/>
          <dgm:animOne val="branch"/>
          <dgm:animLvl val="lvl"/>
        </dgm:presLayoutVars>
      </dgm:prSet>
      <dgm:spPr/>
    </dgm:pt>
    <dgm:pt modelId="{1B758552-4806-4EB6-9178-A40003350C69}" type="pres">
      <dgm:prSet presAssocID="{9624FAB0-BFD1-4A3F-9343-41343D170F13}" presName="thickLine" presStyleLbl="alignNode1" presStyleIdx="0" presStyleCnt="2"/>
      <dgm:spPr/>
    </dgm:pt>
    <dgm:pt modelId="{A8413776-A95F-435A-840E-38ECF9E16BCD}" type="pres">
      <dgm:prSet presAssocID="{9624FAB0-BFD1-4A3F-9343-41343D170F13}" presName="horz1" presStyleCnt="0"/>
      <dgm:spPr/>
    </dgm:pt>
    <dgm:pt modelId="{8B04ACD5-5608-4440-BD23-1A360A2F24D4}" type="pres">
      <dgm:prSet presAssocID="{9624FAB0-BFD1-4A3F-9343-41343D170F13}" presName="tx1" presStyleLbl="revTx" presStyleIdx="0" presStyleCnt="2"/>
      <dgm:spPr/>
    </dgm:pt>
    <dgm:pt modelId="{DB09ADB9-9592-44D7-AA97-ACCCD03CB24C}" type="pres">
      <dgm:prSet presAssocID="{9624FAB0-BFD1-4A3F-9343-41343D170F13}" presName="vert1" presStyleCnt="0"/>
      <dgm:spPr/>
    </dgm:pt>
    <dgm:pt modelId="{8AEF104A-1E85-40AF-B2C7-1E22785E9EF0}" type="pres">
      <dgm:prSet presAssocID="{B6A5EB23-B289-45DA-A2AB-AC72C6CC89FF}" presName="thickLine" presStyleLbl="alignNode1" presStyleIdx="1" presStyleCnt="2"/>
      <dgm:spPr/>
    </dgm:pt>
    <dgm:pt modelId="{F2722EB5-74BC-4BA9-86A6-36D4FA3FE6A5}" type="pres">
      <dgm:prSet presAssocID="{B6A5EB23-B289-45DA-A2AB-AC72C6CC89FF}" presName="horz1" presStyleCnt="0"/>
      <dgm:spPr/>
    </dgm:pt>
    <dgm:pt modelId="{2DB78FF9-53F3-425E-847E-26A49A5C5CC1}" type="pres">
      <dgm:prSet presAssocID="{B6A5EB23-B289-45DA-A2AB-AC72C6CC89FF}" presName="tx1" presStyleLbl="revTx" presStyleIdx="1" presStyleCnt="2"/>
      <dgm:spPr/>
    </dgm:pt>
    <dgm:pt modelId="{3847005B-C3EB-43F4-9A0A-0EB9A2B5AD72}" type="pres">
      <dgm:prSet presAssocID="{B6A5EB23-B289-45DA-A2AB-AC72C6CC89FF}" presName="vert1" presStyleCnt="0"/>
      <dgm:spPr/>
    </dgm:pt>
  </dgm:ptLst>
  <dgm:cxnLst>
    <dgm:cxn modelId="{2452BD0E-801E-4BE5-AE2D-9B5D78A0FAC5}" srcId="{7139C82C-FC87-44CC-A345-6385D3775446}" destId="{B6A5EB23-B289-45DA-A2AB-AC72C6CC89FF}" srcOrd="1" destOrd="0" parTransId="{2827FD6B-9F26-458A-8E3C-1B17517252CC}" sibTransId="{A6537528-58FC-47EE-A60A-D15B1D6AD68D}"/>
    <dgm:cxn modelId="{BDD20928-A8EB-4780-8399-2BAD7FF93D2C}" type="presOf" srcId="{7139C82C-FC87-44CC-A345-6385D3775446}" destId="{02086C3A-90D0-4C62-BFCA-9740417EACD2}" srcOrd="0" destOrd="0" presId="urn:microsoft.com/office/officeart/2008/layout/LinedList"/>
    <dgm:cxn modelId="{6F5C864C-3EA3-4359-BF4B-404253AF5C67}" srcId="{7139C82C-FC87-44CC-A345-6385D3775446}" destId="{9624FAB0-BFD1-4A3F-9343-41343D170F13}" srcOrd="0" destOrd="0" parTransId="{074D7CC4-4CD4-469B-8DC9-F0A191B05602}" sibTransId="{06FF8462-25DA-4741-A965-853514A10DF1}"/>
    <dgm:cxn modelId="{DDB8A093-B090-462F-AF1B-9AC2CDA3064F}" type="presOf" srcId="{9624FAB0-BFD1-4A3F-9343-41343D170F13}" destId="{8B04ACD5-5608-4440-BD23-1A360A2F24D4}" srcOrd="0" destOrd="0" presId="urn:microsoft.com/office/officeart/2008/layout/LinedList"/>
    <dgm:cxn modelId="{0BA43BD7-EF1D-4885-B579-DA076CE8CA7F}" type="presOf" srcId="{B6A5EB23-B289-45DA-A2AB-AC72C6CC89FF}" destId="{2DB78FF9-53F3-425E-847E-26A49A5C5CC1}" srcOrd="0" destOrd="0" presId="urn:microsoft.com/office/officeart/2008/layout/LinedList"/>
    <dgm:cxn modelId="{1C3CAF9C-FA6F-4841-97B4-5EB683A4A454}" type="presParOf" srcId="{02086C3A-90D0-4C62-BFCA-9740417EACD2}" destId="{1B758552-4806-4EB6-9178-A40003350C69}" srcOrd="0" destOrd="0" presId="urn:microsoft.com/office/officeart/2008/layout/LinedList"/>
    <dgm:cxn modelId="{5777AA39-00C3-4E45-B02C-A0056A7F0C89}" type="presParOf" srcId="{02086C3A-90D0-4C62-BFCA-9740417EACD2}" destId="{A8413776-A95F-435A-840E-38ECF9E16BCD}" srcOrd="1" destOrd="0" presId="urn:microsoft.com/office/officeart/2008/layout/LinedList"/>
    <dgm:cxn modelId="{66AE5DD3-9C2F-486D-98FA-9CC25B19FCB5}" type="presParOf" srcId="{A8413776-A95F-435A-840E-38ECF9E16BCD}" destId="{8B04ACD5-5608-4440-BD23-1A360A2F24D4}" srcOrd="0" destOrd="0" presId="urn:microsoft.com/office/officeart/2008/layout/LinedList"/>
    <dgm:cxn modelId="{CBC07E4F-DA0A-4A23-B1DD-FD38C001CD64}" type="presParOf" srcId="{A8413776-A95F-435A-840E-38ECF9E16BCD}" destId="{DB09ADB9-9592-44D7-AA97-ACCCD03CB24C}" srcOrd="1" destOrd="0" presId="urn:microsoft.com/office/officeart/2008/layout/LinedList"/>
    <dgm:cxn modelId="{5859B009-3820-42AA-B016-50AA9F5CA08C}" type="presParOf" srcId="{02086C3A-90D0-4C62-BFCA-9740417EACD2}" destId="{8AEF104A-1E85-40AF-B2C7-1E22785E9EF0}" srcOrd="2" destOrd="0" presId="urn:microsoft.com/office/officeart/2008/layout/LinedList"/>
    <dgm:cxn modelId="{9B443A05-ADA7-40BC-A422-6A267A963E7C}" type="presParOf" srcId="{02086C3A-90D0-4C62-BFCA-9740417EACD2}" destId="{F2722EB5-74BC-4BA9-86A6-36D4FA3FE6A5}" srcOrd="3" destOrd="0" presId="urn:microsoft.com/office/officeart/2008/layout/LinedList"/>
    <dgm:cxn modelId="{9E2B56C8-B83A-4972-8D2B-9B7CA4C4601C}" type="presParOf" srcId="{F2722EB5-74BC-4BA9-86A6-36D4FA3FE6A5}" destId="{2DB78FF9-53F3-425E-847E-26A49A5C5CC1}" srcOrd="0" destOrd="0" presId="urn:microsoft.com/office/officeart/2008/layout/LinedList"/>
    <dgm:cxn modelId="{2AB0F684-665C-43D7-916B-AFC41441F9C0}" type="presParOf" srcId="{F2722EB5-74BC-4BA9-86A6-36D4FA3FE6A5}" destId="{3847005B-C3EB-43F4-9A0A-0EB9A2B5AD7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60A5A5E-F8FE-427C-860C-5B7B5B0B92F0}" type="doc">
      <dgm:prSet loTypeId="urn:microsoft.com/office/officeart/2005/8/layout/orgChart1" loCatId="hierarchy" qsTypeId="urn:microsoft.com/office/officeart/2005/8/quickstyle/simple4" qsCatId="simple" csTypeId="urn:microsoft.com/office/officeart/2005/8/colors/colorful1" csCatId="colorful" phldr="1"/>
      <dgm:spPr/>
      <dgm:t>
        <a:bodyPr/>
        <a:lstStyle/>
        <a:p>
          <a:endParaRPr lang="en-US"/>
        </a:p>
      </dgm:t>
    </dgm:pt>
    <dgm:pt modelId="{47753701-1628-4016-AE34-97CC14409EDE}">
      <dgm:prSet/>
      <dgm:spPr/>
      <dgm:t>
        <a:bodyPr/>
        <a:lstStyle/>
        <a:p>
          <a:pPr>
            <a:lnSpc>
              <a:spcPct val="100000"/>
            </a:lnSpc>
          </a:pPr>
          <a:r>
            <a:rPr lang="en-US"/>
            <a:t>Logistic Regression and KNN models do not have built in feature importance functions.</a:t>
          </a:r>
        </a:p>
      </dgm:t>
    </dgm:pt>
    <dgm:pt modelId="{79FE6FDA-B81A-4908-BD71-1E2EC3CA1953}" type="parTrans" cxnId="{6C54A409-6C94-4024-B57F-6412C2BED299}">
      <dgm:prSet/>
      <dgm:spPr/>
      <dgm:t>
        <a:bodyPr/>
        <a:lstStyle/>
        <a:p>
          <a:endParaRPr lang="en-US"/>
        </a:p>
      </dgm:t>
    </dgm:pt>
    <dgm:pt modelId="{3FA34C0D-C05F-4CAD-AD20-7F9CF90B3E2C}" type="sibTrans" cxnId="{6C54A409-6C94-4024-B57F-6412C2BED299}">
      <dgm:prSet/>
      <dgm:spPr/>
      <dgm:t>
        <a:bodyPr/>
        <a:lstStyle/>
        <a:p>
          <a:endParaRPr lang="en-US"/>
        </a:p>
      </dgm:t>
    </dgm:pt>
    <dgm:pt modelId="{3AF28ECF-64DA-4B3F-881A-4949926295CD}">
      <dgm:prSet/>
      <dgm:spPr/>
      <dgm:t>
        <a:bodyPr/>
        <a:lstStyle/>
        <a:p>
          <a:pPr>
            <a:lnSpc>
              <a:spcPct val="100000"/>
            </a:lnSpc>
          </a:pPr>
          <a:r>
            <a:rPr lang="en-US"/>
            <a:t>Simple way to find Feature Importance for Logistic Regression is to multiply the Standard Deviation by the Coefficients of each Feature.</a:t>
          </a:r>
        </a:p>
      </dgm:t>
    </dgm:pt>
    <dgm:pt modelId="{ABEEAAF6-DC43-451B-9F70-CFC350A53DCC}" type="parTrans" cxnId="{C6C7AAD2-B639-4662-9713-08AC08881646}">
      <dgm:prSet/>
      <dgm:spPr/>
      <dgm:t>
        <a:bodyPr/>
        <a:lstStyle/>
        <a:p>
          <a:endParaRPr lang="en-US"/>
        </a:p>
      </dgm:t>
    </dgm:pt>
    <dgm:pt modelId="{29862D46-7FA2-4838-BD81-99E1DF4DCF64}" type="sibTrans" cxnId="{C6C7AAD2-B639-4662-9713-08AC08881646}">
      <dgm:prSet/>
      <dgm:spPr/>
      <dgm:t>
        <a:bodyPr/>
        <a:lstStyle/>
        <a:p>
          <a:endParaRPr lang="en-US"/>
        </a:p>
      </dgm:t>
    </dgm:pt>
    <dgm:pt modelId="{523CD7E0-3421-4DD1-8303-A2705845724B}">
      <dgm:prSet/>
      <dgm:spPr/>
      <dgm:t>
        <a:bodyPr/>
        <a:lstStyle/>
        <a:p>
          <a:pPr>
            <a:lnSpc>
              <a:spcPct val="100000"/>
            </a:lnSpc>
          </a:pPr>
          <a:r>
            <a:rPr lang="en-US"/>
            <a:t>Could not discover a way to find Feature Importance for KNN, at least not without long runtimes.</a:t>
          </a:r>
        </a:p>
      </dgm:t>
    </dgm:pt>
    <dgm:pt modelId="{53A4B2B1-7A34-43E4-A2B4-D456D53A41B5}" type="parTrans" cxnId="{D4EFBFF8-C104-4FE4-9060-6B420C50CDE5}">
      <dgm:prSet/>
      <dgm:spPr/>
      <dgm:t>
        <a:bodyPr/>
        <a:lstStyle/>
        <a:p>
          <a:endParaRPr lang="en-US"/>
        </a:p>
      </dgm:t>
    </dgm:pt>
    <dgm:pt modelId="{6EF556DD-4A77-4460-A0B1-FECC584D8A77}" type="sibTrans" cxnId="{D4EFBFF8-C104-4FE4-9060-6B420C50CDE5}">
      <dgm:prSet/>
      <dgm:spPr/>
      <dgm:t>
        <a:bodyPr/>
        <a:lstStyle/>
        <a:p>
          <a:endParaRPr lang="en-US"/>
        </a:p>
      </dgm:t>
    </dgm:pt>
    <dgm:pt modelId="{19973F07-92E4-42FA-9996-257EDAE2A6DE}">
      <dgm:prSet/>
      <dgm:spPr/>
      <dgm:t>
        <a:bodyPr/>
        <a:lstStyle/>
        <a:p>
          <a:pPr>
            <a:lnSpc>
              <a:spcPct val="100000"/>
            </a:lnSpc>
          </a:pPr>
          <a:r>
            <a:rPr lang="en-US" dirty="0"/>
            <a:t>Random Forest and Gradient Boosting have built in feature importance functions</a:t>
          </a:r>
        </a:p>
      </dgm:t>
    </dgm:pt>
    <dgm:pt modelId="{B19247A1-713A-45A5-999B-C70F234447DC}" type="parTrans" cxnId="{1627C06A-F0D5-4CD8-ACFA-4428162A5B7D}">
      <dgm:prSet/>
      <dgm:spPr/>
      <dgm:t>
        <a:bodyPr/>
        <a:lstStyle/>
        <a:p>
          <a:endParaRPr lang="en-US"/>
        </a:p>
      </dgm:t>
    </dgm:pt>
    <dgm:pt modelId="{73AA13D1-0808-4F11-B49A-44EC7B188E2B}" type="sibTrans" cxnId="{1627C06A-F0D5-4CD8-ACFA-4428162A5B7D}">
      <dgm:prSet/>
      <dgm:spPr/>
      <dgm:t>
        <a:bodyPr/>
        <a:lstStyle/>
        <a:p>
          <a:endParaRPr lang="en-US"/>
        </a:p>
      </dgm:t>
    </dgm:pt>
    <dgm:pt modelId="{6A78A1DD-666D-4F68-8513-0766DB2158DC}" type="pres">
      <dgm:prSet presAssocID="{F60A5A5E-F8FE-427C-860C-5B7B5B0B92F0}" presName="hierChild1" presStyleCnt="0">
        <dgm:presLayoutVars>
          <dgm:orgChart val="1"/>
          <dgm:chPref val="1"/>
          <dgm:dir/>
          <dgm:animOne val="branch"/>
          <dgm:animLvl val="lvl"/>
          <dgm:resizeHandles/>
        </dgm:presLayoutVars>
      </dgm:prSet>
      <dgm:spPr/>
    </dgm:pt>
    <dgm:pt modelId="{907F366E-034B-4825-A044-F156808A4D86}" type="pres">
      <dgm:prSet presAssocID="{47753701-1628-4016-AE34-97CC14409EDE}" presName="hierRoot1" presStyleCnt="0">
        <dgm:presLayoutVars>
          <dgm:hierBranch val="init"/>
        </dgm:presLayoutVars>
      </dgm:prSet>
      <dgm:spPr/>
    </dgm:pt>
    <dgm:pt modelId="{76FB9729-DE0B-4DF6-9433-2CE0FDC3FE7E}" type="pres">
      <dgm:prSet presAssocID="{47753701-1628-4016-AE34-97CC14409EDE}" presName="rootComposite1" presStyleCnt="0"/>
      <dgm:spPr/>
    </dgm:pt>
    <dgm:pt modelId="{26AD102D-F9D4-4E73-A2D1-36077C99E89B}" type="pres">
      <dgm:prSet presAssocID="{47753701-1628-4016-AE34-97CC14409EDE}" presName="rootText1" presStyleLbl="node0" presStyleIdx="0" presStyleCnt="2">
        <dgm:presLayoutVars>
          <dgm:chPref val="3"/>
        </dgm:presLayoutVars>
      </dgm:prSet>
      <dgm:spPr/>
    </dgm:pt>
    <dgm:pt modelId="{8C5D5A88-381A-4CE5-8852-ACAAC1A01217}" type="pres">
      <dgm:prSet presAssocID="{47753701-1628-4016-AE34-97CC14409EDE}" presName="rootConnector1" presStyleLbl="node1" presStyleIdx="0" presStyleCnt="0"/>
      <dgm:spPr/>
    </dgm:pt>
    <dgm:pt modelId="{C6EA3C33-D241-4F87-A2A7-6C9E4CFB1157}" type="pres">
      <dgm:prSet presAssocID="{47753701-1628-4016-AE34-97CC14409EDE}" presName="hierChild2" presStyleCnt="0"/>
      <dgm:spPr/>
    </dgm:pt>
    <dgm:pt modelId="{361167C3-30C5-4AA6-82BB-28B36B885654}" type="pres">
      <dgm:prSet presAssocID="{ABEEAAF6-DC43-451B-9F70-CFC350A53DCC}" presName="Name37" presStyleLbl="parChTrans1D2" presStyleIdx="0" presStyleCnt="2"/>
      <dgm:spPr/>
    </dgm:pt>
    <dgm:pt modelId="{872B20A7-E955-4CE5-8A74-A37CDEFAA6E2}" type="pres">
      <dgm:prSet presAssocID="{3AF28ECF-64DA-4B3F-881A-4949926295CD}" presName="hierRoot2" presStyleCnt="0">
        <dgm:presLayoutVars>
          <dgm:hierBranch val="init"/>
        </dgm:presLayoutVars>
      </dgm:prSet>
      <dgm:spPr/>
    </dgm:pt>
    <dgm:pt modelId="{327DFA08-1D16-4C11-B3D1-65EB73C3BA18}" type="pres">
      <dgm:prSet presAssocID="{3AF28ECF-64DA-4B3F-881A-4949926295CD}" presName="rootComposite" presStyleCnt="0"/>
      <dgm:spPr/>
    </dgm:pt>
    <dgm:pt modelId="{7929D1C3-44E1-4988-9141-1B667F61237D}" type="pres">
      <dgm:prSet presAssocID="{3AF28ECF-64DA-4B3F-881A-4949926295CD}" presName="rootText" presStyleLbl="node2" presStyleIdx="0" presStyleCnt="2">
        <dgm:presLayoutVars>
          <dgm:chPref val="3"/>
        </dgm:presLayoutVars>
      </dgm:prSet>
      <dgm:spPr/>
    </dgm:pt>
    <dgm:pt modelId="{A27F2445-4EFF-4A42-A986-0F5E4CD2079E}" type="pres">
      <dgm:prSet presAssocID="{3AF28ECF-64DA-4B3F-881A-4949926295CD}" presName="rootConnector" presStyleLbl="node2" presStyleIdx="0" presStyleCnt="2"/>
      <dgm:spPr/>
    </dgm:pt>
    <dgm:pt modelId="{7FED34C3-8105-40F9-B722-9A409169817E}" type="pres">
      <dgm:prSet presAssocID="{3AF28ECF-64DA-4B3F-881A-4949926295CD}" presName="hierChild4" presStyleCnt="0"/>
      <dgm:spPr/>
    </dgm:pt>
    <dgm:pt modelId="{34FD9517-EFC8-4139-A05B-DC02D9A9115A}" type="pres">
      <dgm:prSet presAssocID="{3AF28ECF-64DA-4B3F-881A-4949926295CD}" presName="hierChild5" presStyleCnt="0"/>
      <dgm:spPr/>
    </dgm:pt>
    <dgm:pt modelId="{39C08169-B3F0-41E1-B3DA-3EE2F6A1B460}" type="pres">
      <dgm:prSet presAssocID="{53A4B2B1-7A34-43E4-A2B4-D456D53A41B5}" presName="Name37" presStyleLbl="parChTrans1D2" presStyleIdx="1" presStyleCnt="2"/>
      <dgm:spPr/>
    </dgm:pt>
    <dgm:pt modelId="{B38332B6-0B47-4A3E-87E8-3985AF55DE41}" type="pres">
      <dgm:prSet presAssocID="{523CD7E0-3421-4DD1-8303-A2705845724B}" presName="hierRoot2" presStyleCnt="0">
        <dgm:presLayoutVars>
          <dgm:hierBranch val="init"/>
        </dgm:presLayoutVars>
      </dgm:prSet>
      <dgm:spPr/>
    </dgm:pt>
    <dgm:pt modelId="{E045EE95-E31B-4A60-8FB0-3A62F640F66F}" type="pres">
      <dgm:prSet presAssocID="{523CD7E0-3421-4DD1-8303-A2705845724B}" presName="rootComposite" presStyleCnt="0"/>
      <dgm:spPr/>
    </dgm:pt>
    <dgm:pt modelId="{A3C17418-BFCD-4F93-B560-1DA575EF73B1}" type="pres">
      <dgm:prSet presAssocID="{523CD7E0-3421-4DD1-8303-A2705845724B}" presName="rootText" presStyleLbl="node2" presStyleIdx="1" presStyleCnt="2">
        <dgm:presLayoutVars>
          <dgm:chPref val="3"/>
        </dgm:presLayoutVars>
      </dgm:prSet>
      <dgm:spPr/>
    </dgm:pt>
    <dgm:pt modelId="{B0985926-E9CB-4D53-A664-EDD1D372EAF7}" type="pres">
      <dgm:prSet presAssocID="{523CD7E0-3421-4DD1-8303-A2705845724B}" presName="rootConnector" presStyleLbl="node2" presStyleIdx="1" presStyleCnt="2"/>
      <dgm:spPr/>
    </dgm:pt>
    <dgm:pt modelId="{3F73BA33-53BF-453A-BD99-C3157C5531FA}" type="pres">
      <dgm:prSet presAssocID="{523CD7E0-3421-4DD1-8303-A2705845724B}" presName="hierChild4" presStyleCnt="0"/>
      <dgm:spPr/>
    </dgm:pt>
    <dgm:pt modelId="{B549ECE5-1E11-40A4-ABB5-051883C20DFC}" type="pres">
      <dgm:prSet presAssocID="{523CD7E0-3421-4DD1-8303-A2705845724B}" presName="hierChild5" presStyleCnt="0"/>
      <dgm:spPr/>
    </dgm:pt>
    <dgm:pt modelId="{C60336DE-C2F1-4296-8AEF-B4EADC348262}" type="pres">
      <dgm:prSet presAssocID="{47753701-1628-4016-AE34-97CC14409EDE}" presName="hierChild3" presStyleCnt="0"/>
      <dgm:spPr/>
    </dgm:pt>
    <dgm:pt modelId="{7A0A9A45-68AC-40CF-AFFE-544186F5202E}" type="pres">
      <dgm:prSet presAssocID="{19973F07-92E4-42FA-9996-257EDAE2A6DE}" presName="hierRoot1" presStyleCnt="0">
        <dgm:presLayoutVars>
          <dgm:hierBranch val="init"/>
        </dgm:presLayoutVars>
      </dgm:prSet>
      <dgm:spPr/>
    </dgm:pt>
    <dgm:pt modelId="{EA64AF04-4DE0-4D20-A2C0-1083B5ADE164}" type="pres">
      <dgm:prSet presAssocID="{19973F07-92E4-42FA-9996-257EDAE2A6DE}" presName="rootComposite1" presStyleCnt="0"/>
      <dgm:spPr/>
    </dgm:pt>
    <dgm:pt modelId="{7A121F8D-ED2F-426E-B1E3-6F7C7EF0BAA3}" type="pres">
      <dgm:prSet presAssocID="{19973F07-92E4-42FA-9996-257EDAE2A6DE}" presName="rootText1" presStyleLbl="node0" presStyleIdx="1" presStyleCnt="2">
        <dgm:presLayoutVars>
          <dgm:chPref val="3"/>
        </dgm:presLayoutVars>
      </dgm:prSet>
      <dgm:spPr/>
    </dgm:pt>
    <dgm:pt modelId="{2E14278D-93BE-465A-A5D6-DE4B855731B5}" type="pres">
      <dgm:prSet presAssocID="{19973F07-92E4-42FA-9996-257EDAE2A6DE}" presName="rootConnector1" presStyleLbl="node1" presStyleIdx="0" presStyleCnt="0"/>
      <dgm:spPr/>
    </dgm:pt>
    <dgm:pt modelId="{FDAA3145-95A6-4A8C-A10B-258720A18D2F}" type="pres">
      <dgm:prSet presAssocID="{19973F07-92E4-42FA-9996-257EDAE2A6DE}" presName="hierChild2" presStyleCnt="0"/>
      <dgm:spPr/>
    </dgm:pt>
    <dgm:pt modelId="{A36B9F60-6C23-436D-AC72-83A13251FC7B}" type="pres">
      <dgm:prSet presAssocID="{19973F07-92E4-42FA-9996-257EDAE2A6DE}" presName="hierChild3" presStyleCnt="0"/>
      <dgm:spPr/>
    </dgm:pt>
  </dgm:ptLst>
  <dgm:cxnLst>
    <dgm:cxn modelId="{6C54A409-6C94-4024-B57F-6412C2BED299}" srcId="{F60A5A5E-F8FE-427C-860C-5B7B5B0B92F0}" destId="{47753701-1628-4016-AE34-97CC14409EDE}" srcOrd="0" destOrd="0" parTransId="{79FE6FDA-B81A-4908-BD71-1E2EC3CA1953}" sibTransId="{3FA34C0D-C05F-4CAD-AD20-7F9CF90B3E2C}"/>
    <dgm:cxn modelId="{9C80A92A-03CD-4DD8-AA54-E1CB429E61BB}" type="presOf" srcId="{F60A5A5E-F8FE-427C-860C-5B7B5B0B92F0}" destId="{6A78A1DD-666D-4F68-8513-0766DB2158DC}" srcOrd="0" destOrd="0" presId="urn:microsoft.com/office/officeart/2005/8/layout/orgChart1"/>
    <dgm:cxn modelId="{7C240D35-6B50-480E-996A-568F00230404}" type="presOf" srcId="{3AF28ECF-64DA-4B3F-881A-4949926295CD}" destId="{7929D1C3-44E1-4988-9141-1B667F61237D}" srcOrd="0" destOrd="0" presId="urn:microsoft.com/office/officeart/2005/8/layout/orgChart1"/>
    <dgm:cxn modelId="{1627C06A-F0D5-4CD8-ACFA-4428162A5B7D}" srcId="{F60A5A5E-F8FE-427C-860C-5B7B5B0B92F0}" destId="{19973F07-92E4-42FA-9996-257EDAE2A6DE}" srcOrd="1" destOrd="0" parTransId="{B19247A1-713A-45A5-999B-C70F234447DC}" sibTransId="{73AA13D1-0808-4F11-B49A-44EC7B188E2B}"/>
    <dgm:cxn modelId="{BD5A1171-B2E1-43C4-93BF-C9C07B86E9EB}" type="presOf" srcId="{ABEEAAF6-DC43-451B-9F70-CFC350A53DCC}" destId="{361167C3-30C5-4AA6-82BB-28B36B885654}" srcOrd="0" destOrd="0" presId="urn:microsoft.com/office/officeart/2005/8/layout/orgChart1"/>
    <dgm:cxn modelId="{9700E473-A12D-45B5-8F93-4F76750FB1DD}" type="presOf" srcId="{47753701-1628-4016-AE34-97CC14409EDE}" destId="{8C5D5A88-381A-4CE5-8852-ACAAC1A01217}" srcOrd="1" destOrd="0" presId="urn:microsoft.com/office/officeart/2005/8/layout/orgChart1"/>
    <dgm:cxn modelId="{11342454-2977-48B8-9D43-1537A6733B55}" type="presOf" srcId="{19973F07-92E4-42FA-9996-257EDAE2A6DE}" destId="{2E14278D-93BE-465A-A5D6-DE4B855731B5}" srcOrd="1" destOrd="0" presId="urn:microsoft.com/office/officeart/2005/8/layout/orgChart1"/>
    <dgm:cxn modelId="{11A5C358-DD07-4852-B584-29E1DFBC2E0E}" type="presOf" srcId="{47753701-1628-4016-AE34-97CC14409EDE}" destId="{26AD102D-F9D4-4E73-A2D1-36077C99E89B}" srcOrd="0" destOrd="0" presId="urn:microsoft.com/office/officeart/2005/8/layout/orgChart1"/>
    <dgm:cxn modelId="{B0232B80-3B44-4615-8A26-4D87D93A670E}" type="presOf" srcId="{523CD7E0-3421-4DD1-8303-A2705845724B}" destId="{A3C17418-BFCD-4F93-B560-1DA575EF73B1}" srcOrd="0" destOrd="0" presId="urn:microsoft.com/office/officeart/2005/8/layout/orgChart1"/>
    <dgm:cxn modelId="{45843D8B-2BEC-4222-A262-5C72DD737F00}" type="presOf" srcId="{3AF28ECF-64DA-4B3F-881A-4949926295CD}" destId="{A27F2445-4EFF-4A42-A986-0F5E4CD2079E}" srcOrd="1" destOrd="0" presId="urn:microsoft.com/office/officeart/2005/8/layout/orgChart1"/>
    <dgm:cxn modelId="{C6C7AAD2-B639-4662-9713-08AC08881646}" srcId="{47753701-1628-4016-AE34-97CC14409EDE}" destId="{3AF28ECF-64DA-4B3F-881A-4949926295CD}" srcOrd="0" destOrd="0" parTransId="{ABEEAAF6-DC43-451B-9F70-CFC350A53DCC}" sibTransId="{29862D46-7FA2-4838-BD81-99E1DF4DCF64}"/>
    <dgm:cxn modelId="{37EB1ED3-4D3F-4379-AB67-3362CB563F65}" type="presOf" srcId="{19973F07-92E4-42FA-9996-257EDAE2A6DE}" destId="{7A121F8D-ED2F-426E-B1E3-6F7C7EF0BAA3}" srcOrd="0" destOrd="0" presId="urn:microsoft.com/office/officeart/2005/8/layout/orgChart1"/>
    <dgm:cxn modelId="{18C6B4D6-57CB-49CE-B2A4-D95982201731}" type="presOf" srcId="{523CD7E0-3421-4DD1-8303-A2705845724B}" destId="{B0985926-E9CB-4D53-A664-EDD1D372EAF7}" srcOrd="1" destOrd="0" presId="urn:microsoft.com/office/officeart/2005/8/layout/orgChart1"/>
    <dgm:cxn modelId="{6BA53CEE-E7ED-45F2-AE60-337D93051539}" type="presOf" srcId="{53A4B2B1-7A34-43E4-A2B4-D456D53A41B5}" destId="{39C08169-B3F0-41E1-B3DA-3EE2F6A1B460}" srcOrd="0" destOrd="0" presId="urn:microsoft.com/office/officeart/2005/8/layout/orgChart1"/>
    <dgm:cxn modelId="{D4EFBFF8-C104-4FE4-9060-6B420C50CDE5}" srcId="{47753701-1628-4016-AE34-97CC14409EDE}" destId="{523CD7E0-3421-4DD1-8303-A2705845724B}" srcOrd="1" destOrd="0" parTransId="{53A4B2B1-7A34-43E4-A2B4-D456D53A41B5}" sibTransId="{6EF556DD-4A77-4460-A0B1-FECC584D8A77}"/>
    <dgm:cxn modelId="{A5F35A55-5C73-42E5-BAA2-B71426459BA0}" type="presParOf" srcId="{6A78A1DD-666D-4F68-8513-0766DB2158DC}" destId="{907F366E-034B-4825-A044-F156808A4D86}" srcOrd="0" destOrd="0" presId="urn:microsoft.com/office/officeart/2005/8/layout/orgChart1"/>
    <dgm:cxn modelId="{E426AA03-8B31-4D60-8833-91B8A426B034}" type="presParOf" srcId="{907F366E-034B-4825-A044-F156808A4D86}" destId="{76FB9729-DE0B-4DF6-9433-2CE0FDC3FE7E}" srcOrd="0" destOrd="0" presId="urn:microsoft.com/office/officeart/2005/8/layout/orgChart1"/>
    <dgm:cxn modelId="{F368A1D9-0A65-4D00-A0AD-F01C4A5A03FB}" type="presParOf" srcId="{76FB9729-DE0B-4DF6-9433-2CE0FDC3FE7E}" destId="{26AD102D-F9D4-4E73-A2D1-36077C99E89B}" srcOrd="0" destOrd="0" presId="urn:microsoft.com/office/officeart/2005/8/layout/orgChart1"/>
    <dgm:cxn modelId="{EAC7979D-D91E-47A6-803A-A48A6A5B467C}" type="presParOf" srcId="{76FB9729-DE0B-4DF6-9433-2CE0FDC3FE7E}" destId="{8C5D5A88-381A-4CE5-8852-ACAAC1A01217}" srcOrd="1" destOrd="0" presId="urn:microsoft.com/office/officeart/2005/8/layout/orgChart1"/>
    <dgm:cxn modelId="{4B48940C-C897-4091-8A75-F70CE00C1D2A}" type="presParOf" srcId="{907F366E-034B-4825-A044-F156808A4D86}" destId="{C6EA3C33-D241-4F87-A2A7-6C9E4CFB1157}" srcOrd="1" destOrd="0" presId="urn:microsoft.com/office/officeart/2005/8/layout/orgChart1"/>
    <dgm:cxn modelId="{80A4729F-426E-4B8A-ADE3-A4656C867E1F}" type="presParOf" srcId="{C6EA3C33-D241-4F87-A2A7-6C9E4CFB1157}" destId="{361167C3-30C5-4AA6-82BB-28B36B885654}" srcOrd="0" destOrd="0" presId="urn:microsoft.com/office/officeart/2005/8/layout/orgChart1"/>
    <dgm:cxn modelId="{CDBDDF9A-0343-46F8-9FD8-80D0238469BD}" type="presParOf" srcId="{C6EA3C33-D241-4F87-A2A7-6C9E4CFB1157}" destId="{872B20A7-E955-4CE5-8A74-A37CDEFAA6E2}" srcOrd="1" destOrd="0" presId="urn:microsoft.com/office/officeart/2005/8/layout/orgChart1"/>
    <dgm:cxn modelId="{1880679E-7FE6-4649-B5D6-840F73828A05}" type="presParOf" srcId="{872B20A7-E955-4CE5-8A74-A37CDEFAA6E2}" destId="{327DFA08-1D16-4C11-B3D1-65EB73C3BA18}" srcOrd="0" destOrd="0" presId="urn:microsoft.com/office/officeart/2005/8/layout/orgChart1"/>
    <dgm:cxn modelId="{16E85F8B-7434-4915-A945-A3939B43EEC1}" type="presParOf" srcId="{327DFA08-1D16-4C11-B3D1-65EB73C3BA18}" destId="{7929D1C3-44E1-4988-9141-1B667F61237D}" srcOrd="0" destOrd="0" presId="urn:microsoft.com/office/officeart/2005/8/layout/orgChart1"/>
    <dgm:cxn modelId="{D18DB7C6-38BB-49D0-80CA-2E192D13B610}" type="presParOf" srcId="{327DFA08-1D16-4C11-B3D1-65EB73C3BA18}" destId="{A27F2445-4EFF-4A42-A986-0F5E4CD2079E}" srcOrd="1" destOrd="0" presId="urn:microsoft.com/office/officeart/2005/8/layout/orgChart1"/>
    <dgm:cxn modelId="{31FBB798-0121-4483-B19D-C4855500B01E}" type="presParOf" srcId="{872B20A7-E955-4CE5-8A74-A37CDEFAA6E2}" destId="{7FED34C3-8105-40F9-B722-9A409169817E}" srcOrd="1" destOrd="0" presId="urn:microsoft.com/office/officeart/2005/8/layout/orgChart1"/>
    <dgm:cxn modelId="{132E23B6-E548-4BF9-8551-EA659E4556B8}" type="presParOf" srcId="{872B20A7-E955-4CE5-8A74-A37CDEFAA6E2}" destId="{34FD9517-EFC8-4139-A05B-DC02D9A9115A}" srcOrd="2" destOrd="0" presId="urn:microsoft.com/office/officeart/2005/8/layout/orgChart1"/>
    <dgm:cxn modelId="{A98C023D-9F31-4695-8386-4ED90DF5E807}" type="presParOf" srcId="{C6EA3C33-D241-4F87-A2A7-6C9E4CFB1157}" destId="{39C08169-B3F0-41E1-B3DA-3EE2F6A1B460}" srcOrd="2" destOrd="0" presId="urn:microsoft.com/office/officeart/2005/8/layout/orgChart1"/>
    <dgm:cxn modelId="{75415432-BEB3-4B2E-B5A6-BF5A28651B3B}" type="presParOf" srcId="{C6EA3C33-D241-4F87-A2A7-6C9E4CFB1157}" destId="{B38332B6-0B47-4A3E-87E8-3985AF55DE41}" srcOrd="3" destOrd="0" presId="urn:microsoft.com/office/officeart/2005/8/layout/orgChart1"/>
    <dgm:cxn modelId="{9D6B326C-4031-45FF-834E-D99D66473EAC}" type="presParOf" srcId="{B38332B6-0B47-4A3E-87E8-3985AF55DE41}" destId="{E045EE95-E31B-4A60-8FB0-3A62F640F66F}" srcOrd="0" destOrd="0" presId="urn:microsoft.com/office/officeart/2005/8/layout/orgChart1"/>
    <dgm:cxn modelId="{054BDF8D-B523-4A66-BC6E-B27C12863710}" type="presParOf" srcId="{E045EE95-E31B-4A60-8FB0-3A62F640F66F}" destId="{A3C17418-BFCD-4F93-B560-1DA575EF73B1}" srcOrd="0" destOrd="0" presId="urn:microsoft.com/office/officeart/2005/8/layout/orgChart1"/>
    <dgm:cxn modelId="{94BEDCFA-DA64-473E-965C-DD71121F7FBA}" type="presParOf" srcId="{E045EE95-E31B-4A60-8FB0-3A62F640F66F}" destId="{B0985926-E9CB-4D53-A664-EDD1D372EAF7}" srcOrd="1" destOrd="0" presId="urn:microsoft.com/office/officeart/2005/8/layout/orgChart1"/>
    <dgm:cxn modelId="{FFE756D7-A004-4471-A264-5CF6FD0F0CEE}" type="presParOf" srcId="{B38332B6-0B47-4A3E-87E8-3985AF55DE41}" destId="{3F73BA33-53BF-453A-BD99-C3157C5531FA}" srcOrd="1" destOrd="0" presId="urn:microsoft.com/office/officeart/2005/8/layout/orgChart1"/>
    <dgm:cxn modelId="{61D8870E-FFDA-45F2-9293-9F6F3E18F682}" type="presParOf" srcId="{B38332B6-0B47-4A3E-87E8-3985AF55DE41}" destId="{B549ECE5-1E11-40A4-ABB5-051883C20DFC}" srcOrd="2" destOrd="0" presId="urn:microsoft.com/office/officeart/2005/8/layout/orgChart1"/>
    <dgm:cxn modelId="{34423B21-E63E-492A-AF4A-512DE5B4CCF0}" type="presParOf" srcId="{907F366E-034B-4825-A044-F156808A4D86}" destId="{C60336DE-C2F1-4296-8AEF-B4EADC348262}" srcOrd="2" destOrd="0" presId="urn:microsoft.com/office/officeart/2005/8/layout/orgChart1"/>
    <dgm:cxn modelId="{FBE563BB-05C4-4E2D-B576-20E710E2DEA1}" type="presParOf" srcId="{6A78A1DD-666D-4F68-8513-0766DB2158DC}" destId="{7A0A9A45-68AC-40CF-AFFE-544186F5202E}" srcOrd="1" destOrd="0" presId="urn:microsoft.com/office/officeart/2005/8/layout/orgChart1"/>
    <dgm:cxn modelId="{8BEE6723-8A38-4CAC-BD55-28E871AD8DE8}" type="presParOf" srcId="{7A0A9A45-68AC-40CF-AFFE-544186F5202E}" destId="{EA64AF04-4DE0-4D20-A2C0-1083B5ADE164}" srcOrd="0" destOrd="0" presId="urn:microsoft.com/office/officeart/2005/8/layout/orgChart1"/>
    <dgm:cxn modelId="{B76B9086-6F98-4189-90FC-8AD3BD568DB6}" type="presParOf" srcId="{EA64AF04-4DE0-4D20-A2C0-1083B5ADE164}" destId="{7A121F8D-ED2F-426E-B1E3-6F7C7EF0BAA3}" srcOrd="0" destOrd="0" presId="urn:microsoft.com/office/officeart/2005/8/layout/orgChart1"/>
    <dgm:cxn modelId="{DCA63783-6E61-438C-80DD-201DBF4BFF9F}" type="presParOf" srcId="{EA64AF04-4DE0-4D20-A2C0-1083B5ADE164}" destId="{2E14278D-93BE-465A-A5D6-DE4B855731B5}" srcOrd="1" destOrd="0" presId="urn:microsoft.com/office/officeart/2005/8/layout/orgChart1"/>
    <dgm:cxn modelId="{3917F10B-0B8B-43D8-BBE5-94E5F898BB10}" type="presParOf" srcId="{7A0A9A45-68AC-40CF-AFFE-544186F5202E}" destId="{FDAA3145-95A6-4A8C-A10B-258720A18D2F}" srcOrd="1" destOrd="0" presId="urn:microsoft.com/office/officeart/2005/8/layout/orgChart1"/>
    <dgm:cxn modelId="{EDB511F3-64FF-42F4-B750-65477860CAB8}" type="presParOf" srcId="{7A0A9A45-68AC-40CF-AFFE-544186F5202E}" destId="{A36B9F60-6C23-436D-AC72-83A13251FC7B}"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7190BAB-3410-4F0F-8F9B-03DB3C43BCE4}"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DEDFAA03-E7EB-41F5-8B9E-B9E78D80BC2B}">
      <dgm:prSet/>
      <dgm:spPr/>
      <dgm:t>
        <a:bodyPr/>
        <a:lstStyle/>
        <a:p>
          <a:r>
            <a:rPr lang="en-US" b="1" dirty="0"/>
            <a:t>For all model, the Gradient Boosting model has the best results.</a:t>
          </a:r>
        </a:p>
      </dgm:t>
    </dgm:pt>
    <dgm:pt modelId="{CE67180D-E565-4832-B619-0332005C84E0}" type="parTrans" cxnId="{3BA523E7-F04E-4AE8-9147-64E984C3F590}">
      <dgm:prSet/>
      <dgm:spPr/>
      <dgm:t>
        <a:bodyPr/>
        <a:lstStyle/>
        <a:p>
          <a:endParaRPr lang="en-US"/>
        </a:p>
      </dgm:t>
    </dgm:pt>
    <dgm:pt modelId="{F11278CC-99FF-4670-8053-F02C7B74B2CB}" type="sibTrans" cxnId="{3BA523E7-F04E-4AE8-9147-64E984C3F590}">
      <dgm:prSet/>
      <dgm:spPr/>
      <dgm:t>
        <a:bodyPr/>
        <a:lstStyle/>
        <a:p>
          <a:endParaRPr lang="en-US"/>
        </a:p>
      </dgm:t>
    </dgm:pt>
    <dgm:pt modelId="{2A36AFC4-F0D2-41CA-B610-FFCCC800CA36}">
      <dgm:prSet/>
      <dgm:spPr/>
      <dgm:t>
        <a:bodyPr/>
        <a:lstStyle/>
        <a:p>
          <a:r>
            <a:rPr lang="en-US" b="1" dirty="0"/>
            <a:t>For Logistic Regression model, the best result is after applying PCA.</a:t>
          </a:r>
        </a:p>
      </dgm:t>
    </dgm:pt>
    <dgm:pt modelId="{CDF6B8D0-6697-4C4D-A467-E4D939004DD2}" type="parTrans" cxnId="{738EE078-F99D-4ED6-BA92-E80535D47A93}">
      <dgm:prSet/>
      <dgm:spPr/>
      <dgm:t>
        <a:bodyPr/>
        <a:lstStyle/>
        <a:p>
          <a:endParaRPr lang="en-US"/>
        </a:p>
      </dgm:t>
    </dgm:pt>
    <dgm:pt modelId="{95E51B58-EF38-433B-BF4F-4A14E64FD2A1}" type="sibTrans" cxnId="{738EE078-F99D-4ED6-BA92-E80535D47A93}">
      <dgm:prSet/>
      <dgm:spPr/>
      <dgm:t>
        <a:bodyPr/>
        <a:lstStyle/>
        <a:p>
          <a:endParaRPr lang="en-US"/>
        </a:p>
      </dgm:t>
    </dgm:pt>
    <dgm:pt modelId="{D310A900-050D-45CF-8EFD-1A2739398D26}">
      <dgm:prSet/>
      <dgm:spPr/>
      <dgm:t>
        <a:bodyPr/>
        <a:lstStyle/>
        <a:p>
          <a:r>
            <a:rPr lang="en-US" b="1"/>
            <a:t>For KNN model, the best result is after applying GridSearchCV to find best parameters.</a:t>
          </a:r>
        </a:p>
      </dgm:t>
    </dgm:pt>
    <dgm:pt modelId="{0E7F90F6-9082-4BD9-9734-713AF6B1966E}" type="parTrans" cxnId="{1E136C61-D241-4FE2-AF43-152C72D008A9}">
      <dgm:prSet/>
      <dgm:spPr/>
      <dgm:t>
        <a:bodyPr/>
        <a:lstStyle/>
        <a:p>
          <a:endParaRPr lang="en-US"/>
        </a:p>
      </dgm:t>
    </dgm:pt>
    <dgm:pt modelId="{6EC10E0C-6C17-4E53-BAC2-A1C30D8C9F82}" type="sibTrans" cxnId="{1E136C61-D241-4FE2-AF43-152C72D008A9}">
      <dgm:prSet/>
      <dgm:spPr/>
      <dgm:t>
        <a:bodyPr/>
        <a:lstStyle/>
        <a:p>
          <a:endParaRPr lang="en-US"/>
        </a:p>
      </dgm:t>
    </dgm:pt>
    <dgm:pt modelId="{98498966-2008-4342-B16B-347AD758A13B}">
      <dgm:prSet/>
      <dgm:spPr/>
      <dgm:t>
        <a:bodyPr/>
        <a:lstStyle/>
        <a:p>
          <a:r>
            <a:rPr lang="en-US" b="1"/>
            <a:t>For Random Forest, the best result is after adding external resource.</a:t>
          </a:r>
        </a:p>
      </dgm:t>
    </dgm:pt>
    <dgm:pt modelId="{CC80DDBC-8287-4190-BD3E-CB697125CE36}" type="parTrans" cxnId="{3EB745C2-D9AE-4571-A7D7-71E6572BD79C}">
      <dgm:prSet/>
      <dgm:spPr/>
      <dgm:t>
        <a:bodyPr/>
        <a:lstStyle/>
        <a:p>
          <a:endParaRPr lang="en-US"/>
        </a:p>
      </dgm:t>
    </dgm:pt>
    <dgm:pt modelId="{B06AA7B7-8349-4A43-9152-BF7755EDF6C9}" type="sibTrans" cxnId="{3EB745C2-D9AE-4571-A7D7-71E6572BD79C}">
      <dgm:prSet/>
      <dgm:spPr/>
      <dgm:t>
        <a:bodyPr/>
        <a:lstStyle/>
        <a:p>
          <a:endParaRPr lang="en-US"/>
        </a:p>
      </dgm:t>
    </dgm:pt>
    <dgm:pt modelId="{43158541-67D3-4944-BE1D-B2993878CDD5}">
      <dgm:prSet/>
      <dgm:spPr/>
      <dgm:t>
        <a:bodyPr/>
        <a:lstStyle/>
        <a:p>
          <a:r>
            <a:rPr lang="en-US" b="1"/>
            <a:t>For Gradient Boosting, the best result is after applying GridSearchCV to find best parameters.</a:t>
          </a:r>
        </a:p>
      </dgm:t>
    </dgm:pt>
    <dgm:pt modelId="{9D238EFB-12D2-445D-BA20-1FB3AF660120}" type="parTrans" cxnId="{B53E5686-7668-4DAC-BFB1-DDEBB6A2E226}">
      <dgm:prSet/>
      <dgm:spPr/>
      <dgm:t>
        <a:bodyPr/>
        <a:lstStyle/>
        <a:p>
          <a:endParaRPr lang="en-US"/>
        </a:p>
      </dgm:t>
    </dgm:pt>
    <dgm:pt modelId="{E9790F52-2008-4FFC-B857-099B345337B3}" type="sibTrans" cxnId="{B53E5686-7668-4DAC-BFB1-DDEBB6A2E226}">
      <dgm:prSet/>
      <dgm:spPr/>
      <dgm:t>
        <a:bodyPr/>
        <a:lstStyle/>
        <a:p>
          <a:endParaRPr lang="en-US"/>
        </a:p>
      </dgm:t>
    </dgm:pt>
    <dgm:pt modelId="{8464BE9B-762B-4192-90C3-FBA5176E2C49}">
      <dgm:prSet/>
      <dgm:spPr/>
      <dgm:t>
        <a:bodyPr/>
        <a:lstStyle/>
        <a:p>
          <a:r>
            <a:rPr lang="en-US" b="1"/>
            <a:t>The Important Feature For Logistic Regression is sbytes.</a:t>
          </a:r>
        </a:p>
      </dgm:t>
    </dgm:pt>
    <dgm:pt modelId="{5917A4BB-A86E-4C2C-8A8C-E6DA4C6FC494}" type="parTrans" cxnId="{A04D18C6-E895-4B2E-9FB9-F43238316FAB}">
      <dgm:prSet/>
      <dgm:spPr/>
      <dgm:t>
        <a:bodyPr/>
        <a:lstStyle/>
        <a:p>
          <a:endParaRPr lang="en-US"/>
        </a:p>
      </dgm:t>
    </dgm:pt>
    <dgm:pt modelId="{A85ACD1F-93B0-439B-A674-7F34150DB58C}" type="sibTrans" cxnId="{A04D18C6-E895-4B2E-9FB9-F43238316FAB}">
      <dgm:prSet/>
      <dgm:spPr/>
      <dgm:t>
        <a:bodyPr/>
        <a:lstStyle/>
        <a:p>
          <a:endParaRPr lang="en-US"/>
        </a:p>
      </dgm:t>
    </dgm:pt>
    <dgm:pt modelId="{8E209868-328D-4214-8740-AD7B936CE391}">
      <dgm:prSet/>
      <dgm:spPr/>
      <dgm:t>
        <a:bodyPr/>
        <a:lstStyle/>
        <a:p>
          <a:r>
            <a:rPr lang="en-US" b="1"/>
            <a:t>The Important Feature For Random Forest is sttl.</a:t>
          </a:r>
        </a:p>
      </dgm:t>
    </dgm:pt>
    <dgm:pt modelId="{05F615D4-DBCC-4009-A5A4-88645B832F68}" type="parTrans" cxnId="{095CFBD1-4D98-470B-815E-2E3E17070A40}">
      <dgm:prSet/>
      <dgm:spPr/>
      <dgm:t>
        <a:bodyPr/>
        <a:lstStyle/>
        <a:p>
          <a:endParaRPr lang="en-US"/>
        </a:p>
      </dgm:t>
    </dgm:pt>
    <dgm:pt modelId="{83DB2E8F-F1C9-4626-8C93-DAB40BA34537}" type="sibTrans" cxnId="{095CFBD1-4D98-470B-815E-2E3E17070A40}">
      <dgm:prSet/>
      <dgm:spPr/>
      <dgm:t>
        <a:bodyPr/>
        <a:lstStyle/>
        <a:p>
          <a:endParaRPr lang="en-US"/>
        </a:p>
      </dgm:t>
    </dgm:pt>
    <dgm:pt modelId="{E7597C03-1617-4501-B8AB-7121FC2BDD10}">
      <dgm:prSet/>
      <dgm:spPr/>
      <dgm:t>
        <a:bodyPr/>
        <a:lstStyle/>
        <a:p>
          <a:r>
            <a:rPr lang="en-US" b="1"/>
            <a:t>The Important Feature For Gradient Boosting is sttl.</a:t>
          </a:r>
        </a:p>
      </dgm:t>
    </dgm:pt>
    <dgm:pt modelId="{B52BD043-7513-4A8C-9002-189A28222ED2}" type="parTrans" cxnId="{1200F310-7E2C-4DC6-B239-B7D7E0B60CA0}">
      <dgm:prSet/>
      <dgm:spPr/>
      <dgm:t>
        <a:bodyPr/>
        <a:lstStyle/>
        <a:p>
          <a:endParaRPr lang="en-US"/>
        </a:p>
      </dgm:t>
    </dgm:pt>
    <dgm:pt modelId="{FE4F1BD1-F538-433C-8F11-5F21F2D0CF8E}" type="sibTrans" cxnId="{1200F310-7E2C-4DC6-B239-B7D7E0B60CA0}">
      <dgm:prSet/>
      <dgm:spPr/>
      <dgm:t>
        <a:bodyPr/>
        <a:lstStyle/>
        <a:p>
          <a:endParaRPr lang="en-US"/>
        </a:p>
      </dgm:t>
    </dgm:pt>
    <dgm:pt modelId="{454F8028-AB7F-4302-9011-F120B6875D72}" type="pres">
      <dgm:prSet presAssocID="{17190BAB-3410-4F0F-8F9B-03DB3C43BCE4}" presName="linear" presStyleCnt="0">
        <dgm:presLayoutVars>
          <dgm:animLvl val="lvl"/>
          <dgm:resizeHandles val="exact"/>
        </dgm:presLayoutVars>
      </dgm:prSet>
      <dgm:spPr/>
    </dgm:pt>
    <dgm:pt modelId="{AA75F8C7-E1DB-4EA4-AF89-BA163302C7F7}" type="pres">
      <dgm:prSet presAssocID="{DEDFAA03-E7EB-41F5-8B9E-B9E78D80BC2B}" presName="parentText" presStyleLbl="node1" presStyleIdx="0" presStyleCnt="8">
        <dgm:presLayoutVars>
          <dgm:chMax val="0"/>
          <dgm:bulletEnabled val="1"/>
        </dgm:presLayoutVars>
      </dgm:prSet>
      <dgm:spPr/>
    </dgm:pt>
    <dgm:pt modelId="{3F61218F-DCB0-402A-B3D0-68DA93244B90}" type="pres">
      <dgm:prSet presAssocID="{F11278CC-99FF-4670-8053-F02C7B74B2CB}" presName="spacer" presStyleCnt="0"/>
      <dgm:spPr/>
    </dgm:pt>
    <dgm:pt modelId="{269081FF-6D18-42C3-A412-D35A18D74BB4}" type="pres">
      <dgm:prSet presAssocID="{2A36AFC4-F0D2-41CA-B610-FFCCC800CA36}" presName="parentText" presStyleLbl="node1" presStyleIdx="1" presStyleCnt="8">
        <dgm:presLayoutVars>
          <dgm:chMax val="0"/>
          <dgm:bulletEnabled val="1"/>
        </dgm:presLayoutVars>
      </dgm:prSet>
      <dgm:spPr/>
    </dgm:pt>
    <dgm:pt modelId="{8FFE97B4-9A7A-4FA4-999C-0A4D03006C3A}" type="pres">
      <dgm:prSet presAssocID="{95E51B58-EF38-433B-BF4F-4A14E64FD2A1}" presName="spacer" presStyleCnt="0"/>
      <dgm:spPr/>
    </dgm:pt>
    <dgm:pt modelId="{F210093B-CBA4-4C81-AA05-1FE3BD2DFA0F}" type="pres">
      <dgm:prSet presAssocID="{D310A900-050D-45CF-8EFD-1A2739398D26}" presName="parentText" presStyleLbl="node1" presStyleIdx="2" presStyleCnt="8">
        <dgm:presLayoutVars>
          <dgm:chMax val="0"/>
          <dgm:bulletEnabled val="1"/>
        </dgm:presLayoutVars>
      </dgm:prSet>
      <dgm:spPr/>
    </dgm:pt>
    <dgm:pt modelId="{9A897380-0CC0-423A-AAB0-83BAA856F9B3}" type="pres">
      <dgm:prSet presAssocID="{6EC10E0C-6C17-4E53-BAC2-A1C30D8C9F82}" presName="spacer" presStyleCnt="0"/>
      <dgm:spPr/>
    </dgm:pt>
    <dgm:pt modelId="{2528BA0E-90CE-4F33-BAB5-87329143E51F}" type="pres">
      <dgm:prSet presAssocID="{98498966-2008-4342-B16B-347AD758A13B}" presName="parentText" presStyleLbl="node1" presStyleIdx="3" presStyleCnt="8">
        <dgm:presLayoutVars>
          <dgm:chMax val="0"/>
          <dgm:bulletEnabled val="1"/>
        </dgm:presLayoutVars>
      </dgm:prSet>
      <dgm:spPr/>
    </dgm:pt>
    <dgm:pt modelId="{764D6524-C7CC-4E4C-8FC5-0B8CA737A0B4}" type="pres">
      <dgm:prSet presAssocID="{B06AA7B7-8349-4A43-9152-BF7755EDF6C9}" presName="spacer" presStyleCnt="0"/>
      <dgm:spPr/>
    </dgm:pt>
    <dgm:pt modelId="{1F011875-A359-471E-9219-36F2F73D47D5}" type="pres">
      <dgm:prSet presAssocID="{43158541-67D3-4944-BE1D-B2993878CDD5}" presName="parentText" presStyleLbl="node1" presStyleIdx="4" presStyleCnt="8">
        <dgm:presLayoutVars>
          <dgm:chMax val="0"/>
          <dgm:bulletEnabled val="1"/>
        </dgm:presLayoutVars>
      </dgm:prSet>
      <dgm:spPr/>
    </dgm:pt>
    <dgm:pt modelId="{E44B5012-3AAB-44CA-ADE9-3C014EB0721A}" type="pres">
      <dgm:prSet presAssocID="{E9790F52-2008-4FFC-B857-099B345337B3}" presName="spacer" presStyleCnt="0"/>
      <dgm:spPr/>
    </dgm:pt>
    <dgm:pt modelId="{3D0B7F5F-0419-4646-9971-E2055AAF4CBD}" type="pres">
      <dgm:prSet presAssocID="{8464BE9B-762B-4192-90C3-FBA5176E2C49}" presName="parentText" presStyleLbl="node1" presStyleIdx="5" presStyleCnt="8">
        <dgm:presLayoutVars>
          <dgm:chMax val="0"/>
          <dgm:bulletEnabled val="1"/>
        </dgm:presLayoutVars>
      </dgm:prSet>
      <dgm:spPr/>
    </dgm:pt>
    <dgm:pt modelId="{3FC12E3D-1594-4F2E-B862-3151835296CC}" type="pres">
      <dgm:prSet presAssocID="{A85ACD1F-93B0-439B-A674-7F34150DB58C}" presName="spacer" presStyleCnt="0"/>
      <dgm:spPr/>
    </dgm:pt>
    <dgm:pt modelId="{5763A6F8-A4BA-4570-9D1F-52D49B3BF31F}" type="pres">
      <dgm:prSet presAssocID="{8E209868-328D-4214-8740-AD7B936CE391}" presName="parentText" presStyleLbl="node1" presStyleIdx="6" presStyleCnt="8">
        <dgm:presLayoutVars>
          <dgm:chMax val="0"/>
          <dgm:bulletEnabled val="1"/>
        </dgm:presLayoutVars>
      </dgm:prSet>
      <dgm:spPr/>
    </dgm:pt>
    <dgm:pt modelId="{0C4F1C2D-3D50-4F4E-8186-2950035211B4}" type="pres">
      <dgm:prSet presAssocID="{83DB2E8F-F1C9-4626-8C93-DAB40BA34537}" presName="spacer" presStyleCnt="0"/>
      <dgm:spPr/>
    </dgm:pt>
    <dgm:pt modelId="{D5C408F1-0D39-42C2-8F73-14C1E9275B83}" type="pres">
      <dgm:prSet presAssocID="{E7597C03-1617-4501-B8AB-7121FC2BDD10}" presName="parentText" presStyleLbl="node1" presStyleIdx="7" presStyleCnt="8">
        <dgm:presLayoutVars>
          <dgm:chMax val="0"/>
          <dgm:bulletEnabled val="1"/>
        </dgm:presLayoutVars>
      </dgm:prSet>
      <dgm:spPr/>
    </dgm:pt>
  </dgm:ptLst>
  <dgm:cxnLst>
    <dgm:cxn modelId="{E9D9FB02-D769-45C0-9289-F9533A44C4B2}" type="presOf" srcId="{2A36AFC4-F0D2-41CA-B610-FFCCC800CA36}" destId="{269081FF-6D18-42C3-A412-D35A18D74BB4}" srcOrd="0" destOrd="0" presId="urn:microsoft.com/office/officeart/2005/8/layout/vList2"/>
    <dgm:cxn modelId="{96BD6903-3288-4123-9761-B1C48374C744}" type="presOf" srcId="{98498966-2008-4342-B16B-347AD758A13B}" destId="{2528BA0E-90CE-4F33-BAB5-87329143E51F}" srcOrd="0" destOrd="0" presId="urn:microsoft.com/office/officeart/2005/8/layout/vList2"/>
    <dgm:cxn modelId="{5909260A-1D25-40E5-A239-5A5CA997E3C3}" type="presOf" srcId="{DEDFAA03-E7EB-41F5-8B9E-B9E78D80BC2B}" destId="{AA75F8C7-E1DB-4EA4-AF89-BA163302C7F7}" srcOrd="0" destOrd="0" presId="urn:microsoft.com/office/officeart/2005/8/layout/vList2"/>
    <dgm:cxn modelId="{1200F310-7E2C-4DC6-B239-B7D7E0B60CA0}" srcId="{17190BAB-3410-4F0F-8F9B-03DB3C43BCE4}" destId="{E7597C03-1617-4501-B8AB-7121FC2BDD10}" srcOrd="7" destOrd="0" parTransId="{B52BD043-7513-4A8C-9002-189A28222ED2}" sibTransId="{FE4F1BD1-F538-433C-8F11-5F21F2D0CF8E}"/>
    <dgm:cxn modelId="{7C1B8440-A010-40E1-998C-D200ED1ADD51}" type="presOf" srcId="{17190BAB-3410-4F0F-8F9B-03DB3C43BCE4}" destId="{454F8028-AB7F-4302-9011-F120B6875D72}" srcOrd="0" destOrd="0" presId="urn:microsoft.com/office/officeart/2005/8/layout/vList2"/>
    <dgm:cxn modelId="{1E136C61-D241-4FE2-AF43-152C72D008A9}" srcId="{17190BAB-3410-4F0F-8F9B-03DB3C43BCE4}" destId="{D310A900-050D-45CF-8EFD-1A2739398D26}" srcOrd="2" destOrd="0" parTransId="{0E7F90F6-9082-4BD9-9734-713AF6B1966E}" sibTransId="{6EC10E0C-6C17-4E53-BAC2-A1C30D8C9F82}"/>
    <dgm:cxn modelId="{8531BC61-C7D8-4F56-B4D5-6FF3FE71519C}" type="presOf" srcId="{D310A900-050D-45CF-8EFD-1A2739398D26}" destId="{F210093B-CBA4-4C81-AA05-1FE3BD2DFA0F}" srcOrd="0" destOrd="0" presId="urn:microsoft.com/office/officeart/2005/8/layout/vList2"/>
    <dgm:cxn modelId="{738EE078-F99D-4ED6-BA92-E80535D47A93}" srcId="{17190BAB-3410-4F0F-8F9B-03DB3C43BCE4}" destId="{2A36AFC4-F0D2-41CA-B610-FFCCC800CA36}" srcOrd="1" destOrd="0" parTransId="{CDF6B8D0-6697-4C4D-A467-E4D939004DD2}" sibTransId="{95E51B58-EF38-433B-BF4F-4A14E64FD2A1}"/>
    <dgm:cxn modelId="{B53E5686-7668-4DAC-BFB1-DDEBB6A2E226}" srcId="{17190BAB-3410-4F0F-8F9B-03DB3C43BCE4}" destId="{43158541-67D3-4944-BE1D-B2993878CDD5}" srcOrd="4" destOrd="0" parTransId="{9D238EFB-12D2-445D-BA20-1FB3AF660120}" sibTransId="{E9790F52-2008-4FFC-B857-099B345337B3}"/>
    <dgm:cxn modelId="{FE15F99A-66FD-45F0-A63C-7270314BD4F3}" type="presOf" srcId="{8464BE9B-762B-4192-90C3-FBA5176E2C49}" destId="{3D0B7F5F-0419-4646-9971-E2055AAF4CBD}" srcOrd="0" destOrd="0" presId="urn:microsoft.com/office/officeart/2005/8/layout/vList2"/>
    <dgm:cxn modelId="{3EB745C2-D9AE-4571-A7D7-71E6572BD79C}" srcId="{17190BAB-3410-4F0F-8F9B-03DB3C43BCE4}" destId="{98498966-2008-4342-B16B-347AD758A13B}" srcOrd="3" destOrd="0" parTransId="{CC80DDBC-8287-4190-BD3E-CB697125CE36}" sibTransId="{B06AA7B7-8349-4A43-9152-BF7755EDF6C9}"/>
    <dgm:cxn modelId="{F60EEFC3-11B8-4084-98CB-0ED2C875EC16}" type="presOf" srcId="{E7597C03-1617-4501-B8AB-7121FC2BDD10}" destId="{D5C408F1-0D39-42C2-8F73-14C1E9275B83}" srcOrd="0" destOrd="0" presId="urn:microsoft.com/office/officeart/2005/8/layout/vList2"/>
    <dgm:cxn modelId="{A04D18C6-E895-4B2E-9FB9-F43238316FAB}" srcId="{17190BAB-3410-4F0F-8F9B-03DB3C43BCE4}" destId="{8464BE9B-762B-4192-90C3-FBA5176E2C49}" srcOrd="5" destOrd="0" parTransId="{5917A4BB-A86E-4C2C-8A8C-E6DA4C6FC494}" sibTransId="{A85ACD1F-93B0-439B-A674-7F34150DB58C}"/>
    <dgm:cxn modelId="{095CFBD1-4D98-470B-815E-2E3E17070A40}" srcId="{17190BAB-3410-4F0F-8F9B-03DB3C43BCE4}" destId="{8E209868-328D-4214-8740-AD7B936CE391}" srcOrd="6" destOrd="0" parTransId="{05F615D4-DBCC-4009-A5A4-88645B832F68}" sibTransId="{83DB2E8F-F1C9-4626-8C93-DAB40BA34537}"/>
    <dgm:cxn modelId="{0538ABDE-D287-4003-A83E-F5F0CFAA887F}" type="presOf" srcId="{43158541-67D3-4944-BE1D-B2993878CDD5}" destId="{1F011875-A359-471E-9219-36F2F73D47D5}" srcOrd="0" destOrd="0" presId="urn:microsoft.com/office/officeart/2005/8/layout/vList2"/>
    <dgm:cxn modelId="{3BA523E7-F04E-4AE8-9147-64E984C3F590}" srcId="{17190BAB-3410-4F0F-8F9B-03DB3C43BCE4}" destId="{DEDFAA03-E7EB-41F5-8B9E-B9E78D80BC2B}" srcOrd="0" destOrd="0" parTransId="{CE67180D-E565-4832-B619-0332005C84E0}" sibTransId="{F11278CC-99FF-4670-8053-F02C7B74B2CB}"/>
    <dgm:cxn modelId="{DF28AFEF-B233-4B55-AC83-F6C6CA1263F0}" type="presOf" srcId="{8E209868-328D-4214-8740-AD7B936CE391}" destId="{5763A6F8-A4BA-4570-9D1F-52D49B3BF31F}" srcOrd="0" destOrd="0" presId="urn:microsoft.com/office/officeart/2005/8/layout/vList2"/>
    <dgm:cxn modelId="{39545B82-ECB7-4D48-B884-7B01056CF778}" type="presParOf" srcId="{454F8028-AB7F-4302-9011-F120B6875D72}" destId="{AA75F8C7-E1DB-4EA4-AF89-BA163302C7F7}" srcOrd="0" destOrd="0" presId="urn:microsoft.com/office/officeart/2005/8/layout/vList2"/>
    <dgm:cxn modelId="{CD2736C8-5FCE-4AF7-A809-915C02D7A481}" type="presParOf" srcId="{454F8028-AB7F-4302-9011-F120B6875D72}" destId="{3F61218F-DCB0-402A-B3D0-68DA93244B90}" srcOrd="1" destOrd="0" presId="urn:microsoft.com/office/officeart/2005/8/layout/vList2"/>
    <dgm:cxn modelId="{3BFA342C-D073-4691-8F25-1166B73476B0}" type="presParOf" srcId="{454F8028-AB7F-4302-9011-F120B6875D72}" destId="{269081FF-6D18-42C3-A412-D35A18D74BB4}" srcOrd="2" destOrd="0" presId="urn:microsoft.com/office/officeart/2005/8/layout/vList2"/>
    <dgm:cxn modelId="{EA4A99AE-6751-42E4-BD03-0B81C236C4A0}" type="presParOf" srcId="{454F8028-AB7F-4302-9011-F120B6875D72}" destId="{8FFE97B4-9A7A-4FA4-999C-0A4D03006C3A}" srcOrd="3" destOrd="0" presId="urn:microsoft.com/office/officeart/2005/8/layout/vList2"/>
    <dgm:cxn modelId="{ECF5E6A0-3664-42FB-9DA4-D9FF384E2FEB}" type="presParOf" srcId="{454F8028-AB7F-4302-9011-F120B6875D72}" destId="{F210093B-CBA4-4C81-AA05-1FE3BD2DFA0F}" srcOrd="4" destOrd="0" presId="urn:microsoft.com/office/officeart/2005/8/layout/vList2"/>
    <dgm:cxn modelId="{6630D312-63A7-43C3-BB52-5334936D8836}" type="presParOf" srcId="{454F8028-AB7F-4302-9011-F120B6875D72}" destId="{9A897380-0CC0-423A-AAB0-83BAA856F9B3}" srcOrd="5" destOrd="0" presId="urn:microsoft.com/office/officeart/2005/8/layout/vList2"/>
    <dgm:cxn modelId="{93F547EC-EDA2-4BDE-BC54-E04094B5A0C8}" type="presParOf" srcId="{454F8028-AB7F-4302-9011-F120B6875D72}" destId="{2528BA0E-90CE-4F33-BAB5-87329143E51F}" srcOrd="6" destOrd="0" presId="urn:microsoft.com/office/officeart/2005/8/layout/vList2"/>
    <dgm:cxn modelId="{2041D545-2C62-4F26-B567-E7B789C5691B}" type="presParOf" srcId="{454F8028-AB7F-4302-9011-F120B6875D72}" destId="{764D6524-C7CC-4E4C-8FC5-0B8CA737A0B4}" srcOrd="7" destOrd="0" presId="urn:microsoft.com/office/officeart/2005/8/layout/vList2"/>
    <dgm:cxn modelId="{B8080ADA-BDA6-4EF9-A615-74A4AEC779F1}" type="presParOf" srcId="{454F8028-AB7F-4302-9011-F120B6875D72}" destId="{1F011875-A359-471E-9219-36F2F73D47D5}" srcOrd="8" destOrd="0" presId="urn:microsoft.com/office/officeart/2005/8/layout/vList2"/>
    <dgm:cxn modelId="{FE62A820-43B6-4381-9D71-C4530B9FC4AE}" type="presParOf" srcId="{454F8028-AB7F-4302-9011-F120B6875D72}" destId="{E44B5012-3AAB-44CA-ADE9-3C014EB0721A}" srcOrd="9" destOrd="0" presId="urn:microsoft.com/office/officeart/2005/8/layout/vList2"/>
    <dgm:cxn modelId="{AE575EF2-B69D-4F31-A8F0-0D0B4C1CF9EA}" type="presParOf" srcId="{454F8028-AB7F-4302-9011-F120B6875D72}" destId="{3D0B7F5F-0419-4646-9971-E2055AAF4CBD}" srcOrd="10" destOrd="0" presId="urn:microsoft.com/office/officeart/2005/8/layout/vList2"/>
    <dgm:cxn modelId="{A47178BA-1E93-4D2D-B795-E1D04B50DD2D}" type="presParOf" srcId="{454F8028-AB7F-4302-9011-F120B6875D72}" destId="{3FC12E3D-1594-4F2E-B862-3151835296CC}" srcOrd="11" destOrd="0" presId="urn:microsoft.com/office/officeart/2005/8/layout/vList2"/>
    <dgm:cxn modelId="{0BBB95F9-9869-4D82-99CA-9B176EEC2FF1}" type="presParOf" srcId="{454F8028-AB7F-4302-9011-F120B6875D72}" destId="{5763A6F8-A4BA-4570-9D1F-52D49B3BF31F}" srcOrd="12" destOrd="0" presId="urn:microsoft.com/office/officeart/2005/8/layout/vList2"/>
    <dgm:cxn modelId="{D00A9BC2-8EC6-4F76-B588-214CF84D40E2}" type="presParOf" srcId="{454F8028-AB7F-4302-9011-F120B6875D72}" destId="{0C4F1C2D-3D50-4F4E-8186-2950035211B4}" srcOrd="13" destOrd="0" presId="urn:microsoft.com/office/officeart/2005/8/layout/vList2"/>
    <dgm:cxn modelId="{AF96D100-7A71-4AB0-B203-2B65A795B9B4}" type="presParOf" srcId="{454F8028-AB7F-4302-9011-F120B6875D72}" destId="{D5C408F1-0D39-42C2-8F73-14C1E9275B83}"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C1E46CC-9A17-43E4-B072-87AAF5908BA6}"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59BA3F87-0E49-4060-A50D-E09EB6F26993}">
      <dgm:prSet/>
      <dgm:spPr/>
      <dgm:t>
        <a:bodyPr/>
        <a:lstStyle/>
        <a:p>
          <a:r>
            <a:rPr lang="en-US" dirty="0">
              <a:solidFill>
                <a:srgbClr val="002060"/>
              </a:solidFill>
            </a:rPr>
            <a:t>Adding another resource</a:t>
          </a:r>
        </a:p>
      </dgm:t>
    </dgm:pt>
    <dgm:pt modelId="{8FC7E9F9-0083-4711-88DF-2D9F237CAA2C}" type="parTrans" cxnId="{F587BF7B-A885-4179-BBCE-42A84C69FB10}">
      <dgm:prSet/>
      <dgm:spPr/>
      <dgm:t>
        <a:bodyPr/>
        <a:lstStyle/>
        <a:p>
          <a:endParaRPr lang="en-US">
            <a:solidFill>
              <a:srgbClr val="002060"/>
            </a:solidFill>
          </a:endParaRPr>
        </a:p>
      </dgm:t>
    </dgm:pt>
    <dgm:pt modelId="{1F7375B6-C777-482E-99BE-E05C1CBF5D73}" type="sibTrans" cxnId="{F587BF7B-A885-4179-BBCE-42A84C69FB10}">
      <dgm:prSet/>
      <dgm:spPr/>
      <dgm:t>
        <a:bodyPr/>
        <a:lstStyle/>
        <a:p>
          <a:endParaRPr lang="en-US">
            <a:solidFill>
              <a:srgbClr val="002060"/>
            </a:solidFill>
          </a:endParaRPr>
        </a:p>
      </dgm:t>
    </dgm:pt>
    <dgm:pt modelId="{57CB970C-1FBF-4DF7-AF53-F77F1F8316C9}">
      <dgm:prSet/>
      <dgm:spPr/>
      <dgm:t>
        <a:bodyPr/>
        <a:lstStyle/>
        <a:p>
          <a:r>
            <a:rPr lang="en-US">
              <a:solidFill>
                <a:srgbClr val="002060"/>
              </a:solidFill>
            </a:rPr>
            <a:t>Quality of the dataset could have been improved as well, for example dataset will includes port number,IP address,etc.</a:t>
          </a:r>
        </a:p>
      </dgm:t>
    </dgm:pt>
    <dgm:pt modelId="{9E498B01-155E-4185-A1FB-9D3AADF7470F}" type="parTrans" cxnId="{960F6C06-6827-4D4A-8E6F-9F3A4D5A6ED8}">
      <dgm:prSet/>
      <dgm:spPr/>
      <dgm:t>
        <a:bodyPr/>
        <a:lstStyle/>
        <a:p>
          <a:endParaRPr lang="en-US">
            <a:solidFill>
              <a:srgbClr val="002060"/>
            </a:solidFill>
          </a:endParaRPr>
        </a:p>
      </dgm:t>
    </dgm:pt>
    <dgm:pt modelId="{AC33FD66-91FC-49B4-BAF7-F9E0B3CF9C7B}" type="sibTrans" cxnId="{960F6C06-6827-4D4A-8E6F-9F3A4D5A6ED8}">
      <dgm:prSet/>
      <dgm:spPr/>
      <dgm:t>
        <a:bodyPr/>
        <a:lstStyle/>
        <a:p>
          <a:endParaRPr lang="en-US">
            <a:solidFill>
              <a:srgbClr val="002060"/>
            </a:solidFill>
          </a:endParaRPr>
        </a:p>
      </dgm:t>
    </dgm:pt>
    <dgm:pt modelId="{CA9DBB89-B224-4475-B6FB-6EF109D08D81}">
      <dgm:prSet/>
      <dgm:spPr/>
      <dgm:t>
        <a:bodyPr/>
        <a:lstStyle/>
        <a:p>
          <a:r>
            <a:rPr lang="en-US">
              <a:solidFill>
                <a:srgbClr val="002060"/>
              </a:solidFill>
            </a:rPr>
            <a:t>Analysis of the Attack categories and normal can be enriched to find the reason of Attack.</a:t>
          </a:r>
        </a:p>
      </dgm:t>
    </dgm:pt>
    <dgm:pt modelId="{4AE4FDF3-3026-450C-9E99-2A5F3371012F}" type="parTrans" cxnId="{51FDEF62-2A7A-4132-9053-D67264E8CB06}">
      <dgm:prSet/>
      <dgm:spPr/>
      <dgm:t>
        <a:bodyPr/>
        <a:lstStyle/>
        <a:p>
          <a:endParaRPr lang="en-US">
            <a:solidFill>
              <a:srgbClr val="002060"/>
            </a:solidFill>
          </a:endParaRPr>
        </a:p>
      </dgm:t>
    </dgm:pt>
    <dgm:pt modelId="{AEA7CAC7-3E74-4AC3-BE48-852523535F15}" type="sibTrans" cxnId="{51FDEF62-2A7A-4132-9053-D67264E8CB06}">
      <dgm:prSet/>
      <dgm:spPr/>
      <dgm:t>
        <a:bodyPr/>
        <a:lstStyle/>
        <a:p>
          <a:endParaRPr lang="en-US">
            <a:solidFill>
              <a:srgbClr val="002060"/>
            </a:solidFill>
          </a:endParaRPr>
        </a:p>
      </dgm:t>
    </dgm:pt>
    <dgm:pt modelId="{FE3441EA-1D78-4B28-8492-EBD8D4AC3276}">
      <dgm:prSet/>
      <dgm:spPr/>
      <dgm:t>
        <a:bodyPr/>
        <a:lstStyle/>
        <a:p>
          <a:r>
            <a:rPr lang="en-US">
              <a:solidFill>
                <a:srgbClr val="002060"/>
              </a:solidFill>
            </a:rPr>
            <a:t>More data can be added to the analysis to broaden conclusions.</a:t>
          </a:r>
        </a:p>
      </dgm:t>
    </dgm:pt>
    <dgm:pt modelId="{C870B67B-DB5F-485C-8546-03AA8B6B48A2}" type="parTrans" cxnId="{27F62344-C98B-45E3-A609-3138B6FF6AFA}">
      <dgm:prSet/>
      <dgm:spPr/>
      <dgm:t>
        <a:bodyPr/>
        <a:lstStyle/>
        <a:p>
          <a:endParaRPr lang="en-US">
            <a:solidFill>
              <a:srgbClr val="002060"/>
            </a:solidFill>
          </a:endParaRPr>
        </a:p>
      </dgm:t>
    </dgm:pt>
    <dgm:pt modelId="{1616C472-839A-4717-81DC-C9071F1212A7}" type="sibTrans" cxnId="{27F62344-C98B-45E3-A609-3138B6FF6AFA}">
      <dgm:prSet/>
      <dgm:spPr/>
      <dgm:t>
        <a:bodyPr/>
        <a:lstStyle/>
        <a:p>
          <a:endParaRPr lang="en-US">
            <a:solidFill>
              <a:srgbClr val="002060"/>
            </a:solidFill>
          </a:endParaRPr>
        </a:p>
      </dgm:t>
    </dgm:pt>
    <dgm:pt modelId="{BF5AFBBF-4918-4BE0-9E05-66D4DC9B13C4}">
      <dgm:prSet/>
      <dgm:spPr/>
      <dgm:t>
        <a:bodyPr/>
        <a:lstStyle/>
        <a:p>
          <a:r>
            <a:rPr lang="en-US">
              <a:solidFill>
                <a:srgbClr val="002060"/>
              </a:solidFill>
            </a:rPr>
            <a:t>Newer data can be helpful in drawing better conclusions.</a:t>
          </a:r>
        </a:p>
      </dgm:t>
    </dgm:pt>
    <dgm:pt modelId="{ED696EE0-305A-4A73-9783-87E85864C632}" type="parTrans" cxnId="{1B249A45-5521-4704-B305-5DDB56667937}">
      <dgm:prSet/>
      <dgm:spPr/>
      <dgm:t>
        <a:bodyPr/>
        <a:lstStyle/>
        <a:p>
          <a:endParaRPr lang="en-US">
            <a:solidFill>
              <a:srgbClr val="002060"/>
            </a:solidFill>
          </a:endParaRPr>
        </a:p>
      </dgm:t>
    </dgm:pt>
    <dgm:pt modelId="{1BEE7DE1-13B4-46BA-889E-DB78348AC4AE}" type="sibTrans" cxnId="{1B249A45-5521-4704-B305-5DDB56667937}">
      <dgm:prSet/>
      <dgm:spPr/>
      <dgm:t>
        <a:bodyPr/>
        <a:lstStyle/>
        <a:p>
          <a:endParaRPr lang="en-US">
            <a:solidFill>
              <a:srgbClr val="002060"/>
            </a:solidFill>
          </a:endParaRPr>
        </a:p>
      </dgm:t>
    </dgm:pt>
    <dgm:pt modelId="{5C5AEEF3-C7CB-4DD3-87AE-2D9888C1C201}" type="pres">
      <dgm:prSet presAssocID="{6C1E46CC-9A17-43E4-B072-87AAF5908BA6}" presName="diagram" presStyleCnt="0">
        <dgm:presLayoutVars>
          <dgm:dir/>
          <dgm:resizeHandles val="exact"/>
        </dgm:presLayoutVars>
      </dgm:prSet>
      <dgm:spPr/>
    </dgm:pt>
    <dgm:pt modelId="{A9B71B33-1FA9-4C6A-999E-BFF388C0F41D}" type="pres">
      <dgm:prSet presAssocID="{59BA3F87-0E49-4060-A50D-E09EB6F26993}" presName="node" presStyleLbl="node1" presStyleIdx="0" presStyleCnt="5">
        <dgm:presLayoutVars>
          <dgm:bulletEnabled val="1"/>
        </dgm:presLayoutVars>
      </dgm:prSet>
      <dgm:spPr/>
    </dgm:pt>
    <dgm:pt modelId="{8D836AD3-BBF3-43AF-8328-2F3772B2E9E2}" type="pres">
      <dgm:prSet presAssocID="{1F7375B6-C777-482E-99BE-E05C1CBF5D73}" presName="sibTrans" presStyleCnt="0"/>
      <dgm:spPr/>
    </dgm:pt>
    <dgm:pt modelId="{8E298CB2-FF68-4B28-BFD6-08A368479879}" type="pres">
      <dgm:prSet presAssocID="{57CB970C-1FBF-4DF7-AF53-F77F1F8316C9}" presName="node" presStyleLbl="node1" presStyleIdx="1" presStyleCnt="5">
        <dgm:presLayoutVars>
          <dgm:bulletEnabled val="1"/>
        </dgm:presLayoutVars>
      </dgm:prSet>
      <dgm:spPr/>
    </dgm:pt>
    <dgm:pt modelId="{1D64935E-9E38-4A2F-A585-C9488CDD6780}" type="pres">
      <dgm:prSet presAssocID="{AC33FD66-91FC-49B4-BAF7-F9E0B3CF9C7B}" presName="sibTrans" presStyleCnt="0"/>
      <dgm:spPr/>
    </dgm:pt>
    <dgm:pt modelId="{9D694363-B948-4E15-BA20-1F88F4A61996}" type="pres">
      <dgm:prSet presAssocID="{CA9DBB89-B224-4475-B6FB-6EF109D08D81}" presName="node" presStyleLbl="node1" presStyleIdx="2" presStyleCnt="5">
        <dgm:presLayoutVars>
          <dgm:bulletEnabled val="1"/>
        </dgm:presLayoutVars>
      </dgm:prSet>
      <dgm:spPr/>
    </dgm:pt>
    <dgm:pt modelId="{918FA2F0-87BD-4939-B595-7AEDF62FD512}" type="pres">
      <dgm:prSet presAssocID="{AEA7CAC7-3E74-4AC3-BE48-852523535F15}" presName="sibTrans" presStyleCnt="0"/>
      <dgm:spPr/>
    </dgm:pt>
    <dgm:pt modelId="{ECE973EE-5FAC-4049-8A65-1EC74B4B443B}" type="pres">
      <dgm:prSet presAssocID="{FE3441EA-1D78-4B28-8492-EBD8D4AC3276}" presName="node" presStyleLbl="node1" presStyleIdx="3" presStyleCnt="5">
        <dgm:presLayoutVars>
          <dgm:bulletEnabled val="1"/>
        </dgm:presLayoutVars>
      </dgm:prSet>
      <dgm:spPr/>
    </dgm:pt>
    <dgm:pt modelId="{2780EFC3-79B7-4625-A4E3-129A19224F3E}" type="pres">
      <dgm:prSet presAssocID="{1616C472-839A-4717-81DC-C9071F1212A7}" presName="sibTrans" presStyleCnt="0"/>
      <dgm:spPr/>
    </dgm:pt>
    <dgm:pt modelId="{61675CF3-0A17-4239-B46E-9AB60641BB7F}" type="pres">
      <dgm:prSet presAssocID="{BF5AFBBF-4918-4BE0-9E05-66D4DC9B13C4}" presName="node" presStyleLbl="node1" presStyleIdx="4" presStyleCnt="5">
        <dgm:presLayoutVars>
          <dgm:bulletEnabled val="1"/>
        </dgm:presLayoutVars>
      </dgm:prSet>
      <dgm:spPr/>
    </dgm:pt>
  </dgm:ptLst>
  <dgm:cxnLst>
    <dgm:cxn modelId="{960F6C06-6827-4D4A-8E6F-9F3A4D5A6ED8}" srcId="{6C1E46CC-9A17-43E4-B072-87AAF5908BA6}" destId="{57CB970C-1FBF-4DF7-AF53-F77F1F8316C9}" srcOrd="1" destOrd="0" parTransId="{9E498B01-155E-4185-A1FB-9D3AADF7470F}" sibTransId="{AC33FD66-91FC-49B4-BAF7-F9E0B3CF9C7B}"/>
    <dgm:cxn modelId="{6E280209-65A3-4B98-AB6A-F2C8DF427228}" type="presOf" srcId="{59BA3F87-0E49-4060-A50D-E09EB6F26993}" destId="{A9B71B33-1FA9-4C6A-999E-BFF388C0F41D}" srcOrd="0" destOrd="0" presId="urn:microsoft.com/office/officeart/2005/8/layout/default"/>
    <dgm:cxn modelId="{45586827-AB62-457E-826A-B517BE979FE7}" type="presOf" srcId="{57CB970C-1FBF-4DF7-AF53-F77F1F8316C9}" destId="{8E298CB2-FF68-4B28-BFD6-08A368479879}" srcOrd="0" destOrd="0" presId="urn:microsoft.com/office/officeart/2005/8/layout/default"/>
    <dgm:cxn modelId="{F1C28E42-F88D-46F0-A891-3BB130F6F768}" type="presOf" srcId="{FE3441EA-1D78-4B28-8492-EBD8D4AC3276}" destId="{ECE973EE-5FAC-4049-8A65-1EC74B4B443B}" srcOrd="0" destOrd="0" presId="urn:microsoft.com/office/officeart/2005/8/layout/default"/>
    <dgm:cxn modelId="{51FDEF62-2A7A-4132-9053-D67264E8CB06}" srcId="{6C1E46CC-9A17-43E4-B072-87AAF5908BA6}" destId="{CA9DBB89-B224-4475-B6FB-6EF109D08D81}" srcOrd="2" destOrd="0" parTransId="{4AE4FDF3-3026-450C-9E99-2A5F3371012F}" sibTransId="{AEA7CAC7-3E74-4AC3-BE48-852523535F15}"/>
    <dgm:cxn modelId="{27F62344-C98B-45E3-A609-3138B6FF6AFA}" srcId="{6C1E46CC-9A17-43E4-B072-87AAF5908BA6}" destId="{FE3441EA-1D78-4B28-8492-EBD8D4AC3276}" srcOrd="3" destOrd="0" parTransId="{C870B67B-DB5F-485C-8546-03AA8B6B48A2}" sibTransId="{1616C472-839A-4717-81DC-C9071F1212A7}"/>
    <dgm:cxn modelId="{1B249A45-5521-4704-B305-5DDB56667937}" srcId="{6C1E46CC-9A17-43E4-B072-87AAF5908BA6}" destId="{BF5AFBBF-4918-4BE0-9E05-66D4DC9B13C4}" srcOrd="4" destOrd="0" parTransId="{ED696EE0-305A-4A73-9783-87E85864C632}" sibTransId="{1BEE7DE1-13B4-46BA-889E-DB78348AC4AE}"/>
    <dgm:cxn modelId="{F587BF7B-A885-4179-BBCE-42A84C69FB10}" srcId="{6C1E46CC-9A17-43E4-B072-87AAF5908BA6}" destId="{59BA3F87-0E49-4060-A50D-E09EB6F26993}" srcOrd="0" destOrd="0" parTransId="{8FC7E9F9-0083-4711-88DF-2D9F237CAA2C}" sibTransId="{1F7375B6-C777-482E-99BE-E05C1CBF5D73}"/>
    <dgm:cxn modelId="{0D8FDFAB-0CD7-46DD-9E6A-D6CEC1B30075}" type="presOf" srcId="{CA9DBB89-B224-4475-B6FB-6EF109D08D81}" destId="{9D694363-B948-4E15-BA20-1F88F4A61996}" srcOrd="0" destOrd="0" presId="urn:microsoft.com/office/officeart/2005/8/layout/default"/>
    <dgm:cxn modelId="{92CCF3AF-537E-43C6-835B-58D709AF8F96}" type="presOf" srcId="{6C1E46CC-9A17-43E4-B072-87AAF5908BA6}" destId="{5C5AEEF3-C7CB-4DD3-87AE-2D9888C1C201}" srcOrd="0" destOrd="0" presId="urn:microsoft.com/office/officeart/2005/8/layout/default"/>
    <dgm:cxn modelId="{69D786D0-5266-4409-A5F4-D7637FE053A0}" type="presOf" srcId="{BF5AFBBF-4918-4BE0-9E05-66D4DC9B13C4}" destId="{61675CF3-0A17-4239-B46E-9AB60641BB7F}" srcOrd="0" destOrd="0" presId="urn:microsoft.com/office/officeart/2005/8/layout/default"/>
    <dgm:cxn modelId="{31B08DF8-971A-489B-A125-95286CA006AD}" type="presParOf" srcId="{5C5AEEF3-C7CB-4DD3-87AE-2D9888C1C201}" destId="{A9B71B33-1FA9-4C6A-999E-BFF388C0F41D}" srcOrd="0" destOrd="0" presId="urn:microsoft.com/office/officeart/2005/8/layout/default"/>
    <dgm:cxn modelId="{5727AABB-B496-4EDA-A6D4-4C7CF2AADBCC}" type="presParOf" srcId="{5C5AEEF3-C7CB-4DD3-87AE-2D9888C1C201}" destId="{8D836AD3-BBF3-43AF-8328-2F3772B2E9E2}" srcOrd="1" destOrd="0" presId="urn:microsoft.com/office/officeart/2005/8/layout/default"/>
    <dgm:cxn modelId="{ACE720D3-BBE1-47ED-83CD-BB21218F1301}" type="presParOf" srcId="{5C5AEEF3-C7CB-4DD3-87AE-2D9888C1C201}" destId="{8E298CB2-FF68-4B28-BFD6-08A368479879}" srcOrd="2" destOrd="0" presId="urn:microsoft.com/office/officeart/2005/8/layout/default"/>
    <dgm:cxn modelId="{7B512071-0F59-4CD0-B192-6054EECFCC64}" type="presParOf" srcId="{5C5AEEF3-C7CB-4DD3-87AE-2D9888C1C201}" destId="{1D64935E-9E38-4A2F-A585-C9488CDD6780}" srcOrd="3" destOrd="0" presId="urn:microsoft.com/office/officeart/2005/8/layout/default"/>
    <dgm:cxn modelId="{DDB4B66A-599E-49D3-A2C8-B7CA0D207D04}" type="presParOf" srcId="{5C5AEEF3-C7CB-4DD3-87AE-2D9888C1C201}" destId="{9D694363-B948-4E15-BA20-1F88F4A61996}" srcOrd="4" destOrd="0" presId="urn:microsoft.com/office/officeart/2005/8/layout/default"/>
    <dgm:cxn modelId="{D118925B-1062-4F38-8B34-D56E09A953B6}" type="presParOf" srcId="{5C5AEEF3-C7CB-4DD3-87AE-2D9888C1C201}" destId="{918FA2F0-87BD-4939-B595-7AEDF62FD512}" srcOrd="5" destOrd="0" presId="urn:microsoft.com/office/officeart/2005/8/layout/default"/>
    <dgm:cxn modelId="{6B0C1168-BE15-4722-9F35-329B25294C18}" type="presParOf" srcId="{5C5AEEF3-C7CB-4DD3-87AE-2D9888C1C201}" destId="{ECE973EE-5FAC-4049-8A65-1EC74B4B443B}" srcOrd="6" destOrd="0" presId="urn:microsoft.com/office/officeart/2005/8/layout/default"/>
    <dgm:cxn modelId="{717C9EE0-8998-4AA1-AA22-39A101C0ED3B}" type="presParOf" srcId="{5C5AEEF3-C7CB-4DD3-87AE-2D9888C1C201}" destId="{2780EFC3-79B7-4625-A4E3-129A19224F3E}" srcOrd="7" destOrd="0" presId="urn:microsoft.com/office/officeart/2005/8/layout/default"/>
    <dgm:cxn modelId="{EA7BAC10-90B7-47DC-B466-AEDE36993B2E}" type="presParOf" srcId="{5C5AEEF3-C7CB-4DD3-87AE-2D9888C1C201}" destId="{61675CF3-0A17-4239-B46E-9AB60641BB7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B48728-33EF-4A6D-87C4-EED51A375D2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01C3965-E40B-482B-BCB6-CE59C3E324FE}">
      <dgm:prSet/>
      <dgm:spPr/>
      <dgm:t>
        <a:bodyPr/>
        <a:lstStyle/>
        <a:p>
          <a:r>
            <a:rPr lang="en-US">
              <a:latin typeface="Tahoma" panose="020B0604030504040204" pitchFamily="34" charset="0"/>
              <a:ea typeface="Tahoma" panose="020B0604030504040204" pitchFamily="34" charset="0"/>
              <a:cs typeface="Tahoma" panose="020B0604030504040204" pitchFamily="34" charset="0"/>
            </a:rPr>
            <a:t>Applying </a:t>
          </a:r>
        </a:p>
        <a:p>
          <a:r>
            <a:rPr lang="en-US">
              <a:latin typeface="Tahoma" panose="020B0604030504040204" pitchFamily="34" charset="0"/>
              <a:ea typeface="Tahoma" panose="020B0604030504040204" pitchFamily="34" charset="0"/>
              <a:cs typeface="Tahoma" panose="020B0604030504040204" pitchFamily="34" charset="0"/>
            </a:rPr>
            <a:t>One-hot by using Dummy to Convert </a:t>
          </a:r>
        </a:p>
        <a:p>
          <a:r>
            <a:rPr lang="en-US">
              <a:latin typeface="Tahoma" panose="020B0604030504040204" pitchFamily="34" charset="0"/>
              <a:ea typeface="Tahoma" panose="020B0604030504040204" pitchFamily="34" charset="0"/>
              <a:cs typeface="Tahoma" panose="020B0604030504040204" pitchFamily="34" charset="0"/>
            </a:rPr>
            <a:t>Object-type Columns </a:t>
          </a:r>
        </a:p>
        <a:p>
          <a:r>
            <a:rPr lang="en-US">
              <a:latin typeface="Tahoma" panose="020B0604030504040204" pitchFamily="34" charset="0"/>
              <a:ea typeface="Tahoma" panose="020B0604030504040204" pitchFamily="34" charset="0"/>
              <a:cs typeface="Tahoma" panose="020B0604030504040204" pitchFamily="34" charset="0"/>
            </a:rPr>
            <a:t>to Numeric</a:t>
          </a:r>
          <a:endParaRPr lang="en-US"/>
        </a:p>
      </dgm:t>
    </dgm:pt>
    <dgm:pt modelId="{2C73184D-503C-40AB-9848-3922A9875CC3}" type="parTrans" cxnId="{FA32CB17-3B5F-453E-AA91-CED77FD766F8}">
      <dgm:prSet/>
      <dgm:spPr/>
      <dgm:t>
        <a:bodyPr/>
        <a:lstStyle/>
        <a:p>
          <a:endParaRPr lang="en-US"/>
        </a:p>
      </dgm:t>
    </dgm:pt>
    <dgm:pt modelId="{445A5A43-F393-4CDC-A20B-4B5071D1C6E5}" type="sibTrans" cxnId="{FA32CB17-3B5F-453E-AA91-CED77FD766F8}">
      <dgm:prSet/>
      <dgm:spPr/>
      <dgm:t>
        <a:bodyPr/>
        <a:lstStyle/>
        <a:p>
          <a:endParaRPr lang="en-US"/>
        </a:p>
      </dgm:t>
    </dgm:pt>
    <dgm:pt modelId="{F385D236-32C4-4141-8E35-412AC060D4C2}">
      <dgm:prSet/>
      <dgm:spPr/>
      <dgm:t>
        <a:bodyPr/>
        <a:lstStyle/>
        <a:p>
          <a:r>
            <a:rPr lang="en-US" kern="1200">
              <a:latin typeface="Tahoma" panose="020B0604030504040204" pitchFamily="34" charset="0"/>
              <a:ea typeface="Tahoma" panose="020B0604030504040204" pitchFamily="34" charset="0"/>
              <a:cs typeface="Tahoma" panose="020B0604030504040204" pitchFamily="34" charset="0"/>
            </a:rPr>
            <a:t>Drop </a:t>
          </a:r>
        </a:p>
        <a:p>
          <a:r>
            <a:rPr lang="en-US" kern="1200">
              <a:latin typeface="Tahoma" panose="020B0604030504040204" pitchFamily="34" charset="0"/>
              <a:ea typeface="Tahoma" panose="020B0604030504040204" pitchFamily="34" charset="0"/>
              <a:cs typeface="Tahoma" panose="020B0604030504040204" pitchFamily="34" charset="0"/>
            </a:rPr>
            <a:t>ID and Attack_cat</a:t>
          </a:r>
        </a:p>
        <a:p>
          <a:r>
            <a:rPr lang="en-US" kern="1200">
              <a:latin typeface="Tahoma" panose="020B0604030504040204" pitchFamily="34" charset="0"/>
              <a:ea typeface="Tahoma" panose="020B0604030504040204" pitchFamily="34" charset="0"/>
              <a:cs typeface="Tahoma" panose="020B0604030504040204" pitchFamily="34" charset="0"/>
            </a:rPr>
            <a:t> from Dataset</a:t>
          </a:r>
        </a:p>
      </dgm:t>
    </dgm:pt>
    <dgm:pt modelId="{F29049CC-4A6C-45B6-A57A-5C0886A18A8D}" type="parTrans" cxnId="{61B5C056-2BA8-4E95-8824-C4FF041FAC67}">
      <dgm:prSet/>
      <dgm:spPr/>
      <dgm:t>
        <a:bodyPr/>
        <a:lstStyle/>
        <a:p>
          <a:endParaRPr lang="en-US"/>
        </a:p>
      </dgm:t>
    </dgm:pt>
    <dgm:pt modelId="{7D518CD8-2785-4DDF-BFB1-B82940587F53}" type="sibTrans" cxnId="{61B5C056-2BA8-4E95-8824-C4FF041FAC67}">
      <dgm:prSet/>
      <dgm:spPr/>
      <dgm:t>
        <a:bodyPr/>
        <a:lstStyle/>
        <a:p>
          <a:endParaRPr lang="en-US"/>
        </a:p>
      </dgm:t>
    </dgm:pt>
    <dgm:pt modelId="{720DD265-C7BF-4AAD-97A6-EAFB9FEEA432}" type="pres">
      <dgm:prSet presAssocID="{CBB48728-33EF-4A6D-87C4-EED51A375D23}" presName="linear" presStyleCnt="0">
        <dgm:presLayoutVars>
          <dgm:animLvl val="lvl"/>
          <dgm:resizeHandles val="exact"/>
        </dgm:presLayoutVars>
      </dgm:prSet>
      <dgm:spPr/>
    </dgm:pt>
    <dgm:pt modelId="{1589A19E-679A-425E-BC28-FAAC3C5E209B}" type="pres">
      <dgm:prSet presAssocID="{801C3965-E40B-482B-BCB6-CE59C3E324FE}" presName="parentText" presStyleLbl="node1" presStyleIdx="0" presStyleCnt="2">
        <dgm:presLayoutVars>
          <dgm:chMax val="0"/>
          <dgm:bulletEnabled val="1"/>
        </dgm:presLayoutVars>
      </dgm:prSet>
      <dgm:spPr/>
    </dgm:pt>
    <dgm:pt modelId="{59D93D91-FC29-434C-8706-672C3F320A7C}" type="pres">
      <dgm:prSet presAssocID="{445A5A43-F393-4CDC-A20B-4B5071D1C6E5}" presName="spacer" presStyleCnt="0"/>
      <dgm:spPr/>
    </dgm:pt>
    <dgm:pt modelId="{925E9433-2856-40AE-9859-24D6E7D6E9C0}" type="pres">
      <dgm:prSet presAssocID="{F385D236-32C4-4141-8E35-412AC060D4C2}" presName="parentText" presStyleLbl="node1" presStyleIdx="1" presStyleCnt="2">
        <dgm:presLayoutVars>
          <dgm:chMax val="0"/>
          <dgm:bulletEnabled val="1"/>
        </dgm:presLayoutVars>
      </dgm:prSet>
      <dgm:spPr/>
    </dgm:pt>
  </dgm:ptLst>
  <dgm:cxnLst>
    <dgm:cxn modelId="{FA32CB17-3B5F-453E-AA91-CED77FD766F8}" srcId="{CBB48728-33EF-4A6D-87C4-EED51A375D23}" destId="{801C3965-E40B-482B-BCB6-CE59C3E324FE}" srcOrd="0" destOrd="0" parTransId="{2C73184D-503C-40AB-9848-3922A9875CC3}" sibTransId="{445A5A43-F393-4CDC-A20B-4B5071D1C6E5}"/>
    <dgm:cxn modelId="{603C795E-24C2-4557-9B3A-87E85A99B24A}" type="presOf" srcId="{F385D236-32C4-4141-8E35-412AC060D4C2}" destId="{925E9433-2856-40AE-9859-24D6E7D6E9C0}" srcOrd="0" destOrd="0" presId="urn:microsoft.com/office/officeart/2005/8/layout/vList2"/>
    <dgm:cxn modelId="{61B5C056-2BA8-4E95-8824-C4FF041FAC67}" srcId="{CBB48728-33EF-4A6D-87C4-EED51A375D23}" destId="{F385D236-32C4-4141-8E35-412AC060D4C2}" srcOrd="1" destOrd="0" parTransId="{F29049CC-4A6C-45B6-A57A-5C0886A18A8D}" sibTransId="{7D518CD8-2785-4DDF-BFB1-B82940587F53}"/>
    <dgm:cxn modelId="{E86D0B7E-C2D3-4EFA-9A23-D76E5BD6EF06}" type="presOf" srcId="{CBB48728-33EF-4A6D-87C4-EED51A375D23}" destId="{720DD265-C7BF-4AAD-97A6-EAFB9FEEA432}" srcOrd="0" destOrd="0" presId="urn:microsoft.com/office/officeart/2005/8/layout/vList2"/>
    <dgm:cxn modelId="{8EB08DB5-AB7D-4925-AC01-1B9DCB3114AA}" type="presOf" srcId="{801C3965-E40B-482B-BCB6-CE59C3E324FE}" destId="{1589A19E-679A-425E-BC28-FAAC3C5E209B}" srcOrd="0" destOrd="0" presId="urn:microsoft.com/office/officeart/2005/8/layout/vList2"/>
    <dgm:cxn modelId="{1872D287-435C-453B-BDA8-7B9B0288B9A4}" type="presParOf" srcId="{720DD265-C7BF-4AAD-97A6-EAFB9FEEA432}" destId="{1589A19E-679A-425E-BC28-FAAC3C5E209B}" srcOrd="0" destOrd="0" presId="urn:microsoft.com/office/officeart/2005/8/layout/vList2"/>
    <dgm:cxn modelId="{4040F7E9-431F-46A4-B9CE-8FEDAB725B77}" type="presParOf" srcId="{720DD265-C7BF-4AAD-97A6-EAFB9FEEA432}" destId="{59D93D91-FC29-434C-8706-672C3F320A7C}" srcOrd="1" destOrd="0" presId="urn:microsoft.com/office/officeart/2005/8/layout/vList2"/>
    <dgm:cxn modelId="{90A750E9-2BA9-4B08-99A4-BF0042B2CDD8}" type="presParOf" srcId="{720DD265-C7BF-4AAD-97A6-EAFB9FEEA432}" destId="{925E9433-2856-40AE-9859-24D6E7D6E9C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D8251A-842F-4D5D-9D74-7E7BE72A76B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AAE790A-C350-46AB-967E-747EB245BEC4}">
      <dgm:prSet/>
      <dgm:spPr/>
      <dgm:t>
        <a:bodyPr/>
        <a:lstStyle/>
        <a:p>
          <a:r>
            <a:rPr lang="en-US"/>
            <a:t>Find out the number of components that explain 90% of variance in the dataset.</a:t>
          </a:r>
        </a:p>
      </dgm:t>
    </dgm:pt>
    <dgm:pt modelId="{9EEAC43E-BAB8-49EE-97BF-130DDA92A3AB}" type="parTrans" cxnId="{38787B38-B555-47F4-B4DE-E998B08F15E3}">
      <dgm:prSet/>
      <dgm:spPr/>
      <dgm:t>
        <a:bodyPr/>
        <a:lstStyle/>
        <a:p>
          <a:endParaRPr lang="en-US"/>
        </a:p>
      </dgm:t>
    </dgm:pt>
    <dgm:pt modelId="{943B44A0-3EC2-4146-AE29-2632D052E84F}" type="sibTrans" cxnId="{38787B38-B555-47F4-B4DE-E998B08F15E3}">
      <dgm:prSet/>
      <dgm:spPr/>
      <dgm:t>
        <a:bodyPr/>
        <a:lstStyle/>
        <a:p>
          <a:endParaRPr lang="en-US"/>
        </a:p>
      </dgm:t>
    </dgm:pt>
    <dgm:pt modelId="{486D0A2D-85E9-491E-92E4-C798DA79072D}">
      <dgm:prSet/>
      <dgm:spPr/>
      <dgm:t>
        <a:bodyPr/>
        <a:lstStyle/>
        <a:p>
          <a:r>
            <a:rPr lang="en-US"/>
            <a:t>Create Data Frame with PCA Components </a:t>
          </a:r>
        </a:p>
      </dgm:t>
    </dgm:pt>
    <dgm:pt modelId="{1910DD90-E55D-41CA-9F2D-D104CB6D5067}" type="parTrans" cxnId="{AA548B88-9084-4F42-91CA-00C7EE60971C}">
      <dgm:prSet/>
      <dgm:spPr/>
      <dgm:t>
        <a:bodyPr/>
        <a:lstStyle/>
        <a:p>
          <a:endParaRPr lang="en-US"/>
        </a:p>
      </dgm:t>
    </dgm:pt>
    <dgm:pt modelId="{278B7B34-A738-4482-ACEE-81A6EFD470EB}" type="sibTrans" cxnId="{AA548B88-9084-4F42-91CA-00C7EE60971C}">
      <dgm:prSet/>
      <dgm:spPr/>
      <dgm:t>
        <a:bodyPr/>
        <a:lstStyle/>
        <a:p>
          <a:endParaRPr lang="en-US"/>
        </a:p>
      </dgm:t>
    </dgm:pt>
    <dgm:pt modelId="{79659A78-DFC4-42E1-B722-016F741C77A4}">
      <dgm:prSet/>
      <dgm:spPr/>
      <dgm:t>
        <a:bodyPr/>
        <a:lstStyle/>
        <a:p>
          <a:r>
            <a:rPr lang="en-US"/>
            <a:t>Adding Target Variable </a:t>
          </a:r>
        </a:p>
      </dgm:t>
    </dgm:pt>
    <dgm:pt modelId="{03B14BAD-F1BD-4728-AF9A-4EA2DFD73871}" type="parTrans" cxnId="{D9556F01-C646-4369-BAF6-446D79072EF1}">
      <dgm:prSet/>
      <dgm:spPr/>
      <dgm:t>
        <a:bodyPr/>
        <a:lstStyle/>
        <a:p>
          <a:endParaRPr lang="en-US"/>
        </a:p>
      </dgm:t>
    </dgm:pt>
    <dgm:pt modelId="{D040F0C5-051E-46F7-A30A-954482E6354B}" type="sibTrans" cxnId="{D9556F01-C646-4369-BAF6-446D79072EF1}">
      <dgm:prSet/>
      <dgm:spPr/>
      <dgm:t>
        <a:bodyPr/>
        <a:lstStyle/>
        <a:p>
          <a:endParaRPr lang="en-US"/>
        </a:p>
      </dgm:t>
    </dgm:pt>
    <dgm:pt modelId="{4172E63D-621C-480F-AC10-69B5E68B3FFA}">
      <dgm:prSet/>
      <dgm:spPr/>
      <dgm:t>
        <a:bodyPr/>
        <a:lstStyle/>
        <a:p>
          <a:r>
            <a:rPr lang="en-US"/>
            <a:t>Applying Models</a:t>
          </a:r>
        </a:p>
      </dgm:t>
    </dgm:pt>
    <dgm:pt modelId="{4F651C59-8878-41DA-87DE-8B3F00205198}" type="parTrans" cxnId="{FC107DFE-C809-46A4-ABCC-9E3A42EF2E10}">
      <dgm:prSet/>
      <dgm:spPr/>
      <dgm:t>
        <a:bodyPr/>
        <a:lstStyle/>
        <a:p>
          <a:endParaRPr lang="en-US"/>
        </a:p>
      </dgm:t>
    </dgm:pt>
    <dgm:pt modelId="{01EC6D89-937A-44CF-B082-A37211B48061}" type="sibTrans" cxnId="{FC107DFE-C809-46A4-ABCC-9E3A42EF2E10}">
      <dgm:prSet/>
      <dgm:spPr/>
      <dgm:t>
        <a:bodyPr/>
        <a:lstStyle/>
        <a:p>
          <a:endParaRPr lang="en-US"/>
        </a:p>
      </dgm:t>
    </dgm:pt>
    <dgm:pt modelId="{7D86A2E3-9CA5-4CCC-8620-DF400A1DF40D}" type="pres">
      <dgm:prSet presAssocID="{E7D8251A-842F-4D5D-9D74-7E7BE72A76B3}" presName="root" presStyleCnt="0">
        <dgm:presLayoutVars>
          <dgm:dir/>
          <dgm:resizeHandles val="exact"/>
        </dgm:presLayoutVars>
      </dgm:prSet>
      <dgm:spPr/>
    </dgm:pt>
    <dgm:pt modelId="{F2A58B73-9B73-483B-A1A0-3260FFFEFAB4}" type="pres">
      <dgm:prSet presAssocID="{6AAE790A-C350-46AB-967E-747EB245BEC4}" presName="compNode" presStyleCnt="0"/>
      <dgm:spPr/>
    </dgm:pt>
    <dgm:pt modelId="{80184FDF-1B49-43BD-8D5F-E37C64F64FC7}" type="pres">
      <dgm:prSet presAssocID="{6AAE790A-C350-46AB-967E-747EB245BEC4}" presName="bgRect" presStyleLbl="bgShp" presStyleIdx="0" presStyleCnt="4"/>
      <dgm:spPr/>
    </dgm:pt>
    <dgm:pt modelId="{5FBA03C4-114B-4857-A414-02CF1A2978C2}" type="pres">
      <dgm:prSet presAssocID="{6AAE790A-C350-46AB-967E-747EB245BE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6CE2C538-92F3-4957-84D6-4B3C0F6F6329}" type="pres">
      <dgm:prSet presAssocID="{6AAE790A-C350-46AB-967E-747EB245BEC4}" presName="spaceRect" presStyleCnt="0"/>
      <dgm:spPr/>
    </dgm:pt>
    <dgm:pt modelId="{3B9D5B84-A6B3-4CEE-BABB-CFF814DCEE0C}" type="pres">
      <dgm:prSet presAssocID="{6AAE790A-C350-46AB-967E-747EB245BEC4}" presName="parTx" presStyleLbl="revTx" presStyleIdx="0" presStyleCnt="4">
        <dgm:presLayoutVars>
          <dgm:chMax val="0"/>
          <dgm:chPref val="0"/>
        </dgm:presLayoutVars>
      </dgm:prSet>
      <dgm:spPr/>
    </dgm:pt>
    <dgm:pt modelId="{CFFF90D6-C8D7-400E-80D6-9B8FBA3AD31C}" type="pres">
      <dgm:prSet presAssocID="{943B44A0-3EC2-4146-AE29-2632D052E84F}" presName="sibTrans" presStyleCnt="0"/>
      <dgm:spPr/>
    </dgm:pt>
    <dgm:pt modelId="{61F8D0C2-4F23-4220-845A-1F6EBF2C6192}" type="pres">
      <dgm:prSet presAssocID="{486D0A2D-85E9-491E-92E4-C798DA79072D}" presName="compNode" presStyleCnt="0"/>
      <dgm:spPr/>
    </dgm:pt>
    <dgm:pt modelId="{B4209052-E569-4CF2-897B-1199C3099D18}" type="pres">
      <dgm:prSet presAssocID="{486D0A2D-85E9-491E-92E4-C798DA79072D}" presName="bgRect" presStyleLbl="bgShp" presStyleIdx="1" presStyleCnt="4"/>
      <dgm:spPr/>
    </dgm:pt>
    <dgm:pt modelId="{613FC480-76EB-4C49-BE76-3354B0BF9445}" type="pres">
      <dgm:prSet presAssocID="{486D0A2D-85E9-491E-92E4-C798DA79072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BF497FE8-969F-4162-95DC-15DE3BD5B254}" type="pres">
      <dgm:prSet presAssocID="{486D0A2D-85E9-491E-92E4-C798DA79072D}" presName="spaceRect" presStyleCnt="0"/>
      <dgm:spPr/>
    </dgm:pt>
    <dgm:pt modelId="{D1394ECF-7AED-4FB9-AAC1-8E413CC38B04}" type="pres">
      <dgm:prSet presAssocID="{486D0A2D-85E9-491E-92E4-C798DA79072D}" presName="parTx" presStyleLbl="revTx" presStyleIdx="1" presStyleCnt="4">
        <dgm:presLayoutVars>
          <dgm:chMax val="0"/>
          <dgm:chPref val="0"/>
        </dgm:presLayoutVars>
      </dgm:prSet>
      <dgm:spPr/>
    </dgm:pt>
    <dgm:pt modelId="{CEAA7372-7281-4F2D-84E5-2AFE221A9091}" type="pres">
      <dgm:prSet presAssocID="{278B7B34-A738-4482-ACEE-81A6EFD470EB}" presName="sibTrans" presStyleCnt="0"/>
      <dgm:spPr/>
    </dgm:pt>
    <dgm:pt modelId="{5889032F-1AFE-44C5-AB2F-817FCA442D56}" type="pres">
      <dgm:prSet presAssocID="{79659A78-DFC4-42E1-B722-016F741C77A4}" presName="compNode" presStyleCnt="0"/>
      <dgm:spPr/>
    </dgm:pt>
    <dgm:pt modelId="{5984AE77-FA22-499D-9005-CABB51463A27}" type="pres">
      <dgm:prSet presAssocID="{79659A78-DFC4-42E1-B722-016F741C77A4}" presName="bgRect" presStyleLbl="bgShp" presStyleIdx="2" presStyleCnt="4"/>
      <dgm:spPr/>
    </dgm:pt>
    <dgm:pt modelId="{1DBD0A06-E4B5-48DB-92B3-CE455A9BB925}" type="pres">
      <dgm:prSet presAssocID="{79659A78-DFC4-42E1-B722-016F741C77A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dd"/>
        </a:ext>
      </dgm:extLst>
    </dgm:pt>
    <dgm:pt modelId="{2C5E86C5-33ED-40E1-96E8-99DDCF1D1AE4}" type="pres">
      <dgm:prSet presAssocID="{79659A78-DFC4-42E1-B722-016F741C77A4}" presName="spaceRect" presStyleCnt="0"/>
      <dgm:spPr/>
    </dgm:pt>
    <dgm:pt modelId="{5621DAA2-56D4-4C7D-8DF4-68C79793DE7B}" type="pres">
      <dgm:prSet presAssocID="{79659A78-DFC4-42E1-B722-016F741C77A4}" presName="parTx" presStyleLbl="revTx" presStyleIdx="2" presStyleCnt="4">
        <dgm:presLayoutVars>
          <dgm:chMax val="0"/>
          <dgm:chPref val="0"/>
        </dgm:presLayoutVars>
      </dgm:prSet>
      <dgm:spPr/>
    </dgm:pt>
    <dgm:pt modelId="{F2F5E95F-AB2D-4A9E-8EE5-9EE473F4EB4C}" type="pres">
      <dgm:prSet presAssocID="{D040F0C5-051E-46F7-A30A-954482E6354B}" presName="sibTrans" presStyleCnt="0"/>
      <dgm:spPr/>
    </dgm:pt>
    <dgm:pt modelId="{B7292A92-80EC-4478-9B2D-728FF6FED8EE}" type="pres">
      <dgm:prSet presAssocID="{4172E63D-621C-480F-AC10-69B5E68B3FFA}" presName="compNode" presStyleCnt="0"/>
      <dgm:spPr/>
    </dgm:pt>
    <dgm:pt modelId="{855EBFB9-62E1-467A-81B3-CEFBF39C436D}" type="pres">
      <dgm:prSet presAssocID="{4172E63D-621C-480F-AC10-69B5E68B3FFA}" presName="bgRect" presStyleLbl="bgShp" presStyleIdx="3" presStyleCnt="4"/>
      <dgm:spPr/>
    </dgm:pt>
    <dgm:pt modelId="{1C22D60E-8205-49F2-A3EE-64EC33921531}" type="pres">
      <dgm:prSet presAssocID="{4172E63D-621C-480F-AC10-69B5E68B3FF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FD71F1A0-7B60-41C5-AF2C-EE806799896F}" type="pres">
      <dgm:prSet presAssocID="{4172E63D-621C-480F-AC10-69B5E68B3FFA}" presName="spaceRect" presStyleCnt="0"/>
      <dgm:spPr/>
    </dgm:pt>
    <dgm:pt modelId="{A2596C9A-ABA7-4601-9BFA-6486F51E513D}" type="pres">
      <dgm:prSet presAssocID="{4172E63D-621C-480F-AC10-69B5E68B3FFA}" presName="parTx" presStyleLbl="revTx" presStyleIdx="3" presStyleCnt="4">
        <dgm:presLayoutVars>
          <dgm:chMax val="0"/>
          <dgm:chPref val="0"/>
        </dgm:presLayoutVars>
      </dgm:prSet>
      <dgm:spPr/>
    </dgm:pt>
  </dgm:ptLst>
  <dgm:cxnLst>
    <dgm:cxn modelId="{D9556F01-C646-4369-BAF6-446D79072EF1}" srcId="{E7D8251A-842F-4D5D-9D74-7E7BE72A76B3}" destId="{79659A78-DFC4-42E1-B722-016F741C77A4}" srcOrd="2" destOrd="0" parTransId="{03B14BAD-F1BD-4728-AF9A-4EA2DFD73871}" sibTransId="{D040F0C5-051E-46F7-A30A-954482E6354B}"/>
    <dgm:cxn modelId="{EAE2F119-2597-4CDF-A022-FF4CC0F85EB5}" type="presOf" srcId="{E7D8251A-842F-4D5D-9D74-7E7BE72A76B3}" destId="{7D86A2E3-9CA5-4CCC-8620-DF400A1DF40D}" srcOrd="0" destOrd="0" presId="urn:microsoft.com/office/officeart/2018/2/layout/IconVerticalSolidList"/>
    <dgm:cxn modelId="{64E1CC27-0A2E-4A91-A9A0-BC75F9F77A9B}" type="presOf" srcId="{6AAE790A-C350-46AB-967E-747EB245BEC4}" destId="{3B9D5B84-A6B3-4CEE-BABB-CFF814DCEE0C}" srcOrd="0" destOrd="0" presId="urn:microsoft.com/office/officeart/2018/2/layout/IconVerticalSolidList"/>
    <dgm:cxn modelId="{38787B38-B555-47F4-B4DE-E998B08F15E3}" srcId="{E7D8251A-842F-4D5D-9D74-7E7BE72A76B3}" destId="{6AAE790A-C350-46AB-967E-747EB245BEC4}" srcOrd="0" destOrd="0" parTransId="{9EEAC43E-BAB8-49EE-97BF-130DDA92A3AB}" sibTransId="{943B44A0-3EC2-4146-AE29-2632D052E84F}"/>
    <dgm:cxn modelId="{958E7A3E-D913-4E71-A5E7-1880152E6036}" type="presOf" srcId="{486D0A2D-85E9-491E-92E4-C798DA79072D}" destId="{D1394ECF-7AED-4FB9-AAC1-8E413CC38B04}" srcOrd="0" destOrd="0" presId="urn:microsoft.com/office/officeart/2018/2/layout/IconVerticalSolidList"/>
    <dgm:cxn modelId="{AA548B88-9084-4F42-91CA-00C7EE60971C}" srcId="{E7D8251A-842F-4D5D-9D74-7E7BE72A76B3}" destId="{486D0A2D-85E9-491E-92E4-C798DA79072D}" srcOrd="1" destOrd="0" parTransId="{1910DD90-E55D-41CA-9F2D-D104CB6D5067}" sibTransId="{278B7B34-A738-4482-ACEE-81A6EFD470EB}"/>
    <dgm:cxn modelId="{24E5F09C-FE79-4A28-B91D-004603A12A80}" type="presOf" srcId="{4172E63D-621C-480F-AC10-69B5E68B3FFA}" destId="{A2596C9A-ABA7-4601-9BFA-6486F51E513D}" srcOrd="0" destOrd="0" presId="urn:microsoft.com/office/officeart/2018/2/layout/IconVerticalSolidList"/>
    <dgm:cxn modelId="{8B3DF3E1-906D-4CAD-9484-FE1093401702}" type="presOf" srcId="{79659A78-DFC4-42E1-B722-016F741C77A4}" destId="{5621DAA2-56D4-4C7D-8DF4-68C79793DE7B}" srcOrd="0" destOrd="0" presId="urn:microsoft.com/office/officeart/2018/2/layout/IconVerticalSolidList"/>
    <dgm:cxn modelId="{FC107DFE-C809-46A4-ABCC-9E3A42EF2E10}" srcId="{E7D8251A-842F-4D5D-9D74-7E7BE72A76B3}" destId="{4172E63D-621C-480F-AC10-69B5E68B3FFA}" srcOrd="3" destOrd="0" parTransId="{4F651C59-8878-41DA-87DE-8B3F00205198}" sibTransId="{01EC6D89-937A-44CF-B082-A37211B48061}"/>
    <dgm:cxn modelId="{EC3214B2-1F07-4A20-8E9C-6EF51D600A9D}" type="presParOf" srcId="{7D86A2E3-9CA5-4CCC-8620-DF400A1DF40D}" destId="{F2A58B73-9B73-483B-A1A0-3260FFFEFAB4}" srcOrd="0" destOrd="0" presId="urn:microsoft.com/office/officeart/2018/2/layout/IconVerticalSolidList"/>
    <dgm:cxn modelId="{12F2FA34-D049-435C-8DD3-C2C329EFC188}" type="presParOf" srcId="{F2A58B73-9B73-483B-A1A0-3260FFFEFAB4}" destId="{80184FDF-1B49-43BD-8D5F-E37C64F64FC7}" srcOrd="0" destOrd="0" presId="urn:microsoft.com/office/officeart/2018/2/layout/IconVerticalSolidList"/>
    <dgm:cxn modelId="{D8C23AD9-1DD5-4BCF-AC03-5D4899644CB3}" type="presParOf" srcId="{F2A58B73-9B73-483B-A1A0-3260FFFEFAB4}" destId="{5FBA03C4-114B-4857-A414-02CF1A2978C2}" srcOrd="1" destOrd="0" presId="urn:microsoft.com/office/officeart/2018/2/layout/IconVerticalSolidList"/>
    <dgm:cxn modelId="{ADD8933E-0DBB-4787-8F9C-31AEBB9CF4CF}" type="presParOf" srcId="{F2A58B73-9B73-483B-A1A0-3260FFFEFAB4}" destId="{6CE2C538-92F3-4957-84D6-4B3C0F6F6329}" srcOrd="2" destOrd="0" presId="urn:microsoft.com/office/officeart/2018/2/layout/IconVerticalSolidList"/>
    <dgm:cxn modelId="{5B7B8917-78CD-41FC-8359-0549EDAA8143}" type="presParOf" srcId="{F2A58B73-9B73-483B-A1A0-3260FFFEFAB4}" destId="{3B9D5B84-A6B3-4CEE-BABB-CFF814DCEE0C}" srcOrd="3" destOrd="0" presId="urn:microsoft.com/office/officeart/2018/2/layout/IconVerticalSolidList"/>
    <dgm:cxn modelId="{4A8F2928-2763-4C57-B1B3-8970FA5C795D}" type="presParOf" srcId="{7D86A2E3-9CA5-4CCC-8620-DF400A1DF40D}" destId="{CFFF90D6-C8D7-400E-80D6-9B8FBA3AD31C}" srcOrd="1" destOrd="0" presId="urn:microsoft.com/office/officeart/2018/2/layout/IconVerticalSolidList"/>
    <dgm:cxn modelId="{AA87F8AC-28E6-4E53-ABF5-C86DC48090F0}" type="presParOf" srcId="{7D86A2E3-9CA5-4CCC-8620-DF400A1DF40D}" destId="{61F8D0C2-4F23-4220-845A-1F6EBF2C6192}" srcOrd="2" destOrd="0" presId="urn:microsoft.com/office/officeart/2018/2/layout/IconVerticalSolidList"/>
    <dgm:cxn modelId="{F752C8A0-C207-48E6-BA56-4A8F0AE1D039}" type="presParOf" srcId="{61F8D0C2-4F23-4220-845A-1F6EBF2C6192}" destId="{B4209052-E569-4CF2-897B-1199C3099D18}" srcOrd="0" destOrd="0" presId="urn:microsoft.com/office/officeart/2018/2/layout/IconVerticalSolidList"/>
    <dgm:cxn modelId="{FB699223-C49A-4E9D-868F-CA6457152B73}" type="presParOf" srcId="{61F8D0C2-4F23-4220-845A-1F6EBF2C6192}" destId="{613FC480-76EB-4C49-BE76-3354B0BF9445}" srcOrd="1" destOrd="0" presId="urn:microsoft.com/office/officeart/2018/2/layout/IconVerticalSolidList"/>
    <dgm:cxn modelId="{9D6F5EA3-168D-4762-A304-26BC4D652FC5}" type="presParOf" srcId="{61F8D0C2-4F23-4220-845A-1F6EBF2C6192}" destId="{BF497FE8-969F-4162-95DC-15DE3BD5B254}" srcOrd="2" destOrd="0" presId="urn:microsoft.com/office/officeart/2018/2/layout/IconVerticalSolidList"/>
    <dgm:cxn modelId="{98616D82-4037-4AEC-A965-EB9189ECB33D}" type="presParOf" srcId="{61F8D0C2-4F23-4220-845A-1F6EBF2C6192}" destId="{D1394ECF-7AED-4FB9-AAC1-8E413CC38B04}" srcOrd="3" destOrd="0" presId="urn:microsoft.com/office/officeart/2018/2/layout/IconVerticalSolidList"/>
    <dgm:cxn modelId="{7B257CC8-2F3A-4A67-958F-E129D9E240AE}" type="presParOf" srcId="{7D86A2E3-9CA5-4CCC-8620-DF400A1DF40D}" destId="{CEAA7372-7281-4F2D-84E5-2AFE221A9091}" srcOrd="3" destOrd="0" presId="urn:microsoft.com/office/officeart/2018/2/layout/IconVerticalSolidList"/>
    <dgm:cxn modelId="{507F08D6-759A-4770-8BAC-9E5BB7F2DEFF}" type="presParOf" srcId="{7D86A2E3-9CA5-4CCC-8620-DF400A1DF40D}" destId="{5889032F-1AFE-44C5-AB2F-817FCA442D56}" srcOrd="4" destOrd="0" presId="urn:microsoft.com/office/officeart/2018/2/layout/IconVerticalSolidList"/>
    <dgm:cxn modelId="{01F07AC7-1D6D-47FD-A14F-1E24089C2C21}" type="presParOf" srcId="{5889032F-1AFE-44C5-AB2F-817FCA442D56}" destId="{5984AE77-FA22-499D-9005-CABB51463A27}" srcOrd="0" destOrd="0" presId="urn:microsoft.com/office/officeart/2018/2/layout/IconVerticalSolidList"/>
    <dgm:cxn modelId="{8EA2D481-A6CA-4AAB-9BE5-F569E734EFCE}" type="presParOf" srcId="{5889032F-1AFE-44C5-AB2F-817FCA442D56}" destId="{1DBD0A06-E4B5-48DB-92B3-CE455A9BB925}" srcOrd="1" destOrd="0" presId="urn:microsoft.com/office/officeart/2018/2/layout/IconVerticalSolidList"/>
    <dgm:cxn modelId="{8A5D10CF-27D5-41E3-BB64-BBC4C2093F42}" type="presParOf" srcId="{5889032F-1AFE-44C5-AB2F-817FCA442D56}" destId="{2C5E86C5-33ED-40E1-96E8-99DDCF1D1AE4}" srcOrd="2" destOrd="0" presId="urn:microsoft.com/office/officeart/2018/2/layout/IconVerticalSolidList"/>
    <dgm:cxn modelId="{B15F9D52-F18F-4DF0-A4C6-0ED20E7900C1}" type="presParOf" srcId="{5889032F-1AFE-44C5-AB2F-817FCA442D56}" destId="{5621DAA2-56D4-4C7D-8DF4-68C79793DE7B}" srcOrd="3" destOrd="0" presId="urn:microsoft.com/office/officeart/2018/2/layout/IconVerticalSolidList"/>
    <dgm:cxn modelId="{401A09DB-B45D-459C-A5D4-74175765E8E0}" type="presParOf" srcId="{7D86A2E3-9CA5-4CCC-8620-DF400A1DF40D}" destId="{F2F5E95F-AB2D-4A9E-8EE5-9EE473F4EB4C}" srcOrd="5" destOrd="0" presId="urn:microsoft.com/office/officeart/2018/2/layout/IconVerticalSolidList"/>
    <dgm:cxn modelId="{C204A5AA-22F2-4A30-95CA-C6985AD596B5}" type="presParOf" srcId="{7D86A2E3-9CA5-4CCC-8620-DF400A1DF40D}" destId="{B7292A92-80EC-4478-9B2D-728FF6FED8EE}" srcOrd="6" destOrd="0" presId="urn:microsoft.com/office/officeart/2018/2/layout/IconVerticalSolidList"/>
    <dgm:cxn modelId="{7E76EF34-4801-4F68-9A53-612F2672C0AF}" type="presParOf" srcId="{B7292A92-80EC-4478-9B2D-728FF6FED8EE}" destId="{855EBFB9-62E1-467A-81B3-CEFBF39C436D}" srcOrd="0" destOrd="0" presId="urn:microsoft.com/office/officeart/2018/2/layout/IconVerticalSolidList"/>
    <dgm:cxn modelId="{08DA73B0-F7AA-44F3-B9D6-C1FD4F7BBD05}" type="presParOf" srcId="{B7292A92-80EC-4478-9B2D-728FF6FED8EE}" destId="{1C22D60E-8205-49F2-A3EE-64EC33921531}" srcOrd="1" destOrd="0" presId="urn:microsoft.com/office/officeart/2018/2/layout/IconVerticalSolidList"/>
    <dgm:cxn modelId="{49E7EFAE-41C2-49A6-9548-BD6D197DA01E}" type="presParOf" srcId="{B7292A92-80EC-4478-9B2D-728FF6FED8EE}" destId="{FD71F1A0-7B60-41C5-AF2C-EE806799896F}" srcOrd="2" destOrd="0" presId="urn:microsoft.com/office/officeart/2018/2/layout/IconVerticalSolidList"/>
    <dgm:cxn modelId="{FB80080A-E6B5-4BE4-9AB8-6115BED26DE7}" type="presParOf" srcId="{B7292A92-80EC-4478-9B2D-728FF6FED8EE}" destId="{A2596C9A-ABA7-4601-9BFA-6486F51E513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1A0EA1-0BB5-42A3-8CCB-FD41E9AE1DC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DB62685-6E66-4DD5-B8A7-970D5555F2A5}">
      <dgm:prSet/>
      <dgm:spPr/>
      <dgm:t>
        <a:bodyPr/>
        <a:lstStyle/>
        <a:p>
          <a:r>
            <a:rPr lang="en-US"/>
            <a:t>Load New Dataset</a:t>
          </a:r>
        </a:p>
      </dgm:t>
    </dgm:pt>
    <dgm:pt modelId="{21B94330-5C87-4E8D-88EB-949F74F5474B}" type="parTrans" cxnId="{A318DF30-3399-431B-9BD0-05409FDDD8C2}">
      <dgm:prSet/>
      <dgm:spPr/>
      <dgm:t>
        <a:bodyPr/>
        <a:lstStyle/>
        <a:p>
          <a:endParaRPr lang="en-US"/>
        </a:p>
      </dgm:t>
    </dgm:pt>
    <dgm:pt modelId="{59439A04-B062-4001-86E2-FBB09E2C5D01}" type="sibTrans" cxnId="{A318DF30-3399-431B-9BD0-05409FDDD8C2}">
      <dgm:prSet/>
      <dgm:spPr/>
      <dgm:t>
        <a:bodyPr/>
        <a:lstStyle/>
        <a:p>
          <a:endParaRPr lang="en-US"/>
        </a:p>
      </dgm:t>
    </dgm:pt>
    <dgm:pt modelId="{5A4B9365-ED09-4BBF-9D7F-55CD6C974E5F}">
      <dgm:prSet/>
      <dgm:spPr/>
      <dgm:t>
        <a:bodyPr/>
        <a:lstStyle/>
        <a:p>
          <a:r>
            <a:rPr lang="en-US"/>
            <a:t>Cleaning New Dataset</a:t>
          </a:r>
        </a:p>
      </dgm:t>
    </dgm:pt>
    <dgm:pt modelId="{D661D353-0159-417D-8899-F89C69E75A0D}" type="parTrans" cxnId="{3D6EC292-0DB8-440A-A44B-341D29783879}">
      <dgm:prSet/>
      <dgm:spPr/>
      <dgm:t>
        <a:bodyPr/>
        <a:lstStyle/>
        <a:p>
          <a:endParaRPr lang="en-US"/>
        </a:p>
      </dgm:t>
    </dgm:pt>
    <dgm:pt modelId="{B7726510-6AEC-4F26-9350-C5ED5959F7D0}" type="sibTrans" cxnId="{3D6EC292-0DB8-440A-A44B-341D29783879}">
      <dgm:prSet/>
      <dgm:spPr/>
      <dgm:t>
        <a:bodyPr/>
        <a:lstStyle/>
        <a:p>
          <a:endParaRPr lang="en-US"/>
        </a:p>
      </dgm:t>
    </dgm:pt>
    <dgm:pt modelId="{BB3F62B8-FFDE-49D7-9CBD-C4A2A4E76CD4}">
      <dgm:prSet/>
      <dgm:spPr/>
      <dgm:t>
        <a:bodyPr/>
        <a:lstStyle/>
        <a:p>
          <a:r>
            <a:rPr lang="en-US"/>
            <a:t>Merge with the Original Dataset</a:t>
          </a:r>
        </a:p>
      </dgm:t>
    </dgm:pt>
    <dgm:pt modelId="{E3927C6E-4112-4C0B-B3B4-F4CE63532A8B}" type="parTrans" cxnId="{2FDFBA83-11D2-4371-832C-5274A8985387}">
      <dgm:prSet/>
      <dgm:spPr/>
      <dgm:t>
        <a:bodyPr/>
        <a:lstStyle/>
        <a:p>
          <a:endParaRPr lang="en-US"/>
        </a:p>
      </dgm:t>
    </dgm:pt>
    <dgm:pt modelId="{2FAC5451-1809-499E-808F-F69C65BD5DC8}" type="sibTrans" cxnId="{2FDFBA83-11D2-4371-832C-5274A8985387}">
      <dgm:prSet/>
      <dgm:spPr/>
      <dgm:t>
        <a:bodyPr/>
        <a:lstStyle/>
        <a:p>
          <a:endParaRPr lang="en-US"/>
        </a:p>
      </dgm:t>
    </dgm:pt>
    <dgm:pt modelId="{36DCA429-AD07-4A5C-A2A1-5FE3FDAB0255}">
      <dgm:prSet/>
      <dgm:spPr/>
      <dgm:t>
        <a:bodyPr/>
        <a:lstStyle/>
        <a:p>
          <a:r>
            <a:rPr lang="en-US"/>
            <a:t>Applying Models</a:t>
          </a:r>
        </a:p>
      </dgm:t>
    </dgm:pt>
    <dgm:pt modelId="{90AE9357-7F7C-406F-AC8D-6674F9727349}" type="parTrans" cxnId="{795272AB-4EB1-4F1B-A976-133FA892640C}">
      <dgm:prSet/>
      <dgm:spPr/>
      <dgm:t>
        <a:bodyPr/>
        <a:lstStyle/>
        <a:p>
          <a:endParaRPr lang="en-US"/>
        </a:p>
      </dgm:t>
    </dgm:pt>
    <dgm:pt modelId="{164C4A7F-729B-4EC5-94DF-5694FA291420}" type="sibTrans" cxnId="{795272AB-4EB1-4F1B-A976-133FA892640C}">
      <dgm:prSet/>
      <dgm:spPr/>
      <dgm:t>
        <a:bodyPr/>
        <a:lstStyle/>
        <a:p>
          <a:endParaRPr lang="en-US"/>
        </a:p>
      </dgm:t>
    </dgm:pt>
    <dgm:pt modelId="{8C55355D-6F38-452D-87E9-DD4522FAA5AA}" type="pres">
      <dgm:prSet presAssocID="{6C1A0EA1-0BB5-42A3-8CCB-FD41E9AE1DC8}" presName="root" presStyleCnt="0">
        <dgm:presLayoutVars>
          <dgm:dir/>
          <dgm:resizeHandles val="exact"/>
        </dgm:presLayoutVars>
      </dgm:prSet>
      <dgm:spPr/>
    </dgm:pt>
    <dgm:pt modelId="{2EFC137D-3774-4D06-8984-84785329B049}" type="pres">
      <dgm:prSet presAssocID="{EDB62685-6E66-4DD5-B8A7-970D5555F2A5}" presName="compNode" presStyleCnt="0"/>
      <dgm:spPr/>
    </dgm:pt>
    <dgm:pt modelId="{D4DE9212-229B-40E4-8286-73D98D96A82F}" type="pres">
      <dgm:prSet presAssocID="{EDB62685-6E66-4DD5-B8A7-970D5555F2A5}" presName="bgRect" presStyleLbl="bgShp" presStyleIdx="0" presStyleCnt="4"/>
      <dgm:spPr/>
    </dgm:pt>
    <dgm:pt modelId="{0FBF7D7E-7671-40B0-85AF-0B6ECB57BF9F}" type="pres">
      <dgm:prSet presAssocID="{EDB62685-6E66-4DD5-B8A7-970D5555F2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217ED1C-24D9-4630-8A53-47E6FF000171}" type="pres">
      <dgm:prSet presAssocID="{EDB62685-6E66-4DD5-B8A7-970D5555F2A5}" presName="spaceRect" presStyleCnt="0"/>
      <dgm:spPr/>
    </dgm:pt>
    <dgm:pt modelId="{AEA5E858-A499-4FA5-9E86-183B4CED5472}" type="pres">
      <dgm:prSet presAssocID="{EDB62685-6E66-4DD5-B8A7-970D5555F2A5}" presName="parTx" presStyleLbl="revTx" presStyleIdx="0" presStyleCnt="4">
        <dgm:presLayoutVars>
          <dgm:chMax val="0"/>
          <dgm:chPref val="0"/>
        </dgm:presLayoutVars>
      </dgm:prSet>
      <dgm:spPr/>
    </dgm:pt>
    <dgm:pt modelId="{658A5FD7-4995-468D-80A5-ACFBFB202D71}" type="pres">
      <dgm:prSet presAssocID="{59439A04-B062-4001-86E2-FBB09E2C5D01}" presName="sibTrans" presStyleCnt="0"/>
      <dgm:spPr/>
    </dgm:pt>
    <dgm:pt modelId="{1E7224B5-5686-4FBA-B03E-2910D1920A01}" type="pres">
      <dgm:prSet presAssocID="{5A4B9365-ED09-4BBF-9D7F-55CD6C974E5F}" presName="compNode" presStyleCnt="0"/>
      <dgm:spPr/>
    </dgm:pt>
    <dgm:pt modelId="{854217F0-3487-4929-968C-CB462DC9B880}" type="pres">
      <dgm:prSet presAssocID="{5A4B9365-ED09-4BBF-9D7F-55CD6C974E5F}" presName="bgRect" presStyleLbl="bgShp" presStyleIdx="1" presStyleCnt="4"/>
      <dgm:spPr/>
    </dgm:pt>
    <dgm:pt modelId="{490E1CCD-5BB2-44EF-B32A-2D2688A638FA}" type="pres">
      <dgm:prSet presAssocID="{5A4B9365-ED09-4BBF-9D7F-55CD6C974E5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C2A5B44C-E253-46DC-8727-91809725DB76}" type="pres">
      <dgm:prSet presAssocID="{5A4B9365-ED09-4BBF-9D7F-55CD6C974E5F}" presName="spaceRect" presStyleCnt="0"/>
      <dgm:spPr/>
    </dgm:pt>
    <dgm:pt modelId="{F70CA412-6178-4DFC-9D16-0A5E9953881F}" type="pres">
      <dgm:prSet presAssocID="{5A4B9365-ED09-4BBF-9D7F-55CD6C974E5F}" presName="parTx" presStyleLbl="revTx" presStyleIdx="1" presStyleCnt="4">
        <dgm:presLayoutVars>
          <dgm:chMax val="0"/>
          <dgm:chPref val="0"/>
        </dgm:presLayoutVars>
      </dgm:prSet>
      <dgm:spPr/>
    </dgm:pt>
    <dgm:pt modelId="{05B83F5D-76FF-4CA1-BB81-83DAB903AF33}" type="pres">
      <dgm:prSet presAssocID="{B7726510-6AEC-4F26-9350-C5ED5959F7D0}" presName="sibTrans" presStyleCnt="0"/>
      <dgm:spPr/>
    </dgm:pt>
    <dgm:pt modelId="{3EEE99F8-E98E-4E4A-B286-551FC29DAAD3}" type="pres">
      <dgm:prSet presAssocID="{BB3F62B8-FFDE-49D7-9CBD-C4A2A4E76CD4}" presName="compNode" presStyleCnt="0"/>
      <dgm:spPr/>
    </dgm:pt>
    <dgm:pt modelId="{50434893-4FFA-4B84-B6F7-4EE0D8E8FDA1}" type="pres">
      <dgm:prSet presAssocID="{BB3F62B8-FFDE-49D7-9CBD-C4A2A4E76CD4}" presName="bgRect" presStyleLbl="bgShp" presStyleIdx="2" presStyleCnt="4"/>
      <dgm:spPr/>
    </dgm:pt>
    <dgm:pt modelId="{E3682699-89D4-4669-AE3F-782220D690B1}" type="pres">
      <dgm:prSet presAssocID="{BB3F62B8-FFDE-49D7-9CBD-C4A2A4E76C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28DD236B-1BEE-486E-9E80-F4A3F555C73D}" type="pres">
      <dgm:prSet presAssocID="{BB3F62B8-FFDE-49D7-9CBD-C4A2A4E76CD4}" presName="spaceRect" presStyleCnt="0"/>
      <dgm:spPr/>
    </dgm:pt>
    <dgm:pt modelId="{A54702A1-1F03-48EB-B87B-CA9E00D784D8}" type="pres">
      <dgm:prSet presAssocID="{BB3F62B8-FFDE-49D7-9CBD-C4A2A4E76CD4}" presName="parTx" presStyleLbl="revTx" presStyleIdx="2" presStyleCnt="4">
        <dgm:presLayoutVars>
          <dgm:chMax val="0"/>
          <dgm:chPref val="0"/>
        </dgm:presLayoutVars>
      </dgm:prSet>
      <dgm:spPr/>
    </dgm:pt>
    <dgm:pt modelId="{C8ECC08E-BFDB-4B7B-A62F-1D082E1FB0C9}" type="pres">
      <dgm:prSet presAssocID="{2FAC5451-1809-499E-808F-F69C65BD5DC8}" presName="sibTrans" presStyleCnt="0"/>
      <dgm:spPr/>
    </dgm:pt>
    <dgm:pt modelId="{FF497897-2BA9-4551-AF84-C7C5A0FA2DA2}" type="pres">
      <dgm:prSet presAssocID="{36DCA429-AD07-4A5C-A2A1-5FE3FDAB0255}" presName="compNode" presStyleCnt="0"/>
      <dgm:spPr/>
    </dgm:pt>
    <dgm:pt modelId="{FA1EBDC1-5667-4B03-8EAA-5F445D3A4795}" type="pres">
      <dgm:prSet presAssocID="{36DCA429-AD07-4A5C-A2A1-5FE3FDAB0255}" presName="bgRect" presStyleLbl="bgShp" presStyleIdx="3" presStyleCnt="4"/>
      <dgm:spPr/>
    </dgm:pt>
    <dgm:pt modelId="{B6E04FF1-6AE4-4475-9C0B-CE553BAEB95E}" type="pres">
      <dgm:prSet presAssocID="{36DCA429-AD07-4A5C-A2A1-5FE3FDAB025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67D4273F-C40E-4464-9577-C6A568E4C721}" type="pres">
      <dgm:prSet presAssocID="{36DCA429-AD07-4A5C-A2A1-5FE3FDAB0255}" presName="spaceRect" presStyleCnt="0"/>
      <dgm:spPr/>
    </dgm:pt>
    <dgm:pt modelId="{DD98D743-93F8-4973-BCED-EF94669A1F0B}" type="pres">
      <dgm:prSet presAssocID="{36DCA429-AD07-4A5C-A2A1-5FE3FDAB0255}" presName="parTx" presStyleLbl="revTx" presStyleIdx="3" presStyleCnt="4">
        <dgm:presLayoutVars>
          <dgm:chMax val="0"/>
          <dgm:chPref val="0"/>
        </dgm:presLayoutVars>
      </dgm:prSet>
      <dgm:spPr/>
    </dgm:pt>
  </dgm:ptLst>
  <dgm:cxnLst>
    <dgm:cxn modelId="{A318DF30-3399-431B-9BD0-05409FDDD8C2}" srcId="{6C1A0EA1-0BB5-42A3-8CCB-FD41E9AE1DC8}" destId="{EDB62685-6E66-4DD5-B8A7-970D5555F2A5}" srcOrd="0" destOrd="0" parTransId="{21B94330-5C87-4E8D-88EB-949F74F5474B}" sibTransId="{59439A04-B062-4001-86E2-FBB09E2C5D01}"/>
    <dgm:cxn modelId="{FE18D240-6396-4863-8595-5E789E7ACD6D}" type="presOf" srcId="{36DCA429-AD07-4A5C-A2A1-5FE3FDAB0255}" destId="{DD98D743-93F8-4973-BCED-EF94669A1F0B}" srcOrd="0" destOrd="0" presId="urn:microsoft.com/office/officeart/2018/2/layout/IconVerticalSolidList"/>
    <dgm:cxn modelId="{255DFC50-8E02-4DA6-A23B-D558B2345D6C}" type="presOf" srcId="{6C1A0EA1-0BB5-42A3-8CCB-FD41E9AE1DC8}" destId="{8C55355D-6F38-452D-87E9-DD4522FAA5AA}" srcOrd="0" destOrd="0" presId="urn:microsoft.com/office/officeart/2018/2/layout/IconVerticalSolidList"/>
    <dgm:cxn modelId="{736A2254-A7C1-4880-B796-E7D1503DC24D}" type="presOf" srcId="{5A4B9365-ED09-4BBF-9D7F-55CD6C974E5F}" destId="{F70CA412-6178-4DFC-9D16-0A5E9953881F}" srcOrd="0" destOrd="0" presId="urn:microsoft.com/office/officeart/2018/2/layout/IconVerticalSolidList"/>
    <dgm:cxn modelId="{8E52997A-4CED-4D62-B207-520BE9B90148}" type="presOf" srcId="{BB3F62B8-FFDE-49D7-9CBD-C4A2A4E76CD4}" destId="{A54702A1-1F03-48EB-B87B-CA9E00D784D8}" srcOrd="0" destOrd="0" presId="urn:microsoft.com/office/officeart/2018/2/layout/IconVerticalSolidList"/>
    <dgm:cxn modelId="{2FDFBA83-11D2-4371-832C-5274A8985387}" srcId="{6C1A0EA1-0BB5-42A3-8CCB-FD41E9AE1DC8}" destId="{BB3F62B8-FFDE-49D7-9CBD-C4A2A4E76CD4}" srcOrd="2" destOrd="0" parTransId="{E3927C6E-4112-4C0B-B3B4-F4CE63532A8B}" sibTransId="{2FAC5451-1809-499E-808F-F69C65BD5DC8}"/>
    <dgm:cxn modelId="{3D6EC292-0DB8-440A-A44B-341D29783879}" srcId="{6C1A0EA1-0BB5-42A3-8CCB-FD41E9AE1DC8}" destId="{5A4B9365-ED09-4BBF-9D7F-55CD6C974E5F}" srcOrd="1" destOrd="0" parTransId="{D661D353-0159-417D-8899-F89C69E75A0D}" sibTransId="{B7726510-6AEC-4F26-9350-C5ED5959F7D0}"/>
    <dgm:cxn modelId="{795272AB-4EB1-4F1B-A976-133FA892640C}" srcId="{6C1A0EA1-0BB5-42A3-8CCB-FD41E9AE1DC8}" destId="{36DCA429-AD07-4A5C-A2A1-5FE3FDAB0255}" srcOrd="3" destOrd="0" parTransId="{90AE9357-7F7C-406F-AC8D-6674F9727349}" sibTransId="{164C4A7F-729B-4EC5-94DF-5694FA291420}"/>
    <dgm:cxn modelId="{6C83AFFC-4A20-4D34-A684-A748112FF0BA}" type="presOf" srcId="{EDB62685-6E66-4DD5-B8A7-970D5555F2A5}" destId="{AEA5E858-A499-4FA5-9E86-183B4CED5472}" srcOrd="0" destOrd="0" presId="urn:microsoft.com/office/officeart/2018/2/layout/IconVerticalSolidList"/>
    <dgm:cxn modelId="{69157CC2-E741-4561-BB1E-232FEDFFD4D7}" type="presParOf" srcId="{8C55355D-6F38-452D-87E9-DD4522FAA5AA}" destId="{2EFC137D-3774-4D06-8984-84785329B049}" srcOrd="0" destOrd="0" presId="urn:microsoft.com/office/officeart/2018/2/layout/IconVerticalSolidList"/>
    <dgm:cxn modelId="{771A6497-64CA-4846-A5B6-0662F5B8E628}" type="presParOf" srcId="{2EFC137D-3774-4D06-8984-84785329B049}" destId="{D4DE9212-229B-40E4-8286-73D98D96A82F}" srcOrd="0" destOrd="0" presId="urn:microsoft.com/office/officeart/2018/2/layout/IconVerticalSolidList"/>
    <dgm:cxn modelId="{376F853A-473A-4A5A-8408-2BC9672C0890}" type="presParOf" srcId="{2EFC137D-3774-4D06-8984-84785329B049}" destId="{0FBF7D7E-7671-40B0-85AF-0B6ECB57BF9F}" srcOrd="1" destOrd="0" presId="urn:microsoft.com/office/officeart/2018/2/layout/IconVerticalSolidList"/>
    <dgm:cxn modelId="{381D352E-F98F-428A-B7A0-211627CD987C}" type="presParOf" srcId="{2EFC137D-3774-4D06-8984-84785329B049}" destId="{6217ED1C-24D9-4630-8A53-47E6FF000171}" srcOrd="2" destOrd="0" presId="urn:microsoft.com/office/officeart/2018/2/layout/IconVerticalSolidList"/>
    <dgm:cxn modelId="{041ABAF5-5A46-4D29-A74B-6D5A633254B2}" type="presParOf" srcId="{2EFC137D-3774-4D06-8984-84785329B049}" destId="{AEA5E858-A499-4FA5-9E86-183B4CED5472}" srcOrd="3" destOrd="0" presId="urn:microsoft.com/office/officeart/2018/2/layout/IconVerticalSolidList"/>
    <dgm:cxn modelId="{50FE1B10-38C2-4BF6-886C-39D174A66E64}" type="presParOf" srcId="{8C55355D-6F38-452D-87E9-DD4522FAA5AA}" destId="{658A5FD7-4995-468D-80A5-ACFBFB202D71}" srcOrd="1" destOrd="0" presId="urn:microsoft.com/office/officeart/2018/2/layout/IconVerticalSolidList"/>
    <dgm:cxn modelId="{5FB11DD0-4BDF-4D1F-8E87-80B234EC58A4}" type="presParOf" srcId="{8C55355D-6F38-452D-87E9-DD4522FAA5AA}" destId="{1E7224B5-5686-4FBA-B03E-2910D1920A01}" srcOrd="2" destOrd="0" presId="urn:microsoft.com/office/officeart/2018/2/layout/IconVerticalSolidList"/>
    <dgm:cxn modelId="{533E7E26-8BFC-405C-8779-EA96CA0CEC2C}" type="presParOf" srcId="{1E7224B5-5686-4FBA-B03E-2910D1920A01}" destId="{854217F0-3487-4929-968C-CB462DC9B880}" srcOrd="0" destOrd="0" presId="urn:microsoft.com/office/officeart/2018/2/layout/IconVerticalSolidList"/>
    <dgm:cxn modelId="{B37A5B80-662A-4CCC-AD0F-CE76E0DCF472}" type="presParOf" srcId="{1E7224B5-5686-4FBA-B03E-2910D1920A01}" destId="{490E1CCD-5BB2-44EF-B32A-2D2688A638FA}" srcOrd="1" destOrd="0" presId="urn:microsoft.com/office/officeart/2018/2/layout/IconVerticalSolidList"/>
    <dgm:cxn modelId="{CBCBB7A4-6CB2-4221-92A9-05DB0AE19068}" type="presParOf" srcId="{1E7224B5-5686-4FBA-B03E-2910D1920A01}" destId="{C2A5B44C-E253-46DC-8727-91809725DB76}" srcOrd="2" destOrd="0" presId="urn:microsoft.com/office/officeart/2018/2/layout/IconVerticalSolidList"/>
    <dgm:cxn modelId="{5EC7D9F9-A01C-42BB-8456-9C86ED64F9BC}" type="presParOf" srcId="{1E7224B5-5686-4FBA-B03E-2910D1920A01}" destId="{F70CA412-6178-4DFC-9D16-0A5E9953881F}" srcOrd="3" destOrd="0" presId="urn:microsoft.com/office/officeart/2018/2/layout/IconVerticalSolidList"/>
    <dgm:cxn modelId="{21EE0275-AEC1-4198-B9BB-FC0C174546EF}" type="presParOf" srcId="{8C55355D-6F38-452D-87E9-DD4522FAA5AA}" destId="{05B83F5D-76FF-4CA1-BB81-83DAB903AF33}" srcOrd="3" destOrd="0" presId="urn:microsoft.com/office/officeart/2018/2/layout/IconVerticalSolidList"/>
    <dgm:cxn modelId="{63B51AB2-CD92-4C2B-AE5E-70200400D639}" type="presParOf" srcId="{8C55355D-6F38-452D-87E9-DD4522FAA5AA}" destId="{3EEE99F8-E98E-4E4A-B286-551FC29DAAD3}" srcOrd="4" destOrd="0" presId="urn:microsoft.com/office/officeart/2018/2/layout/IconVerticalSolidList"/>
    <dgm:cxn modelId="{0F462BF7-FA35-4C36-A67D-85A550D4DA55}" type="presParOf" srcId="{3EEE99F8-E98E-4E4A-B286-551FC29DAAD3}" destId="{50434893-4FFA-4B84-B6F7-4EE0D8E8FDA1}" srcOrd="0" destOrd="0" presId="urn:microsoft.com/office/officeart/2018/2/layout/IconVerticalSolidList"/>
    <dgm:cxn modelId="{238CE4B5-C021-4655-B469-C40E187B74E6}" type="presParOf" srcId="{3EEE99F8-E98E-4E4A-B286-551FC29DAAD3}" destId="{E3682699-89D4-4669-AE3F-782220D690B1}" srcOrd="1" destOrd="0" presId="urn:microsoft.com/office/officeart/2018/2/layout/IconVerticalSolidList"/>
    <dgm:cxn modelId="{71143693-A129-46AC-98DF-E17BDEB21035}" type="presParOf" srcId="{3EEE99F8-E98E-4E4A-B286-551FC29DAAD3}" destId="{28DD236B-1BEE-486E-9E80-F4A3F555C73D}" srcOrd="2" destOrd="0" presId="urn:microsoft.com/office/officeart/2018/2/layout/IconVerticalSolidList"/>
    <dgm:cxn modelId="{DEDAE737-4F0C-414A-B475-DB456A975CCF}" type="presParOf" srcId="{3EEE99F8-E98E-4E4A-B286-551FC29DAAD3}" destId="{A54702A1-1F03-48EB-B87B-CA9E00D784D8}" srcOrd="3" destOrd="0" presId="urn:microsoft.com/office/officeart/2018/2/layout/IconVerticalSolidList"/>
    <dgm:cxn modelId="{C7378783-52B6-4327-A1BF-DCA84544DD58}" type="presParOf" srcId="{8C55355D-6F38-452D-87E9-DD4522FAA5AA}" destId="{C8ECC08E-BFDB-4B7B-A62F-1D082E1FB0C9}" srcOrd="5" destOrd="0" presId="urn:microsoft.com/office/officeart/2018/2/layout/IconVerticalSolidList"/>
    <dgm:cxn modelId="{41F27FB8-08ED-4C45-B803-82E8F2F32BDD}" type="presParOf" srcId="{8C55355D-6F38-452D-87E9-DD4522FAA5AA}" destId="{FF497897-2BA9-4551-AF84-C7C5A0FA2DA2}" srcOrd="6" destOrd="0" presId="urn:microsoft.com/office/officeart/2018/2/layout/IconVerticalSolidList"/>
    <dgm:cxn modelId="{4B921538-48D2-46F2-9977-074F60E99542}" type="presParOf" srcId="{FF497897-2BA9-4551-AF84-C7C5A0FA2DA2}" destId="{FA1EBDC1-5667-4B03-8EAA-5F445D3A4795}" srcOrd="0" destOrd="0" presId="urn:microsoft.com/office/officeart/2018/2/layout/IconVerticalSolidList"/>
    <dgm:cxn modelId="{0AB3BAA3-563A-436C-AEF7-018AFFB4E3A2}" type="presParOf" srcId="{FF497897-2BA9-4551-AF84-C7C5A0FA2DA2}" destId="{B6E04FF1-6AE4-4475-9C0B-CE553BAEB95E}" srcOrd="1" destOrd="0" presId="urn:microsoft.com/office/officeart/2018/2/layout/IconVerticalSolidList"/>
    <dgm:cxn modelId="{691F17B2-E71E-48B9-B2B7-EB2291F099F5}" type="presParOf" srcId="{FF497897-2BA9-4551-AF84-C7C5A0FA2DA2}" destId="{67D4273F-C40E-4464-9577-C6A568E4C721}" srcOrd="2" destOrd="0" presId="urn:microsoft.com/office/officeart/2018/2/layout/IconVerticalSolidList"/>
    <dgm:cxn modelId="{50DC7479-EE72-4782-B767-A1E4B3DDB70E}" type="presParOf" srcId="{FF497897-2BA9-4551-AF84-C7C5A0FA2DA2}" destId="{DD98D743-93F8-4973-BCED-EF94669A1F0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B0A3E8-027C-4F96-BCFA-A18B4E2B3245}" type="doc">
      <dgm:prSet loTypeId="urn:microsoft.com/office/officeart/2005/8/layout/vProcess5" loCatId="process" qsTypeId="urn:microsoft.com/office/officeart/2005/8/quickstyle/simple5" qsCatId="simple" csTypeId="urn:microsoft.com/office/officeart/2005/8/colors/colorful1" csCatId="colorful" phldr="1"/>
      <dgm:spPr/>
      <dgm:t>
        <a:bodyPr/>
        <a:lstStyle/>
        <a:p>
          <a:endParaRPr lang="en-US"/>
        </a:p>
      </dgm:t>
    </dgm:pt>
    <dgm:pt modelId="{5BBE8BF5-750B-49B7-9E34-0EB8A9CD6AB6}">
      <dgm:prSet/>
      <dgm:spPr/>
      <dgm:t>
        <a:bodyPr/>
        <a:lstStyle/>
        <a:p>
          <a:r>
            <a:rPr lang="en-US" dirty="0"/>
            <a:t>The KNN model has the most overfitting because the value of Test Accuracy is much lower than Training accuracy compared with other models. </a:t>
          </a:r>
        </a:p>
      </dgm:t>
    </dgm:pt>
    <dgm:pt modelId="{71B5AFBA-6682-46E9-B1A8-C2745ADB8AAE}" type="parTrans" cxnId="{C38275B8-3583-4624-B985-2505C3E39AFB}">
      <dgm:prSet/>
      <dgm:spPr/>
      <dgm:t>
        <a:bodyPr/>
        <a:lstStyle/>
        <a:p>
          <a:endParaRPr lang="en-US"/>
        </a:p>
      </dgm:t>
    </dgm:pt>
    <dgm:pt modelId="{2FB44135-318B-415C-BD07-AEC28530B2DD}" type="sibTrans" cxnId="{C38275B8-3583-4624-B985-2505C3E39AFB}">
      <dgm:prSet/>
      <dgm:spPr/>
      <dgm:t>
        <a:bodyPr/>
        <a:lstStyle/>
        <a:p>
          <a:endParaRPr lang="en-US"/>
        </a:p>
      </dgm:t>
    </dgm:pt>
    <dgm:pt modelId="{4845B8FE-8A08-4D73-99DA-451D0E15E421}">
      <dgm:prSet/>
      <dgm:spPr/>
      <dgm:t>
        <a:bodyPr/>
        <a:lstStyle/>
        <a:p>
          <a:r>
            <a:rPr lang="en-US" dirty="0"/>
            <a:t>Log Loss Scoring (uncertainly) Trends are Similar  to the Accuracy.</a:t>
          </a:r>
        </a:p>
      </dgm:t>
    </dgm:pt>
    <dgm:pt modelId="{98179040-9C7D-46FC-9A81-371B3BA258F9}" type="parTrans" cxnId="{46B9CAAA-FDB3-4ED4-AA17-54DF973627BD}">
      <dgm:prSet/>
      <dgm:spPr/>
      <dgm:t>
        <a:bodyPr/>
        <a:lstStyle/>
        <a:p>
          <a:endParaRPr lang="en-US"/>
        </a:p>
      </dgm:t>
    </dgm:pt>
    <dgm:pt modelId="{CFF56AF4-4185-4BFC-AB64-153E3E57A186}" type="sibTrans" cxnId="{46B9CAAA-FDB3-4ED4-AA17-54DF973627BD}">
      <dgm:prSet/>
      <dgm:spPr/>
      <dgm:t>
        <a:bodyPr/>
        <a:lstStyle/>
        <a:p>
          <a:endParaRPr lang="en-US"/>
        </a:p>
      </dgm:t>
    </dgm:pt>
    <dgm:pt modelId="{57760A06-B0CA-43C6-8962-27028899D2DB}">
      <dgm:prSet/>
      <dgm:spPr/>
      <dgm:t>
        <a:bodyPr/>
        <a:lstStyle/>
        <a:p>
          <a:r>
            <a:rPr lang="en-US" dirty="0"/>
            <a:t>The best Test model goes to Gradient Boosting model.</a:t>
          </a:r>
        </a:p>
      </dgm:t>
    </dgm:pt>
    <dgm:pt modelId="{AD24818A-6275-40E1-BB8D-8320E736E67F}" type="parTrans" cxnId="{CBE16CD9-F2E7-4912-A09E-02353E8779D8}">
      <dgm:prSet/>
      <dgm:spPr/>
      <dgm:t>
        <a:bodyPr/>
        <a:lstStyle/>
        <a:p>
          <a:endParaRPr lang="en-US"/>
        </a:p>
      </dgm:t>
    </dgm:pt>
    <dgm:pt modelId="{CC79F005-001E-4068-83C9-152801C87B4A}" type="sibTrans" cxnId="{CBE16CD9-F2E7-4912-A09E-02353E8779D8}">
      <dgm:prSet/>
      <dgm:spPr/>
      <dgm:t>
        <a:bodyPr/>
        <a:lstStyle/>
        <a:p>
          <a:endParaRPr lang="en-US"/>
        </a:p>
      </dgm:t>
    </dgm:pt>
    <dgm:pt modelId="{A7FA2200-28D8-486E-B49E-4BBDB5797F46}">
      <dgm:prSet/>
      <dgm:spPr/>
      <dgm:t>
        <a:bodyPr/>
        <a:lstStyle/>
        <a:p>
          <a:r>
            <a:rPr lang="en-US" dirty="0"/>
            <a:t>These Initial models are not Optimized; I only use the default hyperparameters.</a:t>
          </a:r>
        </a:p>
      </dgm:t>
    </dgm:pt>
    <dgm:pt modelId="{E993C37C-0E5F-47E9-964E-D81EC4B1E901}" type="parTrans" cxnId="{AF98B4A5-00A8-4354-80C8-D12294E03F92}">
      <dgm:prSet/>
      <dgm:spPr/>
      <dgm:t>
        <a:bodyPr/>
        <a:lstStyle/>
        <a:p>
          <a:endParaRPr lang="en-US"/>
        </a:p>
      </dgm:t>
    </dgm:pt>
    <dgm:pt modelId="{6770DA04-A023-455D-B934-9DD70998B645}" type="sibTrans" cxnId="{AF98B4A5-00A8-4354-80C8-D12294E03F92}">
      <dgm:prSet/>
      <dgm:spPr/>
      <dgm:t>
        <a:bodyPr/>
        <a:lstStyle/>
        <a:p>
          <a:endParaRPr lang="en-US"/>
        </a:p>
      </dgm:t>
    </dgm:pt>
    <dgm:pt modelId="{E8A27C88-4E39-465F-86A4-80E72DB65394}" type="pres">
      <dgm:prSet presAssocID="{9CB0A3E8-027C-4F96-BCFA-A18B4E2B3245}" presName="outerComposite" presStyleCnt="0">
        <dgm:presLayoutVars>
          <dgm:chMax val="5"/>
          <dgm:dir/>
          <dgm:resizeHandles val="exact"/>
        </dgm:presLayoutVars>
      </dgm:prSet>
      <dgm:spPr/>
    </dgm:pt>
    <dgm:pt modelId="{E7ADC669-845F-44AC-AF7F-B2343F4ACAAB}" type="pres">
      <dgm:prSet presAssocID="{9CB0A3E8-027C-4F96-BCFA-A18B4E2B3245}" presName="dummyMaxCanvas" presStyleCnt="0">
        <dgm:presLayoutVars/>
      </dgm:prSet>
      <dgm:spPr/>
    </dgm:pt>
    <dgm:pt modelId="{507EBBB5-E9BB-4F2A-B55B-4EAC310E4968}" type="pres">
      <dgm:prSet presAssocID="{9CB0A3E8-027C-4F96-BCFA-A18B4E2B3245}" presName="FourNodes_1" presStyleLbl="node1" presStyleIdx="0" presStyleCnt="4">
        <dgm:presLayoutVars>
          <dgm:bulletEnabled val="1"/>
        </dgm:presLayoutVars>
      </dgm:prSet>
      <dgm:spPr/>
    </dgm:pt>
    <dgm:pt modelId="{9D046C2F-254D-46DC-92E9-8DDFD74C03B0}" type="pres">
      <dgm:prSet presAssocID="{9CB0A3E8-027C-4F96-BCFA-A18B4E2B3245}" presName="FourNodes_2" presStyleLbl="node1" presStyleIdx="1" presStyleCnt="4">
        <dgm:presLayoutVars>
          <dgm:bulletEnabled val="1"/>
        </dgm:presLayoutVars>
      </dgm:prSet>
      <dgm:spPr/>
    </dgm:pt>
    <dgm:pt modelId="{0FC02C82-8CFC-4440-A5CC-C0506DBC1A5B}" type="pres">
      <dgm:prSet presAssocID="{9CB0A3E8-027C-4F96-BCFA-A18B4E2B3245}" presName="FourNodes_3" presStyleLbl="node1" presStyleIdx="2" presStyleCnt="4">
        <dgm:presLayoutVars>
          <dgm:bulletEnabled val="1"/>
        </dgm:presLayoutVars>
      </dgm:prSet>
      <dgm:spPr/>
    </dgm:pt>
    <dgm:pt modelId="{9594D510-06E5-4DC6-A047-0F0091A989BB}" type="pres">
      <dgm:prSet presAssocID="{9CB0A3E8-027C-4F96-BCFA-A18B4E2B3245}" presName="FourNodes_4" presStyleLbl="node1" presStyleIdx="3" presStyleCnt="4">
        <dgm:presLayoutVars>
          <dgm:bulletEnabled val="1"/>
        </dgm:presLayoutVars>
      </dgm:prSet>
      <dgm:spPr/>
    </dgm:pt>
    <dgm:pt modelId="{6882AB18-9FD9-4F0B-8C03-C900F67A133E}" type="pres">
      <dgm:prSet presAssocID="{9CB0A3E8-027C-4F96-BCFA-A18B4E2B3245}" presName="FourConn_1-2" presStyleLbl="fgAccFollowNode1" presStyleIdx="0" presStyleCnt="3">
        <dgm:presLayoutVars>
          <dgm:bulletEnabled val="1"/>
        </dgm:presLayoutVars>
      </dgm:prSet>
      <dgm:spPr/>
    </dgm:pt>
    <dgm:pt modelId="{C4BDC8B1-C14A-439A-86B0-85EDA855EDB7}" type="pres">
      <dgm:prSet presAssocID="{9CB0A3E8-027C-4F96-BCFA-A18B4E2B3245}" presName="FourConn_2-3" presStyleLbl="fgAccFollowNode1" presStyleIdx="1" presStyleCnt="3">
        <dgm:presLayoutVars>
          <dgm:bulletEnabled val="1"/>
        </dgm:presLayoutVars>
      </dgm:prSet>
      <dgm:spPr/>
    </dgm:pt>
    <dgm:pt modelId="{8DCB1F98-4E5B-4871-9BE2-5C5B71305C0A}" type="pres">
      <dgm:prSet presAssocID="{9CB0A3E8-027C-4F96-BCFA-A18B4E2B3245}" presName="FourConn_3-4" presStyleLbl="fgAccFollowNode1" presStyleIdx="2" presStyleCnt="3">
        <dgm:presLayoutVars>
          <dgm:bulletEnabled val="1"/>
        </dgm:presLayoutVars>
      </dgm:prSet>
      <dgm:spPr/>
    </dgm:pt>
    <dgm:pt modelId="{859A4C21-10B4-4783-9F07-1538434D5D17}" type="pres">
      <dgm:prSet presAssocID="{9CB0A3E8-027C-4F96-BCFA-A18B4E2B3245}" presName="FourNodes_1_text" presStyleLbl="node1" presStyleIdx="3" presStyleCnt="4">
        <dgm:presLayoutVars>
          <dgm:bulletEnabled val="1"/>
        </dgm:presLayoutVars>
      </dgm:prSet>
      <dgm:spPr/>
    </dgm:pt>
    <dgm:pt modelId="{77837103-6345-48F7-98CE-1F0045063A87}" type="pres">
      <dgm:prSet presAssocID="{9CB0A3E8-027C-4F96-BCFA-A18B4E2B3245}" presName="FourNodes_2_text" presStyleLbl="node1" presStyleIdx="3" presStyleCnt="4">
        <dgm:presLayoutVars>
          <dgm:bulletEnabled val="1"/>
        </dgm:presLayoutVars>
      </dgm:prSet>
      <dgm:spPr/>
    </dgm:pt>
    <dgm:pt modelId="{87B017F7-0194-42A1-AE65-0F2AAF0C8A72}" type="pres">
      <dgm:prSet presAssocID="{9CB0A3E8-027C-4F96-BCFA-A18B4E2B3245}" presName="FourNodes_3_text" presStyleLbl="node1" presStyleIdx="3" presStyleCnt="4">
        <dgm:presLayoutVars>
          <dgm:bulletEnabled val="1"/>
        </dgm:presLayoutVars>
      </dgm:prSet>
      <dgm:spPr/>
    </dgm:pt>
    <dgm:pt modelId="{7363C8AD-1E20-4265-870B-738972DA4940}" type="pres">
      <dgm:prSet presAssocID="{9CB0A3E8-027C-4F96-BCFA-A18B4E2B3245}" presName="FourNodes_4_text" presStyleLbl="node1" presStyleIdx="3" presStyleCnt="4">
        <dgm:presLayoutVars>
          <dgm:bulletEnabled val="1"/>
        </dgm:presLayoutVars>
      </dgm:prSet>
      <dgm:spPr/>
    </dgm:pt>
  </dgm:ptLst>
  <dgm:cxnLst>
    <dgm:cxn modelId="{65520C1C-2777-41FA-812F-8272B6323B74}" type="presOf" srcId="{CC79F005-001E-4068-83C9-152801C87B4A}" destId="{8DCB1F98-4E5B-4871-9BE2-5C5B71305C0A}" srcOrd="0" destOrd="0" presId="urn:microsoft.com/office/officeart/2005/8/layout/vProcess5"/>
    <dgm:cxn modelId="{BEA53223-510E-41BE-B645-DA1EA523A4B9}" type="presOf" srcId="{CFF56AF4-4185-4BFC-AB64-153E3E57A186}" destId="{C4BDC8B1-C14A-439A-86B0-85EDA855EDB7}" srcOrd="0" destOrd="0" presId="urn:microsoft.com/office/officeart/2005/8/layout/vProcess5"/>
    <dgm:cxn modelId="{79F62C3C-413E-4117-BE9C-0E945CB5BDB2}" type="presOf" srcId="{5BBE8BF5-750B-49B7-9E34-0EB8A9CD6AB6}" destId="{859A4C21-10B4-4783-9F07-1538434D5D17}" srcOrd="1" destOrd="0" presId="urn:microsoft.com/office/officeart/2005/8/layout/vProcess5"/>
    <dgm:cxn modelId="{9F06F574-57B9-409E-9C2C-562A53CF75DC}" type="presOf" srcId="{4845B8FE-8A08-4D73-99DA-451D0E15E421}" destId="{9D046C2F-254D-46DC-92E9-8DDFD74C03B0}" srcOrd="0" destOrd="0" presId="urn:microsoft.com/office/officeart/2005/8/layout/vProcess5"/>
    <dgm:cxn modelId="{749CC557-A252-4F5A-9CBC-AE0ECF19DFD8}" type="presOf" srcId="{A7FA2200-28D8-486E-B49E-4BBDB5797F46}" destId="{9594D510-06E5-4DC6-A047-0F0091A989BB}" srcOrd="0" destOrd="0" presId="urn:microsoft.com/office/officeart/2005/8/layout/vProcess5"/>
    <dgm:cxn modelId="{5197D779-388B-4078-B500-4E8F118A612F}" type="presOf" srcId="{57760A06-B0CA-43C6-8962-27028899D2DB}" destId="{0FC02C82-8CFC-4440-A5CC-C0506DBC1A5B}" srcOrd="0" destOrd="0" presId="urn:microsoft.com/office/officeart/2005/8/layout/vProcess5"/>
    <dgm:cxn modelId="{77219183-414E-48BD-885C-3E393DB43E3A}" type="presOf" srcId="{57760A06-B0CA-43C6-8962-27028899D2DB}" destId="{87B017F7-0194-42A1-AE65-0F2AAF0C8A72}" srcOrd="1" destOrd="0" presId="urn:microsoft.com/office/officeart/2005/8/layout/vProcess5"/>
    <dgm:cxn modelId="{AF98B4A5-00A8-4354-80C8-D12294E03F92}" srcId="{9CB0A3E8-027C-4F96-BCFA-A18B4E2B3245}" destId="{A7FA2200-28D8-486E-B49E-4BBDB5797F46}" srcOrd="3" destOrd="0" parTransId="{E993C37C-0E5F-47E9-964E-D81EC4B1E901}" sibTransId="{6770DA04-A023-455D-B934-9DD70998B645}"/>
    <dgm:cxn modelId="{46B9CAAA-FDB3-4ED4-AA17-54DF973627BD}" srcId="{9CB0A3E8-027C-4F96-BCFA-A18B4E2B3245}" destId="{4845B8FE-8A08-4D73-99DA-451D0E15E421}" srcOrd="1" destOrd="0" parTransId="{98179040-9C7D-46FC-9A81-371B3BA258F9}" sibTransId="{CFF56AF4-4185-4BFC-AB64-153E3E57A186}"/>
    <dgm:cxn modelId="{C38275B8-3583-4624-B985-2505C3E39AFB}" srcId="{9CB0A3E8-027C-4F96-BCFA-A18B4E2B3245}" destId="{5BBE8BF5-750B-49B7-9E34-0EB8A9CD6AB6}" srcOrd="0" destOrd="0" parTransId="{71B5AFBA-6682-46E9-B1A8-C2745ADB8AAE}" sibTransId="{2FB44135-318B-415C-BD07-AEC28530B2DD}"/>
    <dgm:cxn modelId="{CBE16CD9-F2E7-4912-A09E-02353E8779D8}" srcId="{9CB0A3E8-027C-4F96-BCFA-A18B4E2B3245}" destId="{57760A06-B0CA-43C6-8962-27028899D2DB}" srcOrd="2" destOrd="0" parTransId="{AD24818A-6275-40E1-BB8D-8320E736E67F}" sibTransId="{CC79F005-001E-4068-83C9-152801C87B4A}"/>
    <dgm:cxn modelId="{902680E2-BA82-4764-8B42-CF0353A2B185}" type="presOf" srcId="{5BBE8BF5-750B-49B7-9E34-0EB8A9CD6AB6}" destId="{507EBBB5-E9BB-4F2A-B55B-4EAC310E4968}" srcOrd="0" destOrd="0" presId="urn:microsoft.com/office/officeart/2005/8/layout/vProcess5"/>
    <dgm:cxn modelId="{28A44CE5-A730-4CFA-9767-71AFCAC2906D}" type="presOf" srcId="{2FB44135-318B-415C-BD07-AEC28530B2DD}" destId="{6882AB18-9FD9-4F0B-8C03-C900F67A133E}" srcOrd="0" destOrd="0" presId="urn:microsoft.com/office/officeart/2005/8/layout/vProcess5"/>
    <dgm:cxn modelId="{1F8BCCEE-503D-4F15-A73C-B3B7D02E8DF3}" type="presOf" srcId="{4845B8FE-8A08-4D73-99DA-451D0E15E421}" destId="{77837103-6345-48F7-98CE-1F0045063A87}" srcOrd="1" destOrd="0" presId="urn:microsoft.com/office/officeart/2005/8/layout/vProcess5"/>
    <dgm:cxn modelId="{72D574F4-29B2-4DA3-A393-CFCAA510FCDC}" type="presOf" srcId="{9CB0A3E8-027C-4F96-BCFA-A18B4E2B3245}" destId="{E8A27C88-4E39-465F-86A4-80E72DB65394}" srcOrd="0" destOrd="0" presId="urn:microsoft.com/office/officeart/2005/8/layout/vProcess5"/>
    <dgm:cxn modelId="{93A7DFF6-8585-4891-9F63-01A64639D194}" type="presOf" srcId="{A7FA2200-28D8-486E-B49E-4BBDB5797F46}" destId="{7363C8AD-1E20-4265-870B-738972DA4940}" srcOrd="1" destOrd="0" presId="urn:microsoft.com/office/officeart/2005/8/layout/vProcess5"/>
    <dgm:cxn modelId="{1616FF1C-7913-4158-B059-21C849E28997}" type="presParOf" srcId="{E8A27C88-4E39-465F-86A4-80E72DB65394}" destId="{E7ADC669-845F-44AC-AF7F-B2343F4ACAAB}" srcOrd="0" destOrd="0" presId="urn:microsoft.com/office/officeart/2005/8/layout/vProcess5"/>
    <dgm:cxn modelId="{47AE6BC5-1592-451D-9EC3-5CCBB94323D0}" type="presParOf" srcId="{E8A27C88-4E39-465F-86A4-80E72DB65394}" destId="{507EBBB5-E9BB-4F2A-B55B-4EAC310E4968}" srcOrd="1" destOrd="0" presId="urn:microsoft.com/office/officeart/2005/8/layout/vProcess5"/>
    <dgm:cxn modelId="{403BB98B-0039-4A01-BA55-0D2CE8023D18}" type="presParOf" srcId="{E8A27C88-4E39-465F-86A4-80E72DB65394}" destId="{9D046C2F-254D-46DC-92E9-8DDFD74C03B0}" srcOrd="2" destOrd="0" presId="urn:microsoft.com/office/officeart/2005/8/layout/vProcess5"/>
    <dgm:cxn modelId="{3528E5C0-F936-49B3-BBF1-4202203CAA22}" type="presParOf" srcId="{E8A27C88-4E39-465F-86A4-80E72DB65394}" destId="{0FC02C82-8CFC-4440-A5CC-C0506DBC1A5B}" srcOrd="3" destOrd="0" presId="urn:microsoft.com/office/officeart/2005/8/layout/vProcess5"/>
    <dgm:cxn modelId="{0CB587A6-FA67-4123-AFC1-DD487B8F5479}" type="presParOf" srcId="{E8A27C88-4E39-465F-86A4-80E72DB65394}" destId="{9594D510-06E5-4DC6-A047-0F0091A989BB}" srcOrd="4" destOrd="0" presId="urn:microsoft.com/office/officeart/2005/8/layout/vProcess5"/>
    <dgm:cxn modelId="{C92FB906-9002-421C-93C5-66B181CD52FE}" type="presParOf" srcId="{E8A27C88-4E39-465F-86A4-80E72DB65394}" destId="{6882AB18-9FD9-4F0B-8C03-C900F67A133E}" srcOrd="5" destOrd="0" presId="urn:microsoft.com/office/officeart/2005/8/layout/vProcess5"/>
    <dgm:cxn modelId="{23AFD6BD-7086-4A77-88A3-E5E3F0FC9382}" type="presParOf" srcId="{E8A27C88-4E39-465F-86A4-80E72DB65394}" destId="{C4BDC8B1-C14A-439A-86B0-85EDA855EDB7}" srcOrd="6" destOrd="0" presId="urn:microsoft.com/office/officeart/2005/8/layout/vProcess5"/>
    <dgm:cxn modelId="{B15FBCB3-CCEE-4511-8801-86EEB767EEE8}" type="presParOf" srcId="{E8A27C88-4E39-465F-86A4-80E72DB65394}" destId="{8DCB1F98-4E5B-4871-9BE2-5C5B71305C0A}" srcOrd="7" destOrd="0" presId="urn:microsoft.com/office/officeart/2005/8/layout/vProcess5"/>
    <dgm:cxn modelId="{29BBFAC6-DB26-49C6-8FE6-2655539DCC20}" type="presParOf" srcId="{E8A27C88-4E39-465F-86A4-80E72DB65394}" destId="{859A4C21-10B4-4783-9F07-1538434D5D17}" srcOrd="8" destOrd="0" presId="urn:microsoft.com/office/officeart/2005/8/layout/vProcess5"/>
    <dgm:cxn modelId="{4CF8690A-8110-4D07-8F26-85E1FF176AD6}" type="presParOf" srcId="{E8A27C88-4E39-465F-86A4-80E72DB65394}" destId="{77837103-6345-48F7-98CE-1F0045063A87}" srcOrd="9" destOrd="0" presId="urn:microsoft.com/office/officeart/2005/8/layout/vProcess5"/>
    <dgm:cxn modelId="{DA540C33-43F6-4308-81AA-1169BD29E7B5}" type="presParOf" srcId="{E8A27C88-4E39-465F-86A4-80E72DB65394}" destId="{87B017F7-0194-42A1-AE65-0F2AAF0C8A72}" srcOrd="10" destOrd="0" presId="urn:microsoft.com/office/officeart/2005/8/layout/vProcess5"/>
    <dgm:cxn modelId="{691B445E-8730-48AB-8BE5-313A19777448}" type="presParOf" srcId="{E8A27C88-4E39-465F-86A4-80E72DB65394}" destId="{7363C8AD-1E20-4265-870B-738972DA4940}"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F263F8-55BC-4218-A8B5-CA2D57BA3B29}" type="doc">
      <dgm:prSet loTypeId="urn:microsoft.com/office/officeart/2005/8/layout/default" loCatId="list" qsTypeId="urn:microsoft.com/office/officeart/2005/8/quickstyle/simple4" qsCatId="simple" csTypeId="urn:microsoft.com/office/officeart/2005/8/colors/accent6_2" csCatId="accent6" phldr="1"/>
      <dgm:spPr/>
      <dgm:t>
        <a:bodyPr/>
        <a:lstStyle/>
        <a:p>
          <a:endParaRPr lang="en-US"/>
        </a:p>
      </dgm:t>
    </dgm:pt>
    <dgm:pt modelId="{2C0F8CC8-8FB6-47EC-8278-3645F0B1BCC5}">
      <dgm:prSet/>
      <dgm:spPr/>
      <dgm:t>
        <a:bodyPr/>
        <a:lstStyle/>
        <a:p>
          <a:r>
            <a:rPr lang="en-US"/>
            <a:t>The Random Forest model has the most Overfitting because the value of Test Accuracy is much Lower than Training Accuracy Compared with other models. </a:t>
          </a:r>
        </a:p>
      </dgm:t>
    </dgm:pt>
    <dgm:pt modelId="{8A17942A-A210-4EE2-B180-6DBEF477D08E}" type="parTrans" cxnId="{9D970B73-0C71-4222-B5AC-8B8AF2BC23F2}">
      <dgm:prSet/>
      <dgm:spPr/>
      <dgm:t>
        <a:bodyPr/>
        <a:lstStyle/>
        <a:p>
          <a:endParaRPr lang="en-US"/>
        </a:p>
      </dgm:t>
    </dgm:pt>
    <dgm:pt modelId="{B375A93C-BFEC-412E-BC7D-6BB8C13D9859}" type="sibTrans" cxnId="{9D970B73-0C71-4222-B5AC-8B8AF2BC23F2}">
      <dgm:prSet/>
      <dgm:spPr/>
      <dgm:t>
        <a:bodyPr/>
        <a:lstStyle/>
        <a:p>
          <a:endParaRPr lang="en-US"/>
        </a:p>
      </dgm:t>
    </dgm:pt>
    <dgm:pt modelId="{CAB92329-5CFF-4B67-9520-B7B8BB957A4E}">
      <dgm:prSet/>
      <dgm:spPr/>
      <dgm:t>
        <a:bodyPr/>
        <a:lstStyle/>
        <a:p>
          <a:r>
            <a:rPr lang="en-US"/>
            <a:t>Log Loss Scoring Trends are Similar to the Accuracy.</a:t>
          </a:r>
        </a:p>
      </dgm:t>
    </dgm:pt>
    <dgm:pt modelId="{F8301A34-9C17-4667-A175-91B0493403A4}" type="parTrans" cxnId="{64BBABEC-9605-4276-8ED1-76CB768AA546}">
      <dgm:prSet/>
      <dgm:spPr/>
      <dgm:t>
        <a:bodyPr/>
        <a:lstStyle/>
        <a:p>
          <a:endParaRPr lang="en-US"/>
        </a:p>
      </dgm:t>
    </dgm:pt>
    <dgm:pt modelId="{5BEB84CF-28B6-40C8-AFFA-BB8916D34921}" type="sibTrans" cxnId="{64BBABEC-9605-4276-8ED1-76CB768AA546}">
      <dgm:prSet/>
      <dgm:spPr/>
      <dgm:t>
        <a:bodyPr/>
        <a:lstStyle/>
        <a:p>
          <a:endParaRPr lang="en-US"/>
        </a:p>
      </dgm:t>
    </dgm:pt>
    <dgm:pt modelId="{202E3F5F-B37A-455A-B843-D7311C4CC772}">
      <dgm:prSet/>
      <dgm:spPr/>
      <dgm:t>
        <a:bodyPr/>
        <a:lstStyle/>
        <a:p>
          <a:r>
            <a:rPr lang="en-US"/>
            <a:t>The best model goes to Gradient Boosting model.</a:t>
          </a:r>
        </a:p>
      </dgm:t>
    </dgm:pt>
    <dgm:pt modelId="{34736B32-DA40-4DCB-AF38-A83935EAB51A}" type="parTrans" cxnId="{7D2D017A-B7C1-4868-8EB2-9E6D8164207B}">
      <dgm:prSet/>
      <dgm:spPr/>
      <dgm:t>
        <a:bodyPr/>
        <a:lstStyle/>
        <a:p>
          <a:endParaRPr lang="en-US"/>
        </a:p>
      </dgm:t>
    </dgm:pt>
    <dgm:pt modelId="{586426E1-5A0F-4779-8496-9DDD983E7D30}" type="sibTrans" cxnId="{7D2D017A-B7C1-4868-8EB2-9E6D8164207B}">
      <dgm:prSet/>
      <dgm:spPr/>
      <dgm:t>
        <a:bodyPr/>
        <a:lstStyle/>
        <a:p>
          <a:endParaRPr lang="en-US"/>
        </a:p>
      </dgm:t>
    </dgm:pt>
    <dgm:pt modelId="{142E75DC-3E03-4F47-8233-13DFB307D18E}" type="pres">
      <dgm:prSet presAssocID="{C2F263F8-55BC-4218-A8B5-CA2D57BA3B29}" presName="diagram" presStyleCnt="0">
        <dgm:presLayoutVars>
          <dgm:dir/>
          <dgm:resizeHandles val="exact"/>
        </dgm:presLayoutVars>
      </dgm:prSet>
      <dgm:spPr/>
    </dgm:pt>
    <dgm:pt modelId="{1994F729-E968-4CB3-81DB-72DCBD231EDD}" type="pres">
      <dgm:prSet presAssocID="{2C0F8CC8-8FB6-47EC-8278-3645F0B1BCC5}" presName="node" presStyleLbl="node1" presStyleIdx="0" presStyleCnt="3">
        <dgm:presLayoutVars>
          <dgm:bulletEnabled val="1"/>
        </dgm:presLayoutVars>
      </dgm:prSet>
      <dgm:spPr/>
    </dgm:pt>
    <dgm:pt modelId="{D86AC0A4-5147-402D-B62B-446A45D76E18}" type="pres">
      <dgm:prSet presAssocID="{B375A93C-BFEC-412E-BC7D-6BB8C13D9859}" presName="sibTrans" presStyleCnt="0"/>
      <dgm:spPr/>
    </dgm:pt>
    <dgm:pt modelId="{0D918746-F41D-4838-A4DF-E798062178A2}" type="pres">
      <dgm:prSet presAssocID="{CAB92329-5CFF-4B67-9520-B7B8BB957A4E}" presName="node" presStyleLbl="node1" presStyleIdx="1" presStyleCnt="3">
        <dgm:presLayoutVars>
          <dgm:bulletEnabled val="1"/>
        </dgm:presLayoutVars>
      </dgm:prSet>
      <dgm:spPr/>
    </dgm:pt>
    <dgm:pt modelId="{E046023C-5599-41E9-9CA4-E5FF37DE1E07}" type="pres">
      <dgm:prSet presAssocID="{5BEB84CF-28B6-40C8-AFFA-BB8916D34921}" presName="sibTrans" presStyleCnt="0"/>
      <dgm:spPr/>
    </dgm:pt>
    <dgm:pt modelId="{2EBFF62F-43C3-46D4-998A-D780CDB1CEFE}" type="pres">
      <dgm:prSet presAssocID="{202E3F5F-B37A-455A-B843-D7311C4CC772}" presName="node" presStyleLbl="node1" presStyleIdx="2" presStyleCnt="3">
        <dgm:presLayoutVars>
          <dgm:bulletEnabled val="1"/>
        </dgm:presLayoutVars>
      </dgm:prSet>
      <dgm:spPr/>
    </dgm:pt>
  </dgm:ptLst>
  <dgm:cxnLst>
    <dgm:cxn modelId="{F89ECA12-A8E4-4D35-90F0-1B83EFD57BC6}" type="presOf" srcId="{C2F263F8-55BC-4218-A8B5-CA2D57BA3B29}" destId="{142E75DC-3E03-4F47-8233-13DFB307D18E}" srcOrd="0" destOrd="0" presId="urn:microsoft.com/office/officeart/2005/8/layout/default"/>
    <dgm:cxn modelId="{9D970B73-0C71-4222-B5AC-8B8AF2BC23F2}" srcId="{C2F263F8-55BC-4218-A8B5-CA2D57BA3B29}" destId="{2C0F8CC8-8FB6-47EC-8278-3645F0B1BCC5}" srcOrd="0" destOrd="0" parTransId="{8A17942A-A210-4EE2-B180-6DBEF477D08E}" sibTransId="{B375A93C-BFEC-412E-BC7D-6BB8C13D9859}"/>
    <dgm:cxn modelId="{7D2D017A-B7C1-4868-8EB2-9E6D8164207B}" srcId="{C2F263F8-55BC-4218-A8B5-CA2D57BA3B29}" destId="{202E3F5F-B37A-455A-B843-D7311C4CC772}" srcOrd="2" destOrd="0" parTransId="{34736B32-DA40-4DCB-AF38-A83935EAB51A}" sibTransId="{586426E1-5A0F-4779-8496-9DDD983E7D30}"/>
    <dgm:cxn modelId="{0A5EDF88-BB60-4C37-8761-96BF3703CEC5}" type="presOf" srcId="{202E3F5F-B37A-455A-B843-D7311C4CC772}" destId="{2EBFF62F-43C3-46D4-998A-D780CDB1CEFE}" srcOrd="0" destOrd="0" presId="urn:microsoft.com/office/officeart/2005/8/layout/default"/>
    <dgm:cxn modelId="{0BC0BCB7-2E80-4B87-88B9-C3D5D6EB1572}" type="presOf" srcId="{2C0F8CC8-8FB6-47EC-8278-3645F0B1BCC5}" destId="{1994F729-E968-4CB3-81DB-72DCBD231EDD}" srcOrd="0" destOrd="0" presId="urn:microsoft.com/office/officeart/2005/8/layout/default"/>
    <dgm:cxn modelId="{64BBABEC-9605-4276-8ED1-76CB768AA546}" srcId="{C2F263F8-55BC-4218-A8B5-CA2D57BA3B29}" destId="{CAB92329-5CFF-4B67-9520-B7B8BB957A4E}" srcOrd="1" destOrd="0" parTransId="{F8301A34-9C17-4667-A175-91B0493403A4}" sibTransId="{5BEB84CF-28B6-40C8-AFFA-BB8916D34921}"/>
    <dgm:cxn modelId="{EFBA56FB-6752-4ECF-AA9E-3203F92744D5}" type="presOf" srcId="{CAB92329-5CFF-4B67-9520-B7B8BB957A4E}" destId="{0D918746-F41D-4838-A4DF-E798062178A2}" srcOrd="0" destOrd="0" presId="urn:microsoft.com/office/officeart/2005/8/layout/default"/>
    <dgm:cxn modelId="{E48A85BB-F024-41D8-B190-D0DE3098B96E}" type="presParOf" srcId="{142E75DC-3E03-4F47-8233-13DFB307D18E}" destId="{1994F729-E968-4CB3-81DB-72DCBD231EDD}" srcOrd="0" destOrd="0" presId="urn:microsoft.com/office/officeart/2005/8/layout/default"/>
    <dgm:cxn modelId="{59502445-4118-40D6-9088-5679DDC2D96D}" type="presParOf" srcId="{142E75DC-3E03-4F47-8233-13DFB307D18E}" destId="{D86AC0A4-5147-402D-B62B-446A45D76E18}" srcOrd="1" destOrd="0" presId="urn:microsoft.com/office/officeart/2005/8/layout/default"/>
    <dgm:cxn modelId="{1EF9A736-3A58-473B-93CC-C63839D922E5}" type="presParOf" srcId="{142E75DC-3E03-4F47-8233-13DFB307D18E}" destId="{0D918746-F41D-4838-A4DF-E798062178A2}" srcOrd="2" destOrd="0" presId="urn:microsoft.com/office/officeart/2005/8/layout/default"/>
    <dgm:cxn modelId="{D50C53AD-EB13-4B0A-9BF5-D00698E1C3C2}" type="presParOf" srcId="{142E75DC-3E03-4F47-8233-13DFB307D18E}" destId="{E046023C-5599-41E9-9CA4-E5FF37DE1E07}" srcOrd="3" destOrd="0" presId="urn:microsoft.com/office/officeart/2005/8/layout/default"/>
    <dgm:cxn modelId="{9440CC18-5CD5-42C5-9043-70394B17A568}" type="presParOf" srcId="{142E75DC-3E03-4F47-8233-13DFB307D18E}" destId="{2EBFF62F-43C3-46D4-998A-D780CDB1CEFE}"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FF327DF-2EE0-4E6A-AF4D-F533D95CF466}" type="doc">
      <dgm:prSet loTypeId="urn:microsoft.com/office/officeart/2005/8/layout/vList2" loCatId="list" qsTypeId="urn:microsoft.com/office/officeart/2005/8/quickstyle/simple2" qsCatId="simple" csTypeId="urn:microsoft.com/office/officeart/2005/8/colors/accent2_2" csCatId="accent2" phldr="1"/>
      <dgm:spPr/>
      <dgm:t>
        <a:bodyPr/>
        <a:lstStyle/>
        <a:p>
          <a:endParaRPr lang="en-US"/>
        </a:p>
      </dgm:t>
    </dgm:pt>
    <dgm:pt modelId="{007D1FCA-0EE9-49CB-B6DF-3250562EB9DD}">
      <dgm:prSet/>
      <dgm:spPr/>
      <dgm:t>
        <a:bodyPr/>
        <a:lstStyle/>
        <a:p>
          <a:r>
            <a:rPr lang="en-US" dirty="0"/>
            <a:t>The KNN has the most Overfitting because the value of Test Log Loss is much higher than Training compared with other models. </a:t>
          </a:r>
        </a:p>
      </dgm:t>
    </dgm:pt>
    <dgm:pt modelId="{CA3D3711-4DE5-4E47-BC30-F1AD6E9DF8EE}" type="parTrans" cxnId="{CB2BFCE2-1EF3-4A7D-961D-F99799B071A0}">
      <dgm:prSet/>
      <dgm:spPr/>
      <dgm:t>
        <a:bodyPr/>
        <a:lstStyle/>
        <a:p>
          <a:endParaRPr lang="en-US"/>
        </a:p>
      </dgm:t>
    </dgm:pt>
    <dgm:pt modelId="{C83D1846-4934-4709-9B88-DD378A5AFC68}" type="sibTrans" cxnId="{CB2BFCE2-1EF3-4A7D-961D-F99799B071A0}">
      <dgm:prSet/>
      <dgm:spPr/>
      <dgm:t>
        <a:bodyPr/>
        <a:lstStyle/>
        <a:p>
          <a:endParaRPr lang="en-US"/>
        </a:p>
      </dgm:t>
    </dgm:pt>
    <dgm:pt modelId="{2D2BBBB2-31A2-4253-A3E7-6642B5538209}">
      <dgm:prSet/>
      <dgm:spPr/>
      <dgm:t>
        <a:bodyPr/>
        <a:lstStyle/>
        <a:p>
          <a:r>
            <a:rPr lang="en-US" dirty="0"/>
            <a:t>The best model goes to Gradient Boosting model. </a:t>
          </a:r>
        </a:p>
      </dgm:t>
    </dgm:pt>
    <dgm:pt modelId="{30956849-60E7-4B5A-99B6-DD162F2BFD09}" type="parTrans" cxnId="{3AA5761D-BD63-4E0B-98F2-FD80F8355539}">
      <dgm:prSet/>
      <dgm:spPr/>
      <dgm:t>
        <a:bodyPr/>
        <a:lstStyle/>
        <a:p>
          <a:endParaRPr lang="en-US"/>
        </a:p>
      </dgm:t>
    </dgm:pt>
    <dgm:pt modelId="{831F95F8-2FD7-42C4-8F77-2B8A49023DF4}" type="sibTrans" cxnId="{3AA5761D-BD63-4E0B-98F2-FD80F8355539}">
      <dgm:prSet/>
      <dgm:spPr/>
      <dgm:t>
        <a:bodyPr/>
        <a:lstStyle/>
        <a:p>
          <a:endParaRPr lang="en-US"/>
        </a:p>
      </dgm:t>
    </dgm:pt>
    <dgm:pt modelId="{8A6E182B-9A80-4C74-B157-CE926F3F5F55}" type="pres">
      <dgm:prSet presAssocID="{AFF327DF-2EE0-4E6A-AF4D-F533D95CF466}" presName="linear" presStyleCnt="0">
        <dgm:presLayoutVars>
          <dgm:animLvl val="lvl"/>
          <dgm:resizeHandles val="exact"/>
        </dgm:presLayoutVars>
      </dgm:prSet>
      <dgm:spPr/>
    </dgm:pt>
    <dgm:pt modelId="{55F351C9-B245-4A44-80F1-94080E2548ED}" type="pres">
      <dgm:prSet presAssocID="{007D1FCA-0EE9-49CB-B6DF-3250562EB9DD}" presName="parentText" presStyleLbl="node1" presStyleIdx="0" presStyleCnt="2">
        <dgm:presLayoutVars>
          <dgm:chMax val="0"/>
          <dgm:bulletEnabled val="1"/>
        </dgm:presLayoutVars>
      </dgm:prSet>
      <dgm:spPr/>
    </dgm:pt>
    <dgm:pt modelId="{910AF4A1-5B47-4FB7-95C5-0BE81A85BF86}" type="pres">
      <dgm:prSet presAssocID="{C83D1846-4934-4709-9B88-DD378A5AFC68}" presName="spacer" presStyleCnt="0"/>
      <dgm:spPr/>
    </dgm:pt>
    <dgm:pt modelId="{E81939DE-6BE5-4BCA-B5DB-B1E0B4E1098F}" type="pres">
      <dgm:prSet presAssocID="{2D2BBBB2-31A2-4253-A3E7-6642B5538209}" presName="parentText" presStyleLbl="node1" presStyleIdx="1" presStyleCnt="2">
        <dgm:presLayoutVars>
          <dgm:chMax val="0"/>
          <dgm:bulletEnabled val="1"/>
        </dgm:presLayoutVars>
      </dgm:prSet>
      <dgm:spPr/>
    </dgm:pt>
  </dgm:ptLst>
  <dgm:cxnLst>
    <dgm:cxn modelId="{3AA5761D-BD63-4E0B-98F2-FD80F8355539}" srcId="{AFF327DF-2EE0-4E6A-AF4D-F533D95CF466}" destId="{2D2BBBB2-31A2-4253-A3E7-6642B5538209}" srcOrd="1" destOrd="0" parTransId="{30956849-60E7-4B5A-99B6-DD162F2BFD09}" sibTransId="{831F95F8-2FD7-42C4-8F77-2B8A49023DF4}"/>
    <dgm:cxn modelId="{B23E9B45-92B3-47F2-8840-4F779D8045C8}" type="presOf" srcId="{007D1FCA-0EE9-49CB-B6DF-3250562EB9DD}" destId="{55F351C9-B245-4A44-80F1-94080E2548ED}" srcOrd="0" destOrd="0" presId="urn:microsoft.com/office/officeart/2005/8/layout/vList2"/>
    <dgm:cxn modelId="{C871C355-4FE8-4A54-9948-0CFED66C17B5}" type="presOf" srcId="{AFF327DF-2EE0-4E6A-AF4D-F533D95CF466}" destId="{8A6E182B-9A80-4C74-B157-CE926F3F5F55}" srcOrd="0" destOrd="0" presId="urn:microsoft.com/office/officeart/2005/8/layout/vList2"/>
    <dgm:cxn modelId="{E6C76D82-C512-4957-9C1C-5323A25E0B64}" type="presOf" srcId="{2D2BBBB2-31A2-4253-A3E7-6642B5538209}" destId="{E81939DE-6BE5-4BCA-B5DB-B1E0B4E1098F}" srcOrd="0" destOrd="0" presId="urn:microsoft.com/office/officeart/2005/8/layout/vList2"/>
    <dgm:cxn modelId="{CB2BFCE2-1EF3-4A7D-961D-F99799B071A0}" srcId="{AFF327DF-2EE0-4E6A-AF4D-F533D95CF466}" destId="{007D1FCA-0EE9-49CB-B6DF-3250562EB9DD}" srcOrd="0" destOrd="0" parTransId="{CA3D3711-4DE5-4E47-BC30-F1AD6E9DF8EE}" sibTransId="{C83D1846-4934-4709-9B88-DD378A5AFC68}"/>
    <dgm:cxn modelId="{4388E5CA-15DB-41F2-8234-681F83784459}" type="presParOf" srcId="{8A6E182B-9A80-4C74-B157-CE926F3F5F55}" destId="{55F351C9-B245-4A44-80F1-94080E2548ED}" srcOrd="0" destOrd="0" presId="urn:microsoft.com/office/officeart/2005/8/layout/vList2"/>
    <dgm:cxn modelId="{C19F7531-5A67-4232-9FCF-68E6BA144249}" type="presParOf" srcId="{8A6E182B-9A80-4C74-B157-CE926F3F5F55}" destId="{910AF4A1-5B47-4FB7-95C5-0BE81A85BF86}" srcOrd="1" destOrd="0" presId="urn:microsoft.com/office/officeart/2005/8/layout/vList2"/>
    <dgm:cxn modelId="{DA169696-97E8-4DBF-8F44-527FEB00EC0F}" type="presParOf" srcId="{8A6E182B-9A80-4C74-B157-CE926F3F5F55}" destId="{E81939DE-6BE5-4BCA-B5DB-B1E0B4E1098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815DB5F-C10A-4B12-82CF-82CCE345079D}" type="doc">
      <dgm:prSet loTypeId="urn:microsoft.com/office/officeart/2016/7/layout/VerticalSolidActionList" loCatId="List" qsTypeId="urn:microsoft.com/office/officeart/2005/8/quickstyle/simple1" qsCatId="simple" csTypeId="urn:microsoft.com/office/officeart/2005/8/colors/colorful5" csCatId="colorful" phldr="1"/>
      <dgm:spPr/>
      <dgm:t>
        <a:bodyPr/>
        <a:lstStyle/>
        <a:p>
          <a:endParaRPr lang="en-US"/>
        </a:p>
      </dgm:t>
    </dgm:pt>
    <dgm:pt modelId="{AF2578BC-7974-4B72-AF08-A4595509E71D}">
      <dgm:prSet/>
      <dgm:spPr/>
      <dgm:t>
        <a:bodyPr/>
        <a:lstStyle/>
        <a:p>
          <a:r>
            <a:rPr lang="en-US"/>
            <a:t>Scaling</a:t>
          </a:r>
        </a:p>
      </dgm:t>
    </dgm:pt>
    <dgm:pt modelId="{B3DD5C88-B1A1-4B49-9954-510E240F702F}" type="parTrans" cxnId="{210AF35F-632F-40B0-BD3A-0E3D55A72775}">
      <dgm:prSet/>
      <dgm:spPr/>
      <dgm:t>
        <a:bodyPr/>
        <a:lstStyle/>
        <a:p>
          <a:endParaRPr lang="en-US"/>
        </a:p>
      </dgm:t>
    </dgm:pt>
    <dgm:pt modelId="{63ED9699-E82E-4E55-B3B8-9DB9FF2C25A0}" type="sibTrans" cxnId="{210AF35F-632F-40B0-BD3A-0E3D55A72775}">
      <dgm:prSet/>
      <dgm:spPr/>
      <dgm:t>
        <a:bodyPr/>
        <a:lstStyle/>
        <a:p>
          <a:endParaRPr lang="en-US"/>
        </a:p>
      </dgm:t>
    </dgm:pt>
    <dgm:pt modelId="{241C30D8-6B44-4283-801C-29832ACD33C6}">
      <dgm:prSet/>
      <dgm:spPr/>
      <dgm:t>
        <a:bodyPr/>
        <a:lstStyle/>
        <a:p>
          <a:r>
            <a:rPr lang="en-US" dirty="0"/>
            <a:t>Scaling data</a:t>
          </a:r>
        </a:p>
      </dgm:t>
    </dgm:pt>
    <dgm:pt modelId="{2FCE5AB1-0B9C-4239-8445-F4A200CE0683}" type="parTrans" cxnId="{7CF6495F-4AD2-4575-8C69-599996FEA27C}">
      <dgm:prSet/>
      <dgm:spPr/>
      <dgm:t>
        <a:bodyPr/>
        <a:lstStyle/>
        <a:p>
          <a:endParaRPr lang="en-US"/>
        </a:p>
      </dgm:t>
    </dgm:pt>
    <dgm:pt modelId="{C46640E3-A8A8-4CFF-BD0D-FD631EAA4535}" type="sibTrans" cxnId="{7CF6495F-4AD2-4575-8C69-599996FEA27C}">
      <dgm:prSet/>
      <dgm:spPr/>
      <dgm:t>
        <a:bodyPr/>
        <a:lstStyle/>
        <a:p>
          <a:endParaRPr lang="en-US"/>
        </a:p>
      </dgm:t>
    </dgm:pt>
    <dgm:pt modelId="{10B80696-2103-4B1B-BD1F-504B0BB50EB5}">
      <dgm:prSet/>
      <dgm:spPr/>
      <dgm:t>
        <a:bodyPr/>
        <a:lstStyle/>
        <a:p>
          <a:r>
            <a:rPr lang="en-US" dirty="0"/>
            <a:t>GridSearchCV</a:t>
          </a:r>
        </a:p>
      </dgm:t>
    </dgm:pt>
    <dgm:pt modelId="{9DCC2158-998B-456F-851B-DE4199B33911}" type="parTrans" cxnId="{F0AC643F-8337-4DCC-9A11-43FCCD911B37}">
      <dgm:prSet/>
      <dgm:spPr/>
      <dgm:t>
        <a:bodyPr/>
        <a:lstStyle/>
        <a:p>
          <a:endParaRPr lang="en-US"/>
        </a:p>
      </dgm:t>
    </dgm:pt>
    <dgm:pt modelId="{8175794C-A3B1-483E-B705-E8023A47BD57}" type="sibTrans" cxnId="{F0AC643F-8337-4DCC-9A11-43FCCD911B37}">
      <dgm:prSet/>
      <dgm:spPr/>
      <dgm:t>
        <a:bodyPr/>
        <a:lstStyle/>
        <a:p>
          <a:endParaRPr lang="en-US"/>
        </a:p>
      </dgm:t>
    </dgm:pt>
    <dgm:pt modelId="{B1A5B8A1-0A40-439B-9879-18C4DBD281DB}">
      <dgm:prSet/>
      <dgm:spPr/>
      <dgm:t>
        <a:bodyPr/>
        <a:lstStyle/>
        <a:p>
          <a:r>
            <a:rPr lang="en-US" dirty="0"/>
            <a:t> Using GridSearchCV to find the best hyperparameters</a:t>
          </a:r>
        </a:p>
      </dgm:t>
    </dgm:pt>
    <dgm:pt modelId="{EC4D13E8-C08E-46F2-94D7-0DF6F4C43DA2}" type="parTrans" cxnId="{538BC754-8962-4920-B6BF-85E9C53B1F9D}">
      <dgm:prSet/>
      <dgm:spPr/>
      <dgm:t>
        <a:bodyPr/>
        <a:lstStyle/>
        <a:p>
          <a:endParaRPr lang="en-US"/>
        </a:p>
      </dgm:t>
    </dgm:pt>
    <dgm:pt modelId="{8493CB43-1293-4F7A-8637-7C59EEB4138F}" type="sibTrans" cxnId="{538BC754-8962-4920-B6BF-85E9C53B1F9D}">
      <dgm:prSet/>
      <dgm:spPr/>
      <dgm:t>
        <a:bodyPr/>
        <a:lstStyle/>
        <a:p>
          <a:endParaRPr lang="en-US"/>
        </a:p>
      </dgm:t>
    </dgm:pt>
    <dgm:pt modelId="{8E24A3CC-F42B-4AE3-B57A-D0AD53F336A5}" type="pres">
      <dgm:prSet presAssocID="{4815DB5F-C10A-4B12-82CF-82CCE345079D}" presName="Name0" presStyleCnt="0">
        <dgm:presLayoutVars>
          <dgm:dir/>
          <dgm:animLvl val="lvl"/>
          <dgm:resizeHandles val="exact"/>
        </dgm:presLayoutVars>
      </dgm:prSet>
      <dgm:spPr/>
    </dgm:pt>
    <dgm:pt modelId="{AB182DD5-03FA-46DE-9041-3E51FA7ECA01}" type="pres">
      <dgm:prSet presAssocID="{AF2578BC-7974-4B72-AF08-A4595509E71D}" presName="linNode" presStyleCnt="0"/>
      <dgm:spPr/>
    </dgm:pt>
    <dgm:pt modelId="{A3700EE7-C97B-4133-8921-3643495714B1}" type="pres">
      <dgm:prSet presAssocID="{AF2578BC-7974-4B72-AF08-A4595509E71D}" presName="parentText" presStyleLbl="alignNode1" presStyleIdx="0" presStyleCnt="2">
        <dgm:presLayoutVars>
          <dgm:chMax val="1"/>
          <dgm:bulletEnabled/>
        </dgm:presLayoutVars>
      </dgm:prSet>
      <dgm:spPr/>
    </dgm:pt>
    <dgm:pt modelId="{3169BA74-5026-4F45-BC82-EE3E148F7953}" type="pres">
      <dgm:prSet presAssocID="{AF2578BC-7974-4B72-AF08-A4595509E71D}" presName="descendantText" presStyleLbl="alignAccFollowNode1" presStyleIdx="0" presStyleCnt="2">
        <dgm:presLayoutVars>
          <dgm:bulletEnabled/>
        </dgm:presLayoutVars>
      </dgm:prSet>
      <dgm:spPr/>
    </dgm:pt>
    <dgm:pt modelId="{63124E85-2200-4CD7-BC10-88E94EFE09D5}" type="pres">
      <dgm:prSet presAssocID="{63ED9699-E82E-4E55-B3B8-9DB9FF2C25A0}" presName="sp" presStyleCnt="0"/>
      <dgm:spPr/>
    </dgm:pt>
    <dgm:pt modelId="{C5BE0673-0609-4570-BF8E-5382042DC03A}" type="pres">
      <dgm:prSet presAssocID="{10B80696-2103-4B1B-BD1F-504B0BB50EB5}" presName="linNode" presStyleCnt="0"/>
      <dgm:spPr/>
    </dgm:pt>
    <dgm:pt modelId="{67AC903E-347D-4F0E-9E5F-2441E1D4D1E0}" type="pres">
      <dgm:prSet presAssocID="{10B80696-2103-4B1B-BD1F-504B0BB50EB5}" presName="parentText" presStyleLbl="alignNode1" presStyleIdx="1" presStyleCnt="2">
        <dgm:presLayoutVars>
          <dgm:chMax val="1"/>
          <dgm:bulletEnabled/>
        </dgm:presLayoutVars>
      </dgm:prSet>
      <dgm:spPr/>
    </dgm:pt>
    <dgm:pt modelId="{D9E28B05-5398-41CE-847C-E42BA09474F6}" type="pres">
      <dgm:prSet presAssocID="{10B80696-2103-4B1B-BD1F-504B0BB50EB5}" presName="descendantText" presStyleLbl="alignAccFollowNode1" presStyleIdx="1" presStyleCnt="2">
        <dgm:presLayoutVars>
          <dgm:bulletEnabled/>
        </dgm:presLayoutVars>
      </dgm:prSet>
      <dgm:spPr/>
    </dgm:pt>
  </dgm:ptLst>
  <dgm:cxnLst>
    <dgm:cxn modelId="{F0AC643F-8337-4DCC-9A11-43FCCD911B37}" srcId="{4815DB5F-C10A-4B12-82CF-82CCE345079D}" destId="{10B80696-2103-4B1B-BD1F-504B0BB50EB5}" srcOrd="1" destOrd="0" parTransId="{9DCC2158-998B-456F-851B-DE4199B33911}" sibTransId="{8175794C-A3B1-483E-B705-E8023A47BD57}"/>
    <dgm:cxn modelId="{7CF6495F-4AD2-4575-8C69-599996FEA27C}" srcId="{AF2578BC-7974-4B72-AF08-A4595509E71D}" destId="{241C30D8-6B44-4283-801C-29832ACD33C6}" srcOrd="0" destOrd="0" parTransId="{2FCE5AB1-0B9C-4239-8445-F4A200CE0683}" sibTransId="{C46640E3-A8A8-4CFF-BD0D-FD631EAA4535}"/>
    <dgm:cxn modelId="{210AF35F-632F-40B0-BD3A-0E3D55A72775}" srcId="{4815DB5F-C10A-4B12-82CF-82CCE345079D}" destId="{AF2578BC-7974-4B72-AF08-A4595509E71D}" srcOrd="0" destOrd="0" parTransId="{B3DD5C88-B1A1-4B49-9954-510E240F702F}" sibTransId="{63ED9699-E82E-4E55-B3B8-9DB9FF2C25A0}"/>
    <dgm:cxn modelId="{B1CA1247-0292-424C-846B-15790FC16329}" type="presOf" srcId="{4815DB5F-C10A-4B12-82CF-82CCE345079D}" destId="{8E24A3CC-F42B-4AE3-B57A-D0AD53F336A5}" srcOrd="0" destOrd="0" presId="urn:microsoft.com/office/officeart/2016/7/layout/VerticalSolidActionList"/>
    <dgm:cxn modelId="{54E0004E-8B16-4799-A43E-27950A125660}" type="presOf" srcId="{10B80696-2103-4B1B-BD1F-504B0BB50EB5}" destId="{67AC903E-347D-4F0E-9E5F-2441E1D4D1E0}" srcOrd="0" destOrd="0" presId="urn:microsoft.com/office/officeart/2016/7/layout/VerticalSolidActionList"/>
    <dgm:cxn modelId="{1FA33970-BE71-4A5F-A3BB-4C30F7936426}" type="presOf" srcId="{B1A5B8A1-0A40-439B-9879-18C4DBD281DB}" destId="{D9E28B05-5398-41CE-847C-E42BA09474F6}" srcOrd="0" destOrd="0" presId="urn:microsoft.com/office/officeart/2016/7/layout/VerticalSolidActionList"/>
    <dgm:cxn modelId="{538BC754-8962-4920-B6BF-85E9C53B1F9D}" srcId="{10B80696-2103-4B1B-BD1F-504B0BB50EB5}" destId="{B1A5B8A1-0A40-439B-9879-18C4DBD281DB}" srcOrd="0" destOrd="0" parTransId="{EC4D13E8-C08E-46F2-94D7-0DF6F4C43DA2}" sibTransId="{8493CB43-1293-4F7A-8637-7C59EEB4138F}"/>
    <dgm:cxn modelId="{9A15528C-5C92-4C3C-9C50-FB18903A94C4}" type="presOf" srcId="{AF2578BC-7974-4B72-AF08-A4595509E71D}" destId="{A3700EE7-C97B-4133-8921-3643495714B1}" srcOrd="0" destOrd="0" presId="urn:microsoft.com/office/officeart/2016/7/layout/VerticalSolidActionList"/>
    <dgm:cxn modelId="{CA46DD9B-917E-40F7-B4C0-2DBE9ED506BC}" type="presOf" srcId="{241C30D8-6B44-4283-801C-29832ACD33C6}" destId="{3169BA74-5026-4F45-BC82-EE3E148F7953}" srcOrd="0" destOrd="0" presId="urn:microsoft.com/office/officeart/2016/7/layout/VerticalSolidActionList"/>
    <dgm:cxn modelId="{B63D9E7C-E593-43C5-9989-BECDBBE2108B}" type="presParOf" srcId="{8E24A3CC-F42B-4AE3-B57A-D0AD53F336A5}" destId="{AB182DD5-03FA-46DE-9041-3E51FA7ECA01}" srcOrd="0" destOrd="0" presId="urn:microsoft.com/office/officeart/2016/7/layout/VerticalSolidActionList"/>
    <dgm:cxn modelId="{EBFCAB30-A5FD-46CD-B7FE-EA7651BEB3B5}" type="presParOf" srcId="{AB182DD5-03FA-46DE-9041-3E51FA7ECA01}" destId="{A3700EE7-C97B-4133-8921-3643495714B1}" srcOrd="0" destOrd="0" presId="urn:microsoft.com/office/officeart/2016/7/layout/VerticalSolidActionList"/>
    <dgm:cxn modelId="{6EFFCC50-513D-45C1-96E0-26AB18161B35}" type="presParOf" srcId="{AB182DD5-03FA-46DE-9041-3E51FA7ECA01}" destId="{3169BA74-5026-4F45-BC82-EE3E148F7953}" srcOrd="1" destOrd="0" presId="urn:microsoft.com/office/officeart/2016/7/layout/VerticalSolidActionList"/>
    <dgm:cxn modelId="{B8F9ED3D-B238-4482-B1B6-FE235DA11FC0}" type="presParOf" srcId="{8E24A3CC-F42B-4AE3-B57A-D0AD53F336A5}" destId="{63124E85-2200-4CD7-BC10-88E94EFE09D5}" srcOrd="1" destOrd="0" presId="urn:microsoft.com/office/officeart/2016/7/layout/VerticalSolidActionList"/>
    <dgm:cxn modelId="{EF3BD104-21B4-4DCF-B199-3E682564F582}" type="presParOf" srcId="{8E24A3CC-F42B-4AE3-B57A-D0AD53F336A5}" destId="{C5BE0673-0609-4570-BF8E-5382042DC03A}" srcOrd="2" destOrd="0" presId="urn:microsoft.com/office/officeart/2016/7/layout/VerticalSolidActionList"/>
    <dgm:cxn modelId="{DE79968E-9C18-43ED-8E30-5FCD8AC2D218}" type="presParOf" srcId="{C5BE0673-0609-4570-BF8E-5382042DC03A}" destId="{67AC903E-347D-4F0E-9E5F-2441E1D4D1E0}" srcOrd="0" destOrd="0" presId="urn:microsoft.com/office/officeart/2016/7/layout/VerticalSolidActionList"/>
    <dgm:cxn modelId="{D7104A06-E050-4901-8ACB-14F96DDA759D}" type="presParOf" srcId="{C5BE0673-0609-4570-BF8E-5382042DC03A}" destId="{D9E28B05-5398-41CE-847C-E42BA09474F6}"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A00A2EA-B1D8-48EE-9104-77BE32DD7570}"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ED797599-2502-4F5B-93AA-2A10B50DDD1A}">
      <dgm:prSet/>
      <dgm:spPr/>
      <dgm:t>
        <a:bodyPr/>
        <a:lstStyle/>
        <a:p>
          <a:pPr>
            <a:lnSpc>
              <a:spcPct val="100000"/>
            </a:lnSpc>
          </a:pPr>
          <a:r>
            <a:rPr lang="en-US" b="1"/>
            <a:t>For Logistic Regression and KNN model, Scaling does not seem to improve the model</a:t>
          </a:r>
        </a:p>
      </dgm:t>
    </dgm:pt>
    <dgm:pt modelId="{8F051949-DFA2-4DF0-A7E5-9B24700C9861}" type="parTrans" cxnId="{546CAB53-9F6E-422C-8588-61543953F96E}">
      <dgm:prSet/>
      <dgm:spPr/>
      <dgm:t>
        <a:bodyPr/>
        <a:lstStyle/>
        <a:p>
          <a:endParaRPr lang="en-US"/>
        </a:p>
      </dgm:t>
    </dgm:pt>
    <dgm:pt modelId="{D8A47AE6-F091-4C1D-AE4C-0ECEABAEA4C4}" type="sibTrans" cxnId="{546CAB53-9F6E-422C-8588-61543953F96E}">
      <dgm:prSet/>
      <dgm:spPr/>
      <dgm:t>
        <a:bodyPr/>
        <a:lstStyle/>
        <a:p>
          <a:endParaRPr lang="en-US"/>
        </a:p>
      </dgm:t>
    </dgm:pt>
    <dgm:pt modelId="{4C6666A2-6914-4D82-B249-321113A9E775}">
      <dgm:prSet/>
      <dgm:spPr/>
      <dgm:t>
        <a:bodyPr/>
        <a:lstStyle/>
        <a:p>
          <a:pPr>
            <a:lnSpc>
              <a:spcPct val="100000"/>
            </a:lnSpc>
          </a:pPr>
          <a:r>
            <a:rPr lang="en-US" b="1"/>
            <a:t>Scaling is not necessary for tree-based model, So Random Forest  and Gradient Boosting does not require feature scaling</a:t>
          </a:r>
        </a:p>
      </dgm:t>
    </dgm:pt>
    <dgm:pt modelId="{ECA62272-7CC0-425E-8CA9-41B78D8C5B3C}" type="parTrans" cxnId="{C8ED3032-B52A-460E-BFE1-D28A7E1534F6}">
      <dgm:prSet/>
      <dgm:spPr/>
      <dgm:t>
        <a:bodyPr/>
        <a:lstStyle/>
        <a:p>
          <a:endParaRPr lang="en-US"/>
        </a:p>
      </dgm:t>
    </dgm:pt>
    <dgm:pt modelId="{0E7936A1-736C-40E0-ABA8-B3E60A9C26B4}" type="sibTrans" cxnId="{C8ED3032-B52A-460E-BFE1-D28A7E1534F6}">
      <dgm:prSet/>
      <dgm:spPr/>
      <dgm:t>
        <a:bodyPr/>
        <a:lstStyle/>
        <a:p>
          <a:endParaRPr lang="en-US"/>
        </a:p>
      </dgm:t>
    </dgm:pt>
    <dgm:pt modelId="{51363D9A-87A4-4A02-AE35-96ECB8D5D358}" type="pres">
      <dgm:prSet presAssocID="{7A00A2EA-B1D8-48EE-9104-77BE32DD7570}" presName="root" presStyleCnt="0">
        <dgm:presLayoutVars>
          <dgm:dir/>
          <dgm:resizeHandles val="exact"/>
        </dgm:presLayoutVars>
      </dgm:prSet>
      <dgm:spPr/>
    </dgm:pt>
    <dgm:pt modelId="{DFBFC562-21C8-4FB5-A91C-F83DDE42BBF9}" type="pres">
      <dgm:prSet presAssocID="{ED797599-2502-4F5B-93AA-2A10B50DDD1A}" presName="compNode" presStyleCnt="0"/>
      <dgm:spPr/>
    </dgm:pt>
    <dgm:pt modelId="{D868A8B4-7BE8-40DF-8F2B-02552D5CFE38}" type="pres">
      <dgm:prSet presAssocID="{ED797599-2502-4F5B-93AA-2A10B50DDD1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60AC6346-DDB4-469D-A8F9-37471C51D2F7}" type="pres">
      <dgm:prSet presAssocID="{ED797599-2502-4F5B-93AA-2A10B50DDD1A}" presName="spaceRect" presStyleCnt="0"/>
      <dgm:spPr/>
    </dgm:pt>
    <dgm:pt modelId="{72A6799E-7654-4EAE-83E8-FC85332D9825}" type="pres">
      <dgm:prSet presAssocID="{ED797599-2502-4F5B-93AA-2A10B50DDD1A}" presName="textRect" presStyleLbl="revTx" presStyleIdx="0" presStyleCnt="2">
        <dgm:presLayoutVars>
          <dgm:chMax val="1"/>
          <dgm:chPref val="1"/>
        </dgm:presLayoutVars>
      </dgm:prSet>
      <dgm:spPr/>
    </dgm:pt>
    <dgm:pt modelId="{6F8D2BB1-C166-4FA2-A9BD-B06ECE265A96}" type="pres">
      <dgm:prSet presAssocID="{D8A47AE6-F091-4C1D-AE4C-0ECEABAEA4C4}" presName="sibTrans" presStyleCnt="0"/>
      <dgm:spPr/>
    </dgm:pt>
    <dgm:pt modelId="{8D7C3F03-4612-4342-BCAE-B3DB3B72C5A6}" type="pres">
      <dgm:prSet presAssocID="{4C6666A2-6914-4D82-B249-321113A9E775}" presName="compNode" presStyleCnt="0"/>
      <dgm:spPr/>
    </dgm:pt>
    <dgm:pt modelId="{59A49467-4DF9-4146-BFC0-40257590FDF0}" type="pres">
      <dgm:prSet presAssocID="{4C6666A2-6914-4D82-B249-321113A9E77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1EEFDEF2-ABEE-48D5-943C-2234DF45BE31}" type="pres">
      <dgm:prSet presAssocID="{4C6666A2-6914-4D82-B249-321113A9E775}" presName="spaceRect" presStyleCnt="0"/>
      <dgm:spPr/>
    </dgm:pt>
    <dgm:pt modelId="{E591DE9B-1319-4023-ACE9-C7F74C98276D}" type="pres">
      <dgm:prSet presAssocID="{4C6666A2-6914-4D82-B249-321113A9E775}" presName="textRect" presStyleLbl="revTx" presStyleIdx="1" presStyleCnt="2">
        <dgm:presLayoutVars>
          <dgm:chMax val="1"/>
          <dgm:chPref val="1"/>
        </dgm:presLayoutVars>
      </dgm:prSet>
      <dgm:spPr/>
    </dgm:pt>
  </dgm:ptLst>
  <dgm:cxnLst>
    <dgm:cxn modelId="{C8ED3032-B52A-460E-BFE1-D28A7E1534F6}" srcId="{7A00A2EA-B1D8-48EE-9104-77BE32DD7570}" destId="{4C6666A2-6914-4D82-B249-321113A9E775}" srcOrd="1" destOrd="0" parTransId="{ECA62272-7CC0-425E-8CA9-41B78D8C5B3C}" sibTransId="{0E7936A1-736C-40E0-ABA8-B3E60A9C26B4}"/>
    <dgm:cxn modelId="{0B3BE864-2E50-446F-AEAB-26B62A0D82D5}" type="presOf" srcId="{4C6666A2-6914-4D82-B249-321113A9E775}" destId="{E591DE9B-1319-4023-ACE9-C7F74C98276D}" srcOrd="0" destOrd="0" presId="urn:microsoft.com/office/officeart/2018/2/layout/IconLabelList"/>
    <dgm:cxn modelId="{546CAB53-9F6E-422C-8588-61543953F96E}" srcId="{7A00A2EA-B1D8-48EE-9104-77BE32DD7570}" destId="{ED797599-2502-4F5B-93AA-2A10B50DDD1A}" srcOrd="0" destOrd="0" parTransId="{8F051949-DFA2-4DF0-A7E5-9B24700C9861}" sibTransId="{D8A47AE6-F091-4C1D-AE4C-0ECEABAEA4C4}"/>
    <dgm:cxn modelId="{6691FC84-D272-4BE2-A121-E88F4DE02A3E}" type="presOf" srcId="{7A00A2EA-B1D8-48EE-9104-77BE32DD7570}" destId="{51363D9A-87A4-4A02-AE35-96ECB8D5D358}" srcOrd="0" destOrd="0" presId="urn:microsoft.com/office/officeart/2018/2/layout/IconLabelList"/>
    <dgm:cxn modelId="{AB086BE9-EAEB-453F-B7C9-11E9C5F4144C}" type="presOf" srcId="{ED797599-2502-4F5B-93AA-2A10B50DDD1A}" destId="{72A6799E-7654-4EAE-83E8-FC85332D9825}" srcOrd="0" destOrd="0" presId="urn:microsoft.com/office/officeart/2018/2/layout/IconLabelList"/>
    <dgm:cxn modelId="{94BEBE6E-113F-4C70-B0FB-A547E5A80F5E}" type="presParOf" srcId="{51363D9A-87A4-4A02-AE35-96ECB8D5D358}" destId="{DFBFC562-21C8-4FB5-A91C-F83DDE42BBF9}" srcOrd="0" destOrd="0" presId="urn:microsoft.com/office/officeart/2018/2/layout/IconLabelList"/>
    <dgm:cxn modelId="{938C118B-4295-4B9F-B90B-5CA8A3580216}" type="presParOf" srcId="{DFBFC562-21C8-4FB5-A91C-F83DDE42BBF9}" destId="{D868A8B4-7BE8-40DF-8F2B-02552D5CFE38}" srcOrd="0" destOrd="0" presId="urn:microsoft.com/office/officeart/2018/2/layout/IconLabelList"/>
    <dgm:cxn modelId="{5D8839D2-5DEE-4683-ABF6-F68C30957DE0}" type="presParOf" srcId="{DFBFC562-21C8-4FB5-A91C-F83DDE42BBF9}" destId="{60AC6346-DDB4-469D-A8F9-37471C51D2F7}" srcOrd="1" destOrd="0" presId="urn:microsoft.com/office/officeart/2018/2/layout/IconLabelList"/>
    <dgm:cxn modelId="{4161A2E4-1922-42E4-A2D9-7B6FAE1AEFB0}" type="presParOf" srcId="{DFBFC562-21C8-4FB5-A91C-F83DDE42BBF9}" destId="{72A6799E-7654-4EAE-83E8-FC85332D9825}" srcOrd="2" destOrd="0" presId="urn:microsoft.com/office/officeart/2018/2/layout/IconLabelList"/>
    <dgm:cxn modelId="{8AA45E3E-8AE3-4C07-A3FD-BF767AEC7CD6}" type="presParOf" srcId="{51363D9A-87A4-4A02-AE35-96ECB8D5D358}" destId="{6F8D2BB1-C166-4FA2-A9BD-B06ECE265A96}" srcOrd="1" destOrd="0" presId="urn:microsoft.com/office/officeart/2018/2/layout/IconLabelList"/>
    <dgm:cxn modelId="{7EF84ADF-5843-4F42-B6A4-58A50762105A}" type="presParOf" srcId="{51363D9A-87A4-4A02-AE35-96ECB8D5D358}" destId="{8D7C3F03-4612-4342-BCAE-B3DB3B72C5A6}" srcOrd="2" destOrd="0" presId="urn:microsoft.com/office/officeart/2018/2/layout/IconLabelList"/>
    <dgm:cxn modelId="{6DF5F24C-E8BB-4EBA-9DEC-D6FE72207A1A}" type="presParOf" srcId="{8D7C3F03-4612-4342-BCAE-B3DB3B72C5A6}" destId="{59A49467-4DF9-4146-BFC0-40257590FDF0}" srcOrd="0" destOrd="0" presId="urn:microsoft.com/office/officeart/2018/2/layout/IconLabelList"/>
    <dgm:cxn modelId="{1957E912-2D7F-4E71-85AB-F177C9C72BA0}" type="presParOf" srcId="{8D7C3F03-4612-4342-BCAE-B3DB3B72C5A6}" destId="{1EEFDEF2-ABEE-48D5-943C-2234DF45BE31}" srcOrd="1" destOrd="0" presId="urn:microsoft.com/office/officeart/2018/2/layout/IconLabelList"/>
    <dgm:cxn modelId="{20521D85-BA34-4CAF-8902-12770081DF4B}" type="presParOf" srcId="{8D7C3F03-4612-4342-BCAE-B3DB3B72C5A6}" destId="{E591DE9B-1319-4023-ACE9-C7F74C98276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542586-1DD3-46F7-B46B-A8A66F54810F}">
      <dsp:nvSpPr>
        <dsp:cNvPr id="0" name=""/>
        <dsp:cNvSpPr/>
      </dsp:nvSpPr>
      <dsp:spPr>
        <a:xfrm>
          <a:off x="3211082" y="2467627"/>
          <a:ext cx="91440" cy="915971"/>
        </a:xfrm>
        <a:custGeom>
          <a:avLst/>
          <a:gdLst/>
          <a:ahLst/>
          <a:cxnLst/>
          <a:rect l="0" t="0" r="0" b="0"/>
          <a:pathLst>
            <a:path>
              <a:moveTo>
                <a:pt x="45720" y="0"/>
              </a:moveTo>
              <a:lnTo>
                <a:pt x="45720" y="915971"/>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33137" y="2920880"/>
        <a:ext cx="47328" cy="9465"/>
      </dsp:txXfrm>
    </dsp:sp>
    <dsp:sp modelId="{E8382A33-6760-43A6-A7CA-34B857626E8F}">
      <dsp:nvSpPr>
        <dsp:cNvPr id="0" name=""/>
        <dsp:cNvSpPr/>
      </dsp:nvSpPr>
      <dsp:spPr>
        <a:xfrm>
          <a:off x="1199037" y="109"/>
          <a:ext cx="4115529" cy="246931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664" tIns="211682" rIns="201664" bIns="211682" numCol="1" spcCol="1270" anchor="ctr" anchorCtr="0">
          <a:noAutofit/>
        </a:bodyPr>
        <a:lstStyle/>
        <a:p>
          <a:pPr marL="0" lvl="0" indent="0" algn="ctr" defTabSz="1244600">
            <a:lnSpc>
              <a:spcPct val="90000"/>
            </a:lnSpc>
            <a:spcBef>
              <a:spcPct val="0"/>
            </a:spcBef>
            <a:spcAft>
              <a:spcPct val="35000"/>
            </a:spcAft>
            <a:buNone/>
          </a:pPr>
          <a:r>
            <a:rPr lang="en-US" sz="2800" kern="1200" dirty="0"/>
            <a:t>Replace </a:t>
          </a:r>
        </a:p>
        <a:p>
          <a:pPr marL="0" lvl="0" indent="0" algn="ctr" defTabSz="1244600">
            <a:lnSpc>
              <a:spcPct val="90000"/>
            </a:lnSpc>
            <a:spcBef>
              <a:spcPct val="0"/>
            </a:spcBef>
            <a:spcAft>
              <a:spcPct val="35000"/>
            </a:spcAft>
            <a:buNone/>
          </a:pPr>
          <a:r>
            <a:rPr lang="en-US" sz="2800" kern="1200" dirty="0"/>
            <a:t>‘-’  to ‘else’</a:t>
          </a:r>
        </a:p>
        <a:p>
          <a:pPr marL="0" lvl="0" indent="0" algn="ctr" defTabSz="1244600">
            <a:lnSpc>
              <a:spcPct val="90000"/>
            </a:lnSpc>
            <a:spcBef>
              <a:spcPct val="0"/>
            </a:spcBef>
            <a:spcAft>
              <a:spcPct val="35000"/>
            </a:spcAft>
            <a:buNone/>
          </a:pPr>
          <a:r>
            <a:rPr lang="en-US" sz="2800" kern="1200" dirty="0"/>
            <a:t>In  “Service”  Column Based on Note in Dataset</a:t>
          </a:r>
        </a:p>
      </dsp:txBody>
      <dsp:txXfrm>
        <a:off x="1199037" y="109"/>
        <a:ext cx="4115529" cy="2469317"/>
      </dsp:txXfrm>
    </dsp:sp>
    <dsp:sp modelId="{74007CEC-749C-42C9-A762-3AAA3053F7AA}">
      <dsp:nvSpPr>
        <dsp:cNvPr id="0" name=""/>
        <dsp:cNvSpPr/>
      </dsp:nvSpPr>
      <dsp:spPr>
        <a:xfrm>
          <a:off x="1199037" y="3415998"/>
          <a:ext cx="4115529" cy="246931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664" tIns="211682" rIns="201664" bIns="211682" numCol="1" spcCol="1270" anchor="ctr" anchorCtr="0">
          <a:noAutofit/>
        </a:bodyPr>
        <a:lstStyle/>
        <a:p>
          <a:pPr marL="0" lvl="0" indent="0" algn="ctr" defTabSz="1244600">
            <a:lnSpc>
              <a:spcPct val="90000"/>
            </a:lnSpc>
            <a:spcBef>
              <a:spcPct val="0"/>
            </a:spcBef>
            <a:spcAft>
              <a:spcPct val="35000"/>
            </a:spcAft>
            <a:buNone/>
          </a:pPr>
          <a:r>
            <a:rPr lang="en-US" sz="2800" kern="1200" dirty="0"/>
            <a:t>Keep </a:t>
          </a:r>
        </a:p>
        <a:p>
          <a:pPr marL="0" lvl="0" indent="0" algn="ctr" defTabSz="1244600">
            <a:lnSpc>
              <a:spcPct val="90000"/>
            </a:lnSpc>
            <a:spcBef>
              <a:spcPct val="0"/>
            </a:spcBef>
            <a:spcAft>
              <a:spcPct val="35000"/>
            </a:spcAft>
            <a:buNone/>
          </a:pPr>
          <a:r>
            <a:rPr lang="en-US" sz="2800" kern="1200" dirty="0"/>
            <a:t>top 6 most </a:t>
          </a:r>
        </a:p>
        <a:p>
          <a:pPr marL="0" lvl="0" indent="0" algn="ctr" defTabSz="1244600">
            <a:lnSpc>
              <a:spcPct val="90000"/>
            </a:lnSpc>
            <a:spcBef>
              <a:spcPct val="0"/>
            </a:spcBef>
            <a:spcAft>
              <a:spcPct val="35000"/>
            </a:spcAft>
            <a:buNone/>
          </a:pPr>
          <a:r>
            <a:rPr lang="en-US" sz="2800" kern="1200" dirty="0"/>
            <a:t>Common Protocols</a:t>
          </a:r>
        </a:p>
      </dsp:txBody>
      <dsp:txXfrm>
        <a:off x="1199037" y="3415998"/>
        <a:ext cx="4115529" cy="246931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58552-4806-4EB6-9178-A40003350C69}">
      <dsp:nvSpPr>
        <dsp:cNvPr id="0" name=""/>
        <dsp:cNvSpPr/>
      </dsp:nvSpPr>
      <dsp:spPr>
        <a:xfrm>
          <a:off x="0" y="0"/>
          <a:ext cx="718819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B04ACD5-5608-4440-BD23-1A360A2F24D4}">
      <dsp:nvSpPr>
        <dsp:cNvPr id="0" name=""/>
        <dsp:cNvSpPr/>
      </dsp:nvSpPr>
      <dsp:spPr>
        <a:xfrm>
          <a:off x="0" y="0"/>
          <a:ext cx="7188199" cy="646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00000"/>
            </a:lnSpc>
            <a:spcBef>
              <a:spcPct val="0"/>
            </a:spcBef>
            <a:spcAft>
              <a:spcPct val="35000"/>
            </a:spcAft>
            <a:buNone/>
          </a:pPr>
          <a:r>
            <a:rPr lang="en-US" sz="1600" kern="1200"/>
            <a:t>The KNN has the most Overfitting because the value of Test Accuracy is much Lower than Training Accuracy Compared with other models. </a:t>
          </a:r>
        </a:p>
      </dsp:txBody>
      <dsp:txXfrm>
        <a:off x="0" y="0"/>
        <a:ext cx="7188199" cy="646045"/>
      </dsp:txXfrm>
    </dsp:sp>
    <dsp:sp modelId="{8AEF104A-1E85-40AF-B2C7-1E22785E9EF0}">
      <dsp:nvSpPr>
        <dsp:cNvPr id="0" name=""/>
        <dsp:cNvSpPr/>
      </dsp:nvSpPr>
      <dsp:spPr>
        <a:xfrm>
          <a:off x="0" y="646045"/>
          <a:ext cx="718819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DB78FF9-53F3-425E-847E-26A49A5C5CC1}">
      <dsp:nvSpPr>
        <dsp:cNvPr id="0" name=""/>
        <dsp:cNvSpPr/>
      </dsp:nvSpPr>
      <dsp:spPr>
        <a:xfrm>
          <a:off x="0" y="646045"/>
          <a:ext cx="7188199" cy="646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00000"/>
            </a:lnSpc>
            <a:spcBef>
              <a:spcPct val="0"/>
            </a:spcBef>
            <a:spcAft>
              <a:spcPct val="35000"/>
            </a:spcAft>
            <a:buNone/>
          </a:pPr>
          <a:r>
            <a:rPr lang="en-US" sz="1600" kern="1200"/>
            <a:t>The best model goes to Gradient Boosting model.</a:t>
          </a:r>
        </a:p>
      </dsp:txBody>
      <dsp:txXfrm>
        <a:off x="0" y="646045"/>
        <a:ext cx="7188199" cy="64604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C08169-B3F0-41E1-B3DA-3EE2F6A1B460}">
      <dsp:nvSpPr>
        <dsp:cNvPr id="0" name=""/>
        <dsp:cNvSpPr/>
      </dsp:nvSpPr>
      <dsp:spPr>
        <a:xfrm>
          <a:off x="2825921" y="998985"/>
          <a:ext cx="1208341" cy="419424"/>
        </a:xfrm>
        <a:custGeom>
          <a:avLst/>
          <a:gdLst/>
          <a:ahLst/>
          <a:cxnLst/>
          <a:rect l="0" t="0" r="0" b="0"/>
          <a:pathLst>
            <a:path>
              <a:moveTo>
                <a:pt x="0" y="0"/>
              </a:moveTo>
              <a:lnTo>
                <a:pt x="0" y="209712"/>
              </a:lnTo>
              <a:lnTo>
                <a:pt x="1208341" y="209712"/>
              </a:lnTo>
              <a:lnTo>
                <a:pt x="1208341" y="419424"/>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61167C3-30C5-4AA6-82BB-28B36B885654}">
      <dsp:nvSpPr>
        <dsp:cNvPr id="0" name=""/>
        <dsp:cNvSpPr/>
      </dsp:nvSpPr>
      <dsp:spPr>
        <a:xfrm>
          <a:off x="1617580" y="998985"/>
          <a:ext cx="1208341" cy="419424"/>
        </a:xfrm>
        <a:custGeom>
          <a:avLst/>
          <a:gdLst/>
          <a:ahLst/>
          <a:cxnLst/>
          <a:rect l="0" t="0" r="0" b="0"/>
          <a:pathLst>
            <a:path>
              <a:moveTo>
                <a:pt x="1208341" y="0"/>
              </a:moveTo>
              <a:lnTo>
                <a:pt x="1208341" y="209712"/>
              </a:lnTo>
              <a:lnTo>
                <a:pt x="0" y="209712"/>
              </a:lnTo>
              <a:lnTo>
                <a:pt x="0" y="419424"/>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6AD102D-F9D4-4E73-A2D1-36077C99E89B}">
      <dsp:nvSpPr>
        <dsp:cNvPr id="0" name=""/>
        <dsp:cNvSpPr/>
      </dsp:nvSpPr>
      <dsp:spPr>
        <a:xfrm>
          <a:off x="1827292" y="356"/>
          <a:ext cx="1997258" cy="9986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Logistic Regression and KNN models do not have built in feature importance functions.</a:t>
          </a:r>
        </a:p>
      </dsp:txBody>
      <dsp:txXfrm>
        <a:off x="1827292" y="356"/>
        <a:ext cx="1997258" cy="998629"/>
      </dsp:txXfrm>
    </dsp:sp>
    <dsp:sp modelId="{7929D1C3-44E1-4988-9141-1B667F61237D}">
      <dsp:nvSpPr>
        <dsp:cNvPr id="0" name=""/>
        <dsp:cNvSpPr/>
      </dsp:nvSpPr>
      <dsp:spPr>
        <a:xfrm>
          <a:off x="618951" y="1418409"/>
          <a:ext cx="1997258" cy="99862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Simple way to find Feature Importance for Logistic Regression is to multiply the Standard Deviation by the Coefficients of each Feature.</a:t>
          </a:r>
        </a:p>
      </dsp:txBody>
      <dsp:txXfrm>
        <a:off x="618951" y="1418409"/>
        <a:ext cx="1997258" cy="998629"/>
      </dsp:txXfrm>
    </dsp:sp>
    <dsp:sp modelId="{A3C17418-BFCD-4F93-B560-1DA575EF73B1}">
      <dsp:nvSpPr>
        <dsp:cNvPr id="0" name=""/>
        <dsp:cNvSpPr/>
      </dsp:nvSpPr>
      <dsp:spPr>
        <a:xfrm>
          <a:off x="3035633" y="1418409"/>
          <a:ext cx="1997258" cy="99862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Could not discover a way to find Feature Importance for KNN, at least not without long runtimes.</a:t>
          </a:r>
        </a:p>
      </dsp:txBody>
      <dsp:txXfrm>
        <a:off x="3035633" y="1418409"/>
        <a:ext cx="1997258" cy="998629"/>
      </dsp:txXfrm>
    </dsp:sp>
    <dsp:sp modelId="{7A121F8D-ED2F-426E-B1E3-6F7C7EF0BAA3}">
      <dsp:nvSpPr>
        <dsp:cNvPr id="0" name=""/>
        <dsp:cNvSpPr/>
      </dsp:nvSpPr>
      <dsp:spPr>
        <a:xfrm>
          <a:off x="4243974" y="356"/>
          <a:ext cx="1997258" cy="9986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dirty="0"/>
            <a:t>Random Forest and Gradient Boosting have built in feature importance functions</a:t>
          </a:r>
        </a:p>
      </dsp:txBody>
      <dsp:txXfrm>
        <a:off x="4243974" y="356"/>
        <a:ext cx="1997258" cy="99862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5F8C7-E1DB-4EA4-AF89-BA163302C7F7}">
      <dsp:nvSpPr>
        <dsp:cNvPr id="0" name=""/>
        <dsp:cNvSpPr/>
      </dsp:nvSpPr>
      <dsp:spPr>
        <a:xfrm>
          <a:off x="0" y="465090"/>
          <a:ext cx="3651466" cy="5171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For all model, the Gradient Boosting model has the best results.</a:t>
          </a:r>
        </a:p>
      </dsp:txBody>
      <dsp:txXfrm>
        <a:off x="25245" y="490335"/>
        <a:ext cx="3600976" cy="466650"/>
      </dsp:txXfrm>
    </dsp:sp>
    <dsp:sp modelId="{269081FF-6D18-42C3-A412-D35A18D74BB4}">
      <dsp:nvSpPr>
        <dsp:cNvPr id="0" name=""/>
        <dsp:cNvSpPr/>
      </dsp:nvSpPr>
      <dsp:spPr>
        <a:xfrm>
          <a:off x="0" y="1019670"/>
          <a:ext cx="3651466" cy="5171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For Logistic Regression model, the best result is after applying PCA.</a:t>
          </a:r>
        </a:p>
      </dsp:txBody>
      <dsp:txXfrm>
        <a:off x="25245" y="1044915"/>
        <a:ext cx="3600976" cy="466650"/>
      </dsp:txXfrm>
    </dsp:sp>
    <dsp:sp modelId="{F210093B-CBA4-4C81-AA05-1FE3BD2DFA0F}">
      <dsp:nvSpPr>
        <dsp:cNvPr id="0" name=""/>
        <dsp:cNvSpPr/>
      </dsp:nvSpPr>
      <dsp:spPr>
        <a:xfrm>
          <a:off x="0" y="1574250"/>
          <a:ext cx="3651466" cy="5171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For KNN model, the best result is after applying GridSearchCV to find best parameters.</a:t>
          </a:r>
        </a:p>
      </dsp:txBody>
      <dsp:txXfrm>
        <a:off x="25245" y="1599495"/>
        <a:ext cx="3600976" cy="466650"/>
      </dsp:txXfrm>
    </dsp:sp>
    <dsp:sp modelId="{2528BA0E-90CE-4F33-BAB5-87329143E51F}">
      <dsp:nvSpPr>
        <dsp:cNvPr id="0" name=""/>
        <dsp:cNvSpPr/>
      </dsp:nvSpPr>
      <dsp:spPr>
        <a:xfrm>
          <a:off x="0" y="2128830"/>
          <a:ext cx="3651466" cy="5171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For Random Forest, the best result is after adding external resource.</a:t>
          </a:r>
        </a:p>
      </dsp:txBody>
      <dsp:txXfrm>
        <a:off x="25245" y="2154075"/>
        <a:ext cx="3600976" cy="466650"/>
      </dsp:txXfrm>
    </dsp:sp>
    <dsp:sp modelId="{1F011875-A359-471E-9219-36F2F73D47D5}">
      <dsp:nvSpPr>
        <dsp:cNvPr id="0" name=""/>
        <dsp:cNvSpPr/>
      </dsp:nvSpPr>
      <dsp:spPr>
        <a:xfrm>
          <a:off x="0" y="2683410"/>
          <a:ext cx="3651466" cy="5171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For Gradient Boosting, the best result is after applying GridSearchCV to find best parameters.</a:t>
          </a:r>
        </a:p>
      </dsp:txBody>
      <dsp:txXfrm>
        <a:off x="25245" y="2708655"/>
        <a:ext cx="3600976" cy="466650"/>
      </dsp:txXfrm>
    </dsp:sp>
    <dsp:sp modelId="{3D0B7F5F-0419-4646-9971-E2055AAF4CBD}">
      <dsp:nvSpPr>
        <dsp:cNvPr id="0" name=""/>
        <dsp:cNvSpPr/>
      </dsp:nvSpPr>
      <dsp:spPr>
        <a:xfrm>
          <a:off x="0" y="3237991"/>
          <a:ext cx="3651466" cy="5171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The Important Feature For Logistic Regression is sbytes.</a:t>
          </a:r>
        </a:p>
      </dsp:txBody>
      <dsp:txXfrm>
        <a:off x="25245" y="3263236"/>
        <a:ext cx="3600976" cy="466650"/>
      </dsp:txXfrm>
    </dsp:sp>
    <dsp:sp modelId="{5763A6F8-A4BA-4570-9D1F-52D49B3BF31F}">
      <dsp:nvSpPr>
        <dsp:cNvPr id="0" name=""/>
        <dsp:cNvSpPr/>
      </dsp:nvSpPr>
      <dsp:spPr>
        <a:xfrm>
          <a:off x="0" y="3792571"/>
          <a:ext cx="3651466" cy="5171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The Important Feature For Random Forest is sttl.</a:t>
          </a:r>
        </a:p>
      </dsp:txBody>
      <dsp:txXfrm>
        <a:off x="25245" y="3817816"/>
        <a:ext cx="3600976" cy="466650"/>
      </dsp:txXfrm>
    </dsp:sp>
    <dsp:sp modelId="{D5C408F1-0D39-42C2-8F73-14C1E9275B83}">
      <dsp:nvSpPr>
        <dsp:cNvPr id="0" name=""/>
        <dsp:cNvSpPr/>
      </dsp:nvSpPr>
      <dsp:spPr>
        <a:xfrm>
          <a:off x="0" y="4347151"/>
          <a:ext cx="3651466" cy="5171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The Important Feature For Gradient Boosting is sttl.</a:t>
          </a:r>
        </a:p>
      </dsp:txBody>
      <dsp:txXfrm>
        <a:off x="25245" y="4372396"/>
        <a:ext cx="3600976" cy="46665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71B33-1FA9-4C6A-999E-BFF388C0F41D}">
      <dsp:nvSpPr>
        <dsp:cNvPr id="0" name=""/>
        <dsp:cNvSpPr/>
      </dsp:nvSpPr>
      <dsp:spPr>
        <a:xfrm>
          <a:off x="644851" y="998"/>
          <a:ext cx="2781421" cy="166885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002060"/>
              </a:solidFill>
            </a:rPr>
            <a:t>Adding another resource</a:t>
          </a:r>
        </a:p>
      </dsp:txBody>
      <dsp:txXfrm>
        <a:off x="644851" y="998"/>
        <a:ext cx="2781421" cy="1668852"/>
      </dsp:txXfrm>
    </dsp:sp>
    <dsp:sp modelId="{8E298CB2-FF68-4B28-BFD6-08A368479879}">
      <dsp:nvSpPr>
        <dsp:cNvPr id="0" name=""/>
        <dsp:cNvSpPr/>
      </dsp:nvSpPr>
      <dsp:spPr>
        <a:xfrm>
          <a:off x="3704415" y="998"/>
          <a:ext cx="2781421" cy="1668852"/>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solidFill>
                <a:srgbClr val="002060"/>
              </a:solidFill>
            </a:rPr>
            <a:t>Quality of the dataset could have been improved as well, for example dataset will includes port number,IP address,etc.</a:t>
          </a:r>
        </a:p>
      </dsp:txBody>
      <dsp:txXfrm>
        <a:off x="3704415" y="998"/>
        <a:ext cx="2781421" cy="1668852"/>
      </dsp:txXfrm>
    </dsp:sp>
    <dsp:sp modelId="{9D694363-B948-4E15-BA20-1F88F4A61996}">
      <dsp:nvSpPr>
        <dsp:cNvPr id="0" name=""/>
        <dsp:cNvSpPr/>
      </dsp:nvSpPr>
      <dsp:spPr>
        <a:xfrm>
          <a:off x="6763978" y="998"/>
          <a:ext cx="2781421" cy="1668852"/>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solidFill>
                <a:srgbClr val="002060"/>
              </a:solidFill>
            </a:rPr>
            <a:t>Analysis of the Attack categories and normal can be enriched to find the reason of Attack.</a:t>
          </a:r>
        </a:p>
      </dsp:txBody>
      <dsp:txXfrm>
        <a:off x="6763978" y="998"/>
        <a:ext cx="2781421" cy="1668852"/>
      </dsp:txXfrm>
    </dsp:sp>
    <dsp:sp modelId="{ECE973EE-5FAC-4049-8A65-1EC74B4B443B}">
      <dsp:nvSpPr>
        <dsp:cNvPr id="0" name=""/>
        <dsp:cNvSpPr/>
      </dsp:nvSpPr>
      <dsp:spPr>
        <a:xfrm>
          <a:off x="2174633" y="1947993"/>
          <a:ext cx="2781421" cy="1668852"/>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solidFill>
                <a:srgbClr val="002060"/>
              </a:solidFill>
            </a:rPr>
            <a:t>More data can be added to the analysis to broaden conclusions.</a:t>
          </a:r>
        </a:p>
      </dsp:txBody>
      <dsp:txXfrm>
        <a:off x="2174633" y="1947993"/>
        <a:ext cx="2781421" cy="1668852"/>
      </dsp:txXfrm>
    </dsp:sp>
    <dsp:sp modelId="{61675CF3-0A17-4239-B46E-9AB60641BB7F}">
      <dsp:nvSpPr>
        <dsp:cNvPr id="0" name=""/>
        <dsp:cNvSpPr/>
      </dsp:nvSpPr>
      <dsp:spPr>
        <a:xfrm>
          <a:off x="5234197" y="1947993"/>
          <a:ext cx="2781421" cy="1668852"/>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solidFill>
                <a:srgbClr val="002060"/>
              </a:solidFill>
            </a:rPr>
            <a:t>Newer data can be helpful in drawing better conclusions.</a:t>
          </a:r>
        </a:p>
      </dsp:txBody>
      <dsp:txXfrm>
        <a:off x="5234197" y="1947993"/>
        <a:ext cx="2781421" cy="1668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9A19E-679A-425E-BC28-FAAC3C5E209B}">
      <dsp:nvSpPr>
        <dsp:cNvPr id="0" name=""/>
        <dsp:cNvSpPr/>
      </dsp:nvSpPr>
      <dsp:spPr>
        <a:xfrm>
          <a:off x="0" y="139429"/>
          <a:ext cx="6594475" cy="25786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latin typeface="Tahoma" panose="020B0604030504040204" pitchFamily="34" charset="0"/>
              <a:ea typeface="Tahoma" panose="020B0604030504040204" pitchFamily="34" charset="0"/>
              <a:cs typeface="Tahoma" panose="020B0604030504040204" pitchFamily="34" charset="0"/>
            </a:rPr>
            <a:t>Applying </a:t>
          </a:r>
        </a:p>
        <a:p>
          <a:pPr marL="0" lvl="0" indent="0" algn="l" defTabSz="1289050">
            <a:lnSpc>
              <a:spcPct val="90000"/>
            </a:lnSpc>
            <a:spcBef>
              <a:spcPct val="0"/>
            </a:spcBef>
            <a:spcAft>
              <a:spcPct val="35000"/>
            </a:spcAft>
            <a:buNone/>
          </a:pPr>
          <a:r>
            <a:rPr lang="en-US" sz="2900" kern="1200">
              <a:latin typeface="Tahoma" panose="020B0604030504040204" pitchFamily="34" charset="0"/>
              <a:ea typeface="Tahoma" panose="020B0604030504040204" pitchFamily="34" charset="0"/>
              <a:cs typeface="Tahoma" panose="020B0604030504040204" pitchFamily="34" charset="0"/>
            </a:rPr>
            <a:t>One-hot by using Dummy to Convert </a:t>
          </a:r>
        </a:p>
        <a:p>
          <a:pPr marL="0" lvl="0" indent="0" algn="l" defTabSz="1289050">
            <a:lnSpc>
              <a:spcPct val="90000"/>
            </a:lnSpc>
            <a:spcBef>
              <a:spcPct val="0"/>
            </a:spcBef>
            <a:spcAft>
              <a:spcPct val="35000"/>
            </a:spcAft>
            <a:buNone/>
          </a:pPr>
          <a:r>
            <a:rPr lang="en-US" sz="2900" kern="1200">
              <a:latin typeface="Tahoma" panose="020B0604030504040204" pitchFamily="34" charset="0"/>
              <a:ea typeface="Tahoma" panose="020B0604030504040204" pitchFamily="34" charset="0"/>
              <a:cs typeface="Tahoma" panose="020B0604030504040204" pitchFamily="34" charset="0"/>
            </a:rPr>
            <a:t>Object-type Columns </a:t>
          </a:r>
        </a:p>
        <a:p>
          <a:pPr marL="0" lvl="0" indent="0" algn="l" defTabSz="1289050">
            <a:lnSpc>
              <a:spcPct val="90000"/>
            </a:lnSpc>
            <a:spcBef>
              <a:spcPct val="0"/>
            </a:spcBef>
            <a:spcAft>
              <a:spcPct val="35000"/>
            </a:spcAft>
            <a:buNone/>
          </a:pPr>
          <a:r>
            <a:rPr lang="en-US" sz="2900" kern="1200">
              <a:latin typeface="Tahoma" panose="020B0604030504040204" pitchFamily="34" charset="0"/>
              <a:ea typeface="Tahoma" panose="020B0604030504040204" pitchFamily="34" charset="0"/>
              <a:cs typeface="Tahoma" panose="020B0604030504040204" pitchFamily="34" charset="0"/>
            </a:rPr>
            <a:t>to Numeric</a:t>
          </a:r>
          <a:endParaRPr lang="en-US" sz="2900" kern="1200"/>
        </a:p>
      </dsp:txBody>
      <dsp:txXfrm>
        <a:off x="125881" y="265310"/>
        <a:ext cx="6342713" cy="2326918"/>
      </dsp:txXfrm>
    </dsp:sp>
    <dsp:sp modelId="{925E9433-2856-40AE-9859-24D6E7D6E9C0}">
      <dsp:nvSpPr>
        <dsp:cNvPr id="0" name=""/>
        <dsp:cNvSpPr/>
      </dsp:nvSpPr>
      <dsp:spPr>
        <a:xfrm>
          <a:off x="0" y="2801629"/>
          <a:ext cx="6594475" cy="25786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latin typeface="Tahoma" panose="020B0604030504040204" pitchFamily="34" charset="0"/>
              <a:ea typeface="Tahoma" panose="020B0604030504040204" pitchFamily="34" charset="0"/>
              <a:cs typeface="Tahoma" panose="020B0604030504040204" pitchFamily="34" charset="0"/>
            </a:rPr>
            <a:t>Drop </a:t>
          </a:r>
        </a:p>
        <a:p>
          <a:pPr marL="0" lvl="0" indent="0" algn="l" defTabSz="1289050">
            <a:lnSpc>
              <a:spcPct val="90000"/>
            </a:lnSpc>
            <a:spcBef>
              <a:spcPct val="0"/>
            </a:spcBef>
            <a:spcAft>
              <a:spcPct val="35000"/>
            </a:spcAft>
            <a:buNone/>
          </a:pPr>
          <a:r>
            <a:rPr lang="en-US" sz="2900" kern="1200">
              <a:latin typeface="Tahoma" panose="020B0604030504040204" pitchFamily="34" charset="0"/>
              <a:ea typeface="Tahoma" panose="020B0604030504040204" pitchFamily="34" charset="0"/>
              <a:cs typeface="Tahoma" panose="020B0604030504040204" pitchFamily="34" charset="0"/>
            </a:rPr>
            <a:t>ID and Attack_cat</a:t>
          </a:r>
        </a:p>
        <a:p>
          <a:pPr marL="0" lvl="0" indent="0" algn="l" defTabSz="1289050">
            <a:lnSpc>
              <a:spcPct val="90000"/>
            </a:lnSpc>
            <a:spcBef>
              <a:spcPct val="0"/>
            </a:spcBef>
            <a:spcAft>
              <a:spcPct val="35000"/>
            </a:spcAft>
            <a:buNone/>
          </a:pPr>
          <a:r>
            <a:rPr lang="en-US" sz="2900" kern="1200">
              <a:latin typeface="Tahoma" panose="020B0604030504040204" pitchFamily="34" charset="0"/>
              <a:ea typeface="Tahoma" panose="020B0604030504040204" pitchFamily="34" charset="0"/>
              <a:cs typeface="Tahoma" panose="020B0604030504040204" pitchFamily="34" charset="0"/>
            </a:rPr>
            <a:t> from Dataset</a:t>
          </a:r>
        </a:p>
      </dsp:txBody>
      <dsp:txXfrm>
        <a:off x="125881" y="2927510"/>
        <a:ext cx="6342713" cy="23269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84FDF-1B49-43BD-8D5F-E37C64F64FC7}">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BA03C4-114B-4857-A414-02CF1A2978C2}">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9D5B84-A6B3-4CEE-BABB-CFF814DCEE0C}">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Find out the number of components that explain 90% of variance in the dataset.</a:t>
          </a:r>
        </a:p>
      </dsp:txBody>
      <dsp:txXfrm>
        <a:off x="1429899" y="2442"/>
        <a:ext cx="5083704" cy="1238008"/>
      </dsp:txXfrm>
    </dsp:sp>
    <dsp:sp modelId="{B4209052-E569-4CF2-897B-1199C3099D18}">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3FC480-76EB-4C49-BE76-3354B0BF9445}">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94ECF-7AED-4FB9-AAC1-8E413CC38B04}">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Create Data Frame with PCA Components </a:t>
          </a:r>
        </a:p>
      </dsp:txBody>
      <dsp:txXfrm>
        <a:off x="1429899" y="1549953"/>
        <a:ext cx="5083704" cy="1238008"/>
      </dsp:txXfrm>
    </dsp:sp>
    <dsp:sp modelId="{5984AE77-FA22-499D-9005-CABB51463A27}">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BD0A06-E4B5-48DB-92B3-CE455A9BB925}">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21DAA2-56D4-4C7D-8DF4-68C79793DE7B}">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Adding Target Variable </a:t>
          </a:r>
        </a:p>
      </dsp:txBody>
      <dsp:txXfrm>
        <a:off x="1429899" y="3097464"/>
        <a:ext cx="5083704" cy="1238008"/>
      </dsp:txXfrm>
    </dsp:sp>
    <dsp:sp modelId="{855EBFB9-62E1-467A-81B3-CEFBF39C436D}">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2D60E-8205-49F2-A3EE-64EC33921531}">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596C9A-ABA7-4601-9BFA-6486F51E513D}">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Applying Models</a:t>
          </a:r>
        </a:p>
      </dsp:txBody>
      <dsp:txXfrm>
        <a:off x="1429899" y="4644974"/>
        <a:ext cx="5083704" cy="12380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E9212-229B-40E4-8286-73D98D96A82F}">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BF7D7E-7671-40B0-85AF-0B6ECB57BF9F}">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A5E858-A499-4FA5-9E86-183B4CED5472}">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Load New Dataset</a:t>
          </a:r>
        </a:p>
      </dsp:txBody>
      <dsp:txXfrm>
        <a:off x="1429899" y="2442"/>
        <a:ext cx="5083704" cy="1238008"/>
      </dsp:txXfrm>
    </dsp:sp>
    <dsp:sp modelId="{854217F0-3487-4929-968C-CB462DC9B880}">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0E1CCD-5BB2-44EF-B32A-2D2688A638FA}">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0CA412-6178-4DFC-9D16-0A5E9953881F}">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Cleaning New Dataset</a:t>
          </a:r>
        </a:p>
      </dsp:txBody>
      <dsp:txXfrm>
        <a:off x="1429899" y="1549953"/>
        <a:ext cx="5083704" cy="1238008"/>
      </dsp:txXfrm>
    </dsp:sp>
    <dsp:sp modelId="{50434893-4FFA-4B84-B6F7-4EE0D8E8FDA1}">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682699-89D4-4669-AE3F-782220D690B1}">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4702A1-1F03-48EB-B87B-CA9E00D784D8}">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Merge with the Original Dataset</a:t>
          </a:r>
        </a:p>
      </dsp:txBody>
      <dsp:txXfrm>
        <a:off x="1429899" y="3097464"/>
        <a:ext cx="5083704" cy="1238008"/>
      </dsp:txXfrm>
    </dsp:sp>
    <dsp:sp modelId="{FA1EBDC1-5667-4B03-8EAA-5F445D3A4795}">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E04FF1-6AE4-4475-9C0B-CE553BAEB95E}">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98D743-93F8-4973-BCED-EF94669A1F0B}">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Applying Models</a:t>
          </a:r>
        </a:p>
      </dsp:txBody>
      <dsp:txXfrm>
        <a:off x="1429899" y="4644974"/>
        <a:ext cx="5083704" cy="12380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7EBBB5-E9BB-4F2A-B55B-4EAC310E4968}">
      <dsp:nvSpPr>
        <dsp:cNvPr id="0" name=""/>
        <dsp:cNvSpPr/>
      </dsp:nvSpPr>
      <dsp:spPr>
        <a:xfrm>
          <a:off x="0" y="0"/>
          <a:ext cx="5750559" cy="60455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The KNN model has the most overfitting because the value of Test Accuracy is much lower than Training accuracy compared with other models. </a:t>
          </a:r>
        </a:p>
      </dsp:txBody>
      <dsp:txXfrm>
        <a:off x="17707" y="17707"/>
        <a:ext cx="5047115" cy="569137"/>
      </dsp:txXfrm>
    </dsp:sp>
    <dsp:sp modelId="{9D046C2F-254D-46DC-92E9-8DDFD74C03B0}">
      <dsp:nvSpPr>
        <dsp:cNvPr id="0" name=""/>
        <dsp:cNvSpPr/>
      </dsp:nvSpPr>
      <dsp:spPr>
        <a:xfrm>
          <a:off x="481609" y="714470"/>
          <a:ext cx="5750559" cy="604551"/>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Log Loss Scoring (uncertainly) Trends are Similar  to the Accuracy.</a:t>
          </a:r>
        </a:p>
      </dsp:txBody>
      <dsp:txXfrm>
        <a:off x="499316" y="732177"/>
        <a:ext cx="4840577" cy="569137"/>
      </dsp:txXfrm>
    </dsp:sp>
    <dsp:sp modelId="{0FC02C82-8CFC-4440-A5CC-C0506DBC1A5B}">
      <dsp:nvSpPr>
        <dsp:cNvPr id="0" name=""/>
        <dsp:cNvSpPr/>
      </dsp:nvSpPr>
      <dsp:spPr>
        <a:xfrm>
          <a:off x="956030" y="1428940"/>
          <a:ext cx="5750559" cy="604551"/>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The best Test model goes to Gradient Boosting model.</a:t>
          </a:r>
        </a:p>
      </dsp:txBody>
      <dsp:txXfrm>
        <a:off x="973737" y="1446647"/>
        <a:ext cx="4847765" cy="569137"/>
      </dsp:txXfrm>
    </dsp:sp>
    <dsp:sp modelId="{9594D510-06E5-4DC6-A047-0F0091A989BB}">
      <dsp:nvSpPr>
        <dsp:cNvPr id="0" name=""/>
        <dsp:cNvSpPr/>
      </dsp:nvSpPr>
      <dsp:spPr>
        <a:xfrm>
          <a:off x="1437639" y="2143411"/>
          <a:ext cx="5750559" cy="604551"/>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These Initial models are not Optimized; I only use the default hyperparameters.</a:t>
          </a:r>
        </a:p>
      </dsp:txBody>
      <dsp:txXfrm>
        <a:off x="1455346" y="2161118"/>
        <a:ext cx="4840577" cy="569137"/>
      </dsp:txXfrm>
    </dsp:sp>
    <dsp:sp modelId="{6882AB18-9FD9-4F0B-8C03-C900F67A133E}">
      <dsp:nvSpPr>
        <dsp:cNvPr id="0" name=""/>
        <dsp:cNvSpPr/>
      </dsp:nvSpPr>
      <dsp:spPr>
        <a:xfrm>
          <a:off x="5357600" y="463031"/>
          <a:ext cx="392958" cy="392958"/>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446016" y="463031"/>
        <a:ext cx="216126" cy="295701"/>
      </dsp:txXfrm>
    </dsp:sp>
    <dsp:sp modelId="{C4BDC8B1-C14A-439A-86B0-85EDA855EDB7}">
      <dsp:nvSpPr>
        <dsp:cNvPr id="0" name=""/>
        <dsp:cNvSpPr/>
      </dsp:nvSpPr>
      <dsp:spPr>
        <a:xfrm>
          <a:off x="5839209" y="1177502"/>
          <a:ext cx="392958" cy="392958"/>
        </a:xfrm>
        <a:prstGeom prst="downArrow">
          <a:avLst>
            <a:gd name="adj1" fmla="val 55000"/>
            <a:gd name="adj2" fmla="val 45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927625" y="1177502"/>
        <a:ext cx="216126" cy="295701"/>
      </dsp:txXfrm>
    </dsp:sp>
    <dsp:sp modelId="{8DCB1F98-4E5B-4871-9BE2-5C5B71305C0A}">
      <dsp:nvSpPr>
        <dsp:cNvPr id="0" name=""/>
        <dsp:cNvSpPr/>
      </dsp:nvSpPr>
      <dsp:spPr>
        <a:xfrm>
          <a:off x="6313630" y="1891972"/>
          <a:ext cx="392958" cy="392958"/>
        </a:xfrm>
        <a:prstGeom prst="downArrow">
          <a:avLst>
            <a:gd name="adj1" fmla="val 55000"/>
            <a:gd name="adj2" fmla="val 45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402046" y="1891972"/>
        <a:ext cx="216126" cy="2957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4F729-E968-4CB3-81DB-72DCBD231EDD}">
      <dsp:nvSpPr>
        <dsp:cNvPr id="0" name=""/>
        <dsp:cNvSpPr/>
      </dsp:nvSpPr>
      <dsp:spPr>
        <a:xfrm>
          <a:off x="151626" y="581"/>
          <a:ext cx="2151545" cy="129092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Random Forest model has the most Overfitting because the value of Test Accuracy is much Lower than Training Accuracy Compared with other models. </a:t>
          </a:r>
        </a:p>
      </dsp:txBody>
      <dsp:txXfrm>
        <a:off x="151626" y="581"/>
        <a:ext cx="2151545" cy="1290927"/>
      </dsp:txXfrm>
    </dsp:sp>
    <dsp:sp modelId="{0D918746-F41D-4838-A4DF-E798062178A2}">
      <dsp:nvSpPr>
        <dsp:cNvPr id="0" name=""/>
        <dsp:cNvSpPr/>
      </dsp:nvSpPr>
      <dsp:spPr>
        <a:xfrm>
          <a:off x="2518326" y="581"/>
          <a:ext cx="2151545" cy="129092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Log Loss Scoring Trends are Similar to the Accuracy.</a:t>
          </a:r>
        </a:p>
      </dsp:txBody>
      <dsp:txXfrm>
        <a:off x="2518326" y="581"/>
        <a:ext cx="2151545" cy="1290927"/>
      </dsp:txXfrm>
    </dsp:sp>
    <dsp:sp modelId="{2EBFF62F-43C3-46D4-998A-D780CDB1CEFE}">
      <dsp:nvSpPr>
        <dsp:cNvPr id="0" name=""/>
        <dsp:cNvSpPr/>
      </dsp:nvSpPr>
      <dsp:spPr>
        <a:xfrm>
          <a:off x="4885027" y="581"/>
          <a:ext cx="2151545" cy="129092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best model goes to Gradient Boosting model.</a:t>
          </a:r>
        </a:p>
      </dsp:txBody>
      <dsp:txXfrm>
        <a:off x="4885027" y="581"/>
        <a:ext cx="2151545" cy="12909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F351C9-B245-4A44-80F1-94080E2548ED}">
      <dsp:nvSpPr>
        <dsp:cNvPr id="0" name=""/>
        <dsp:cNvSpPr/>
      </dsp:nvSpPr>
      <dsp:spPr>
        <a:xfrm>
          <a:off x="0" y="27745"/>
          <a:ext cx="7188199" cy="5967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The KNN has the most Overfitting because the value of Test Log Loss is much higher than Training compared with other models. </a:t>
          </a:r>
        </a:p>
      </dsp:txBody>
      <dsp:txXfrm>
        <a:off x="29128" y="56873"/>
        <a:ext cx="7129943" cy="538444"/>
      </dsp:txXfrm>
    </dsp:sp>
    <dsp:sp modelId="{E81939DE-6BE5-4BCA-B5DB-B1E0B4E1098F}">
      <dsp:nvSpPr>
        <dsp:cNvPr id="0" name=""/>
        <dsp:cNvSpPr/>
      </dsp:nvSpPr>
      <dsp:spPr>
        <a:xfrm>
          <a:off x="0" y="667645"/>
          <a:ext cx="7188199" cy="5967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The best model goes to Gradient Boosting model. </a:t>
          </a:r>
        </a:p>
      </dsp:txBody>
      <dsp:txXfrm>
        <a:off x="29128" y="696773"/>
        <a:ext cx="7129943" cy="5384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9BA74-5026-4F45-BC82-EE3E148F7953}">
      <dsp:nvSpPr>
        <dsp:cNvPr id="0" name=""/>
        <dsp:cNvSpPr/>
      </dsp:nvSpPr>
      <dsp:spPr>
        <a:xfrm>
          <a:off x="2103120" y="382"/>
          <a:ext cx="8412480" cy="2112514"/>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536579" rIns="163225" bIns="536579" numCol="1" spcCol="1270" anchor="ctr" anchorCtr="0">
          <a:noAutofit/>
        </a:bodyPr>
        <a:lstStyle/>
        <a:p>
          <a:pPr marL="0" lvl="0" indent="0" algn="l" defTabSz="977900">
            <a:lnSpc>
              <a:spcPct val="90000"/>
            </a:lnSpc>
            <a:spcBef>
              <a:spcPct val="0"/>
            </a:spcBef>
            <a:spcAft>
              <a:spcPct val="35000"/>
            </a:spcAft>
            <a:buNone/>
          </a:pPr>
          <a:r>
            <a:rPr lang="en-US" sz="2200" kern="1200" dirty="0"/>
            <a:t>Scaling data</a:t>
          </a:r>
        </a:p>
      </dsp:txBody>
      <dsp:txXfrm>
        <a:off x="2103120" y="382"/>
        <a:ext cx="8412480" cy="2112514"/>
      </dsp:txXfrm>
    </dsp:sp>
    <dsp:sp modelId="{A3700EE7-C97B-4133-8921-3643495714B1}">
      <dsp:nvSpPr>
        <dsp:cNvPr id="0" name=""/>
        <dsp:cNvSpPr/>
      </dsp:nvSpPr>
      <dsp:spPr>
        <a:xfrm>
          <a:off x="0" y="382"/>
          <a:ext cx="2103120" cy="2112514"/>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208669" rIns="111290" bIns="208669" numCol="1" spcCol="1270" anchor="ctr" anchorCtr="0">
          <a:noAutofit/>
        </a:bodyPr>
        <a:lstStyle/>
        <a:p>
          <a:pPr marL="0" lvl="0" indent="0" algn="ctr" defTabSz="1155700">
            <a:lnSpc>
              <a:spcPct val="90000"/>
            </a:lnSpc>
            <a:spcBef>
              <a:spcPct val="0"/>
            </a:spcBef>
            <a:spcAft>
              <a:spcPct val="35000"/>
            </a:spcAft>
            <a:buNone/>
          </a:pPr>
          <a:r>
            <a:rPr lang="en-US" sz="2600" kern="1200"/>
            <a:t>Scaling</a:t>
          </a:r>
        </a:p>
      </dsp:txBody>
      <dsp:txXfrm>
        <a:off x="0" y="382"/>
        <a:ext cx="2103120" cy="2112514"/>
      </dsp:txXfrm>
    </dsp:sp>
    <dsp:sp modelId="{D9E28B05-5398-41CE-847C-E42BA09474F6}">
      <dsp:nvSpPr>
        <dsp:cNvPr id="0" name=""/>
        <dsp:cNvSpPr/>
      </dsp:nvSpPr>
      <dsp:spPr>
        <a:xfrm>
          <a:off x="2103120" y="2239647"/>
          <a:ext cx="8412480" cy="211251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536579" rIns="163225" bIns="536579" numCol="1" spcCol="1270" anchor="ctr" anchorCtr="0">
          <a:noAutofit/>
        </a:bodyPr>
        <a:lstStyle/>
        <a:p>
          <a:pPr marL="0" lvl="0" indent="0" algn="l" defTabSz="977900">
            <a:lnSpc>
              <a:spcPct val="90000"/>
            </a:lnSpc>
            <a:spcBef>
              <a:spcPct val="0"/>
            </a:spcBef>
            <a:spcAft>
              <a:spcPct val="35000"/>
            </a:spcAft>
            <a:buNone/>
          </a:pPr>
          <a:r>
            <a:rPr lang="en-US" sz="2200" kern="1200" dirty="0"/>
            <a:t> Using GridSearchCV to find the best hyperparameters</a:t>
          </a:r>
        </a:p>
      </dsp:txBody>
      <dsp:txXfrm>
        <a:off x="2103120" y="2239647"/>
        <a:ext cx="8412480" cy="2112514"/>
      </dsp:txXfrm>
    </dsp:sp>
    <dsp:sp modelId="{67AC903E-347D-4F0E-9E5F-2441E1D4D1E0}">
      <dsp:nvSpPr>
        <dsp:cNvPr id="0" name=""/>
        <dsp:cNvSpPr/>
      </dsp:nvSpPr>
      <dsp:spPr>
        <a:xfrm>
          <a:off x="0" y="2239647"/>
          <a:ext cx="2103120" cy="2112514"/>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208669" rIns="111290" bIns="208669" numCol="1" spcCol="1270" anchor="ctr" anchorCtr="0">
          <a:noAutofit/>
        </a:bodyPr>
        <a:lstStyle/>
        <a:p>
          <a:pPr marL="0" lvl="0" indent="0" algn="ctr" defTabSz="1155700">
            <a:lnSpc>
              <a:spcPct val="90000"/>
            </a:lnSpc>
            <a:spcBef>
              <a:spcPct val="0"/>
            </a:spcBef>
            <a:spcAft>
              <a:spcPct val="35000"/>
            </a:spcAft>
            <a:buNone/>
          </a:pPr>
          <a:r>
            <a:rPr lang="en-US" sz="2600" kern="1200" dirty="0"/>
            <a:t>GridSearchCV</a:t>
          </a:r>
        </a:p>
      </dsp:txBody>
      <dsp:txXfrm>
        <a:off x="0" y="2239647"/>
        <a:ext cx="2103120" cy="211251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8A8B4-7BE8-40DF-8F2B-02552D5CFE38}">
      <dsp:nvSpPr>
        <dsp:cNvPr id="0" name=""/>
        <dsp:cNvSpPr/>
      </dsp:nvSpPr>
      <dsp:spPr>
        <a:xfrm>
          <a:off x="915896" y="227101"/>
          <a:ext cx="1483312" cy="1483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A6799E-7654-4EAE-83E8-FC85332D9825}">
      <dsp:nvSpPr>
        <dsp:cNvPr id="0" name=""/>
        <dsp:cNvSpPr/>
      </dsp:nvSpPr>
      <dsp:spPr>
        <a:xfrm>
          <a:off x="9427" y="2099579"/>
          <a:ext cx="329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a:t>For Logistic Regression and KNN model, Scaling does not seem to improve the model</a:t>
          </a:r>
        </a:p>
      </dsp:txBody>
      <dsp:txXfrm>
        <a:off x="9427" y="2099579"/>
        <a:ext cx="3296250" cy="720000"/>
      </dsp:txXfrm>
    </dsp:sp>
    <dsp:sp modelId="{59A49467-4DF9-4146-BFC0-40257590FDF0}">
      <dsp:nvSpPr>
        <dsp:cNvPr id="0" name=""/>
        <dsp:cNvSpPr/>
      </dsp:nvSpPr>
      <dsp:spPr>
        <a:xfrm>
          <a:off x="4788990" y="227101"/>
          <a:ext cx="1483312" cy="1483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91DE9B-1319-4023-ACE9-C7F74C98276D}">
      <dsp:nvSpPr>
        <dsp:cNvPr id="0" name=""/>
        <dsp:cNvSpPr/>
      </dsp:nvSpPr>
      <dsp:spPr>
        <a:xfrm>
          <a:off x="3882521" y="2099579"/>
          <a:ext cx="329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a:t>Scaling is not necessary for tree-based model, So Random Forest  and Gradient Boosting does not require feature scaling</a:t>
          </a:r>
        </a:p>
      </dsp:txBody>
      <dsp:txXfrm>
        <a:off x="3882521" y="2099579"/>
        <a:ext cx="329625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371ED2-3921-43D8-B1AD-798C8802DD49}" type="datetimeFigureOut">
              <a:rPr lang="en-US" smtClean="0"/>
              <a:t>3/9/2020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BF7BE5-FDFF-4A59-842D-7DBF4708CAD6}" type="slidenum">
              <a:rPr lang="en-US" smtClean="0"/>
              <a:t>‹#›</a:t>
            </a:fld>
            <a:endParaRPr lang="en-US"/>
          </a:p>
        </p:txBody>
      </p:sp>
    </p:spTree>
    <p:extLst>
      <p:ext uri="{BB962C8B-B14F-4D97-AF65-F5344CB8AC3E}">
        <p14:creationId xmlns:p14="http://schemas.microsoft.com/office/powerpoint/2010/main" val="1277296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BF7BE5-FDFF-4A59-842D-7DBF4708CAD6}" type="slidenum">
              <a:rPr lang="en-US" smtClean="0"/>
              <a:t>2</a:t>
            </a:fld>
            <a:endParaRPr lang="en-US"/>
          </a:p>
        </p:txBody>
      </p:sp>
    </p:spTree>
    <p:extLst>
      <p:ext uri="{BB962C8B-B14F-4D97-AF65-F5344CB8AC3E}">
        <p14:creationId xmlns:p14="http://schemas.microsoft.com/office/powerpoint/2010/main" val="783960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note </a:t>
            </a:r>
          </a:p>
        </p:txBody>
      </p:sp>
      <p:sp>
        <p:nvSpPr>
          <p:cNvPr id="4" name="Slide Number Placeholder 3"/>
          <p:cNvSpPr>
            <a:spLocks noGrp="1"/>
          </p:cNvSpPr>
          <p:nvPr>
            <p:ph type="sldNum" sz="quarter" idx="5"/>
          </p:nvPr>
        </p:nvSpPr>
        <p:spPr/>
        <p:txBody>
          <a:bodyPr/>
          <a:lstStyle/>
          <a:p>
            <a:fld id="{FCBF7BE5-FDFF-4A59-842D-7DBF4708CAD6}" type="slidenum">
              <a:rPr lang="en-US" smtClean="0"/>
              <a:t>19</a:t>
            </a:fld>
            <a:endParaRPr lang="en-US"/>
          </a:p>
        </p:txBody>
      </p:sp>
    </p:spTree>
    <p:extLst>
      <p:ext uri="{BB962C8B-B14F-4D97-AF65-F5344CB8AC3E}">
        <p14:creationId xmlns:p14="http://schemas.microsoft.com/office/powerpoint/2010/main" val="3351447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BF7BE5-FDFF-4A59-842D-7DBF4708CAD6}" type="slidenum">
              <a:rPr lang="en-US" smtClean="0"/>
              <a:t>20</a:t>
            </a:fld>
            <a:endParaRPr lang="en-US"/>
          </a:p>
        </p:txBody>
      </p:sp>
    </p:spTree>
    <p:extLst>
      <p:ext uri="{BB962C8B-B14F-4D97-AF65-F5344CB8AC3E}">
        <p14:creationId xmlns:p14="http://schemas.microsoft.com/office/powerpoint/2010/main" val="124472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A964-85E9-4BE4-8F61-EC140A5438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9A0A56-B2E0-4D0E-83CE-BB0B287D84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71E023-AB79-40E6-B697-F5B27563D26E}"/>
              </a:ext>
            </a:extLst>
          </p:cNvPr>
          <p:cNvSpPr>
            <a:spLocks noGrp="1"/>
          </p:cNvSpPr>
          <p:nvPr>
            <p:ph type="dt" sz="half" idx="10"/>
          </p:nvPr>
        </p:nvSpPr>
        <p:spPr/>
        <p:txBody>
          <a:bodyPr/>
          <a:lstStyle/>
          <a:p>
            <a:fld id="{FFF4041B-5389-4016-A854-27F43D67389C}" type="datetime1">
              <a:rPr lang="en-US" smtClean="0"/>
              <a:t>3/9/2020</a:t>
            </a:fld>
            <a:endParaRPr lang="en-US" dirty="0"/>
          </a:p>
        </p:txBody>
      </p:sp>
      <p:sp>
        <p:nvSpPr>
          <p:cNvPr id="5" name="Footer Placeholder 4">
            <a:extLst>
              <a:ext uri="{FF2B5EF4-FFF2-40B4-BE49-F238E27FC236}">
                <a16:creationId xmlns:a16="http://schemas.microsoft.com/office/drawing/2014/main" id="{A320647E-05CF-49AF-816B-4FCA320694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CE260D-015A-4788-B101-6918B8DF9BA7}"/>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0424075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0D085-990A-4047-B0E2-97FE590493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F62F24-6B37-4DAC-A541-91908914C0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E9D61-C69D-4042-8D57-44CA4CC4C845}"/>
              </a:ext>
            </a:extLst>
          </p:cNvPr>
          <p:cNvSpPr>
            <a:spLocks noGrp="1"/>
          </p:cNvSpPr>
          <p:nvPr>
            <p:ph type="dt" sz="half" idx="10"/>
          </p:nvPr>
        </p:nvSpPr>
        <p:spPr/>
        <p:txBody>
          <a:bodyPr/>
          <a:lstStyle/>
          <a:p>
            <a:fld id="{14BA1EA6-EAE7-423F-85A1-245E727AC701}" type="datetime1">
              <a:rPr lang="en-US" smtClean="0"/>
              <a:t>3/9/2020</a:t>
            </a:fld>
            <a:endParaRPr lang="en-US"/>
          </a:p>
        </p:txBody>
      </p:sp>
      <p:sp>
        <p:nvSpPr>
          <p:cNvPr id="5" name="Footer Placeholder 4">
            <a:extLst>
              <a:ext uri="{FF2B5EF4-FFF2-40B4-BE49-F238E27FC236}">
                <a16:creationId xmlns:a16="http://schemas.microsoft.com/office/drawing/2014/main" id="{0CD0FC0E-92CE-42AA-9BA9-A28B3DA792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DA421B-188C-4DF7-826B-EB6B1D47E6DB}"/>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21188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B41E6A-B1AB-4209-95D4-2786145D0F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C10A76-DCBC-4E1F-9EC8-4561B71F1A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9ACE27-2577-44D2-A238-AA0759617268}"/>
              </a:ext>
            </a:extLst>
          </p:cNvPr>
          <p:cNvSpPr>
            <a:spLocks noGrp="1"/>
          </p:cNvSpPr>
          <p:nvPr>
            <p:ph type="dt" sz="half" idx="10"/>
          </p:nvPr>
        </p:nvSpPr>
        <p:spPr/>
        <p:txBody>
          <a:bodyPr/>
          <a:lstStyle/>
          <a:p>
            <a:fld id="{180C5F80-FB7A-418A-B9FE-B0C30B5E5258}" type="datetime1">
              <a:rPr lang="en-US" smtClean="0"/>
              <a:t>3/9/2020</a:t>
            </a:fld>
            <a:endParaRPr lang="en-US"/>
          </a:p>
        </p:txBody>
      </p:sp>
      <p:sp>
        <p:nvSpPr>
          <p:cNvPr id="5" name="Footer Placeholder 4">
            <a:extLst>
              <a:ext uri="{FF2B5EF4-FFF2-40B4-BE49-F238E27FC236}">
                <a16:creationId xmlns:a16="http://schemas.microsoft.com/office/drawing/2014/main" id="{F0707247-C6BC-4B12-9A42-05E9688B7D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D932F2-871B-4FC7-B7A7-578BDF30FDE0}"/>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7427648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CB92-1677-4D11-9C71-6C5CCE142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35FD1F-167C-425B-8FDC-6C7AF7F847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57B642-6831-4C16-9F12-7D8B43371B86}"/>
              </a:ext>
            </a:extLst>
          </p:cNvPr>
          <p:cNvSpPr>
            <a:spLocks noGrp="1"/>
          </p:cNvSpPr>
          <p:nvPr>
            <p:ph type="dt" sz="half" idx="10"/>
          </p:nvPr>
        </p:nvSpPr>
        <p:spPr/>
        <p:txBody>
          <a:bodyPr/>
          <a:lstStyle/>
          <a:p>
            <a:fld id="{19E1B2C3-6448-453A-A644-CAA27A269BB5}" type="datetime1">
              <a:rPr lang="en-US" smtClean="0"/>
              <a:t>3/9/2020</a:t>
            </a:fld>
            <a:endParaRPr lang="en-US"/>
          </a:p>
        </p:txBody>
      </p:sp>
      <p:sp>
        <p:nvSpPr>
          <p:cNvPr id="5" name="Footer Placeholder 4">
            <a:extLst>
              <a:ext uri="{FF2B5EF4-FFF2-40B4-BE49-F238E27FC236}">
                <a16:creationId xmlns:a16="http://schemas.microsoft.com/office/drawing/2014/main" id="{4DD369A7-564C-4501-AF8C-3E9C9C07B5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3C1F1A-C0DF-4012-97A6-8F90566DC612}"/>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41976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46AF-3B07-4DB3-AED5-FC59267A60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1CB8E9-8679-4E42-A930-B275838AA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B0763B-F459-4544-879B-AFF6E14FE244}"/>
              </a:ext>
            </a:extLst>
          </p:cNvPr>
          <p:cNvSpPr>
            <a:spLocks noGrp="1"/>
          </p:cNvSpPr>
          <p:nvPr>
            <p:ph type="dt" sz="half" idx="10"/>
          </p:nvPr>
        </p:nvSpPr>
        <p:spPr/>
        <p:txBody>
          <a:bodyPr/>
          <a:lstStyle/>
          <a:p>
            <a:fld id="{E05BAC5F-DF82-4844-95E8-3B3749428F48}" type="datetime1">
              <a:rPr lang="en-US" smtClean="0"/>
              <a:t>3/9/2020</a:t>
            </a:fld>
            <a:endParaRPr lang="en-US" dirty="0"/>
          </a:p>
        </p:txBody>
      </p:sp>
      <p:sp>
        <p:nvSpPr>
          <p:cNvPr id="5" name="Footer Placeholder 4">
            <a:extLst>
              <a:ext uri="{FF2B5EF4-FFF2-40B4-BE49-F238E27FC236}">
                <a16:creationId xmlns:a16="http://schemas.microsoft.com/office/drawing/2014/main" id="{484399B3-66DC-4D70-A0FA-46D133ADAD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7A2882-786B-45B2-87DF-68BBB78A27AB}"/>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6043212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B546-30A1-4921-A75F-90D13C0356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291CF0-B20B-40A0-A248-CFBE263B3F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3A0433-2334-4CA5-AD3C-A2967D0DE6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768266-C70A-415C-8405-7F025185DE70}"/>
              </a:ext>
            </a:extLst>
          </p:cNvPr>
          <p:cNvSpPr>
            <a:spLocks noGrp="1"/>
          </p:cNvSpPr>
          <p:nvPr>
            <p:ph type="dt" sz="half" idx="10"/>
          </p:nvPr>
        </p:nvSpPr>
        <p:spPr/>
        <p:txBody>
          <a:bodyPr/>
          <a:lstStyle/>
          <a:p>
            <a:fld id="{74D2A096-2033-484C-B036-82CE34998369}" type="datetime1">
              <a:rPr lang="en-US" smtClean="0"/>
              <a:t>3/9/2020</a:t>
            </a:fld>
            <a:endParaRPr lang="en-US"/>
          </a:p>
        </p:txBody>
      </p:sp>
      <p:sp>
        <p:nvSpPr>
          <p:cNvPr id="6" name="Footer Placeholder 5">
            <a:extLst>
              <a:ext uri="{FF2B5EF4-FFF2-40B4-BE49-F238E27FC236}">
                <a16:creationId xmlns:a16="http://schemas.microsoft.com/office/drawing/2014/main" id="{C50C059A-C34A-460E-88DA-9F86FEEDCDC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7791EFE-40FE-4FC4-8420-1BBA900628D6}"/>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4203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9C18F-53D6-4457-9F33-0D16AFC7AD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F9BD10-DEE1-49F5-B57E-C3A2A94E02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008823-78C7-45EA-9E57-EDF2840948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340FD2-570E-45CE-989A-E969BA632F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460093-9F1B-473D-B7BA-D7392718FA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EE906E-4E10-47F7-B5B6-B2DD9F20EB9C}"/>
              </a:ext>
            </a:extLst>
          </p:cNvPr>
          <p:cNvSpPr>
            <a:spLocks noGrp="1"/>
          </p:cNvSpPr>
          <p:nvPr>
            <p:ph type="dt" sz="half" idx="10"/>
          </p:nvPr>
        </p:nvSpPr>
        <p:spPr/>
        <p:txBody>
          <a:bodyPr/>
          <a:lstStyle/>
          <a:p>
            <a:fld id="{181797F2-5757-4756-9C95-22155ADE49F1}" type="datetime1">
              <a:rPr lang="en-US" smtClean="0"/>
              <a:t>3/9/2020</a:t>
            </a:fld>
            <a:endParaRPr lang="en-US"/>
          </a:p>
        </p:txBody>
      </p:sp>
      <p:sp>
        <p:nvSpPr>
          <p:cNvPr id="8" name="Footer Placeholder 7">
            <a:extLst>
              <a:ext uri="{FF2B5EF4-FFF2-40B4-BE49-F238E27FC236}">
                <a16:creationId xmlns:a16="http://schemas.microsoft.com/office/drawing/2014/main" id="{6E57AF6F-D63E-4348-AD8A-864AD14CC2D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C93F479-56A3-4D36-9488-4B950345BA57}"/>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42368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14453-8109-4620-ACA5-2DEBE26CD6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90177A-DB31-4431-9746-A49C67FA6930}"/>
              </a:ext>
            </a:extLst>
          </p:cNvPr>
          <p:cNvSpPr>
            <a:spLocks noGrp="1"/>
          </p:cNvSpPr>
          <p:nvPr>
            <p:ph type="dt" sz="half" idx="10"/>
          </p:nvPr>
        </p:nvSpPr>
        <p:spPr/>
        <p:txBody>
          <a:bodyPr/>
          <a:lstStyle/>
          <a:p>
            <a:fld id="{74AFDCAE-758A-4D18-86BC-30584EFCD28F}" type="datetime1">
              <a:rPr lang="en-US" smtClean="0"/>
              <a:t>3/9/2020</a:t>
            </a:fld>
            <a:endParaRPr lang="en-US"/>
          </a:p>
        </p:txBody>
      </p:sp>
      <p:sp>
        <p:nvSpPr>
          <p:cNvPr id="4" name="Footer Placeholder 3">
            <a:extLst>
              <a:ext uri="{FF2B5EF4-FFF2-40B4-BE49-F238E27FC236}">
                <a16:creationId xmlns:a16="http://schemas.microsoft.com/office/drawing/2014/main" id="{8A40165D-7B60-4795-B4DE-13176C1B70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7A2BF9-28D1-46D1-82B0-E962C68F1DC2}"/>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5401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72DF79-40C0-4007-B763-AA731D280F5B}"/>
              </a:ext>
            </a:extLst>
          </p:cNvPr>
          <p:cNvSpPr>
            <a:spLocks noGrp="1"/>
          </p:cNvSpPr>
          <p:nvPr>
            <p:ph type="dt" sz="half" idx="10"/>
          </p:nvPr>
        </p:nvSpPr>
        <p:spPr/>
        <p:txBody>
          <a:bodyPr/>
          <a:lstStyle/>
          <a:p>
            <a:fld id="{AB7D81DF-D83C-469D-ACE3-F52B1ACCECC8}" type="datetime1">
              <a:rPr lang="en-US" smtClean="0"/>
              <a:t>3/9/2020</a:t>
            </a:fld>
            <a:endParaRPr lang="en-US"/>
          </a:p>
        </p:txBody>
      </p:sp>
      <p:sp>
        <p:nvSpPr>
          <p:cNvPr id="3" name="Footer Placeholder 2">
            <a:extLst>
              <a:ext uri="{FF2B5EF4-FFF2-40B4-BE49-F238E27FC236}">
                <a16:creationId xmlns:a16="http://schemas.microsoft.com/office/drawing/2014/main" id="{CF7EB898-594F-4274-BC3A-547452F48D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655A08-541A-4D02-A91B-E94BA5ADA62E}"/>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5648393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80B9-39CA-4B69-8822-CFDD74E5C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279373-DF1F-4779-90ED-95A369E5C5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C2AABA-11A2-422F-9DAB-B3BE6F469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A32C5-B68C-47DD-8D5A-164592AFB4B3}"/>
              </a:ext>
            </a:extLst>
          </p:cNvPr>
          <p:cNvSpPr>
            <a:spLocks noGrp="1"/>
          </p:cNvSpPr>
          <p:nvPr>
            <p:ph type="dt" sz="half" idx="10"/>
          </p:nvPr>
        </p:nvSpPr>
        <p:spPr/>
        <p:txBody>
          <a:bodyPr/>
          <a:lstStyle/>
          <a:p>
            <a:fld id="{59F4768D-037D-474F-B12B-68AE1593B589}" type="datetime1">
              <a:rPr lang="en-US" smtClean="0"/>
              <a:t>3/9/2020</a:t>
            </a:fld>
            <a:endParaRPr lang="en-US"/>
          </a:p>
        </p:txBody>
      </p:sp>
      <p:sp>
        <p:nvSpPr>
          <p:cNvPr id="6" name="Footer Placeholder 5">
            <a:extLst>
              <a:ext uri="{FF2B5EF4-FFF2-40B4-BE49-F238E27FC236}">
                <a16:creationId xmlns:a16="http://schemas.microsoft.com/office/drawing/2014/main" id="{B4DB368D-3050-4568-9DDE-24EF5AD57E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429AA4F-7CA6-4C29-807A-2260DD912A04}"/>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6949253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A366A-A0A9-4D8D-909D-FF29EF6311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C1E66B-A0B4-4CE4-A137-4BED7CBC56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669D4C-8039-4768-8F1E-A5AFFF5E1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C693AA-2380-4121-8DEA-82B2B649AE13}"/>
              </a:ext>
            </a:extLst>
          </p:cNvPr>
          <p:cNvSpPr>
            <a:spLocks noGrp="1"/>
          </p:cNvSpPr>
          <p:nvPr>
            <p:ph type="dt" sz="half" idx="10"/>
          </p:nvPr>
        </p:nvSpPr>
        <p:spPr/>
        <p:txBody>
          <a:bodyPr/>
          <a:lstStyle/>
          <a:p>
            <a:fld id="{7BBDC253-43D4-4FB1-9833-014C42E1A2E2}" type="datetime1">
              <a:rPr lang="en-US" smtClean="0"/>
              <a:t>3/9/2020</a:t>
            </a:fld>
            <a:endParaRPr lang="en-US" dirty="0"/>
          </a:p>
        </p:txBody>
      </p:sp>
      <p:sp>
        <p:nvSpPr>
          <p:cNvPr id="6" name="Footer Placeholder 5">
            <a:extLst>
              <a:ext uri="{FF2B5EF4-FFF2-40B4-BE49-F238E27FC236}">
                <a16:creationId xmlns:a16="http://schemas.microsoft.com/office/drawing/2014/main" id="{5261536D-F559-4AC3-8CFA-5D0A7FB4C2D2}"/>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D15367AD-E06C-4C0E-98AB-2883F7EFDC6E}"/>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55183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ED0709-3387-4DCF-9D1C-486947C722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F1603-DCDE-4737-BAB9-CDCF8DA267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1989-D375-458D-9A81-028867908F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8CA28-9E65-42F9-8372-33E34C9D9ECD}" type="datetime1">
              <a:rPr lang="en-US" smtClean="0"/>
              <a:t>3/9/2020</a:t>
            </a:fld>
            <a:endParaRPr lang="en-US"/>
          </a:p>
        </p:txBody>
      </p:sp>
      <p:sp>
        <p:nvSpPr>
          <p:cNvPr id="5" name="Footer Placeholder 4">
            <a:extLst>
              <a:ext uri="{FF2B5EF4-FFF2-40B4-BE49-F238E27FC236}">
                <a16:creationId xmlns:a16="http://schemas.microsoft.com/office/drawing/2014/main" id="{16C32C9F-223D-49C8-B33B-DE77515C79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EACA1B3-2D20-4222-9436-FF6392C71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514235540"/>
      </p:ext>
    </p:extLst>
  </p:cSld>
  <p:clrMap bg1="lt1" tx1="dk1" bg2="lt2" tx2="dk2" accent1="accent1" accent2="accent2" accent3="accent3" accent4="accent4" accent5="accent5" accent6="accent6" hlink="hlink" folHlink="folHlink"/>
  <p:sldLayoutIdLst>
    <p:sldLayoutId id="2147484364" r:id="rId1"/>
    <p:sldLayoutId id="2147484365" r:id="rId2"/>
    <p:sldLayoutId id="2147484366" r:id="rId3"/>
    <p:sldLayoutId id="2147484367" r:id="rId4"/>
    <p:sldLayoutId id="2147484368" r:id="rId5"/>
    <p:sldLayoutId id="2147484369" r:id="rId6"/>
    <p:sldLayoutId id="2147484370" r:id="rId7"/>
    <p:sldLayoutId id="2147484371" r:id="rId8"/>
    <p:sldLayoutId id="2147484372" r:id="rId9"/>
    <p:sldLayoutId id="2147484373" r:id="rId10"/>
    <p:sldLayoutId id="214748437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4.png"/><Relationship Id="rId7" Type="http://schemas.openxmlformats.org/officeDocument/2006/relationships/diagramColors" Target="../diagrams/colors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45.png"/><Relationship Id="rId7" Type="http://schemas.openxmlformats.org/officeDocument/2006/relationships/diagramColors" Target="../diagrams/colors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6.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54.png"/><Relationship Id="rId7" Type="http://schemas.openxmlformats.org/officeDocument/2006/relationships/diagramQuickStyle" Target="../diagrams/quickStyle11.xml"/><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55.png"/><Relationship Id="rId9" Type="http://schemas.microsoft.com/office/2007/relationships/diagramDrawing" Target="../diagrams/drawing1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27"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8022020" y="3336324"/>
            <a:ext cx="3852041" cy="1875741"/>
          </a:xfrm>
        </p:spPr>
        <p:txBody>
          <a:bodyPr>
            <a:noAutofit/>
          </a:bodyPr>
          <a:lstStyle/>
          <a:p>
            <a:br>
              <a:rPr lang="en-US" sz="4000" b="1" dirty="0"/>
            </a:br>
            <a:r>
              <a:rPr lang="en-US" sz="3600" b="1" dirty="0"/>
              <a:t>Predicting Attack for Network Intrusion Detection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7782910" y="5242675"/>
            <a:ext cx="4330262" cy="683284"/>
          </a:xfrm>
        </p:spPr>
        <p:txBody>
          <a:bodyPr>
            <a:normAutofit fontScale="40000" lnSpcReduction="20000"/>
          </a:bodyPr>
          <a:lstStyle/>
          <a:p>
            <a:pPr>
              <a:spcAft>
                <a:spcPts val="600"/>
              </a:spcAft>
            </a:pPr>
            <a:endParaRPr lang="en-US" sz="2000" b="1" dirty="0"/>
          </a:p>
          <a:p>
            <a:pPr>
              <a:spcAft>
                <a:spcPts val="600"/>
              </a:spcAft>
            </a:pPr>
            <a:r>
              <a:rPr lang="en-US" sz="6000" b="1" dirty="0"/>
              <a:t>Pari </a:t>
            </a:r>
            <a:r>
              <a:rPr lang="en-US" sz="5900" b="1" dirty="0" err="1"/>
              <a:t>Manouchehri</a:t>
            </a:r>
            <a:endParaRPr lang="en-US" sz="5900" b="1" dirty="0"/>
          </a:p>
        </p:txBody>
      </p:sp>
      <p:cxnSp>
        <p:nvCxnSpPr>
          <p:cNvPr id="22" name="Straight Connector 2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5BB65631-4A28-4885-89A8-C3B5E9D73031}"/>
              </a:ext>
            </a:extLst>
          </p:cNvPr>
          <p:cNvSpPr>
            <a:spLocks noGrp="1"/>
          </p:cNvSpPr>
          <p:nvPr>
            <p:ph type="sldNum" sz="quarter" idx="12"/>
          </p:nvPr>
        </p:nvSpPr>
        <p:spPr/>
        <p:txBody>
          <a:bodyPr/>
          <a:lstStyle/>
          <a:p>
            <a:fld id="{34B7E4EF-A1BD-40F4-AB7B-04F084DD991D}" type="slidenum">
              <a:rPr lang="en-US" smtClean="0"/>
              <a:t>1</a:t>
            </a:fld>
            <a:endParaRPr lang="en-US" dirty="0"/>
          </a:p>
        </p:txBody>
      </p:sp>
    </p:spTree>
    <p:extLst>
      <p:ext uri="{BB962C8B-B14F-4D97-AF65-F5344CB8AC3E}">
        <p14:creationId xmlns:p14="http://schemas.microsoft.com/office/powerpoint/2010/main" val="258428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C096-3231-4027-A782-1F61EB1E333E}"/>
              </a:ext>
            </a:extLst>
          </p:cNvPr>
          <p:cNvSpPr>
            <a:spLocks noGrp="1"/>
          </p:cNvSpPr>
          <p:nvPr>
            <p:ph type="title"/>
          </p:nvPr>
        </p:nvSpPr>
        <p:spPr>
          <a:xfrm>
            <a:off x="838200" y="222250"/>
            <a:ext cx="10515600" cy="1325563"/>
          </a:xfrm>
        </p:spPr>
        <p:txBody>
          <a:bodyPr vert="horz" lIns="91440" tIns="45720" rIns="91440" bIns="45720" rtlCol="0" anchor="b">
            <a:normAutofit/>
          </a:bodyPr>
          <a:lstStyle/>
          <a:p>
            <a:pPr algn="ctr"/>
            <a:r>
              <a:rPr lang="en-US" sz="3600" b="1" dirty="0">
                <a:latin typeface="+mn-lt"/>
              </a:rPr>
              <a:t>Distribution of Attack Categories BY Duration &amp; Rate</a:t>
            </a:r>
          </a:p>
        </p:txBody>
      </p:sp>
      <p:pic>
        <p:nvPicPr>
          <p:cNvPr id="4" name="Content Placeholder 3">
            <a:extLst>
              <a:ext uri="{FF2B5EF4-FFF2-40B4-BE49-F238E27FC236}">
                <a16:creationId xmlns:a16="http://schemas.microsoft.com/office/drawing/2014/main" id="{883DED9E-F8C6-4C6E-8E88-009CD7FF136B}"/>
              </a:ext>
            </a:extLst>
          </p:cNvPr>
          <p:cNvPicPr>
            <a:picLocks noGrp="1" noChangeAspect="1"/>
          </p:cNvPicPr>
          <p:nvPr>
            <p:ph idx="1"/>
          </p:nvPr>
        </p:nvPicPr>
        <p:blipFill rotWithShape="1">
          <a:blip r:embed="rId2"/>
          <a:stretch/>
        </p:blipFill>
        <p:spPr>
          <a:xfrm>
            <a:off x="838200" y="1690687"/>
            <a:ext cx="10515600" cy="4802187"/>
          </a:xfrm>
          <a:prstGeom prst="rect">
            <a:avLst/>
          </a:prstGeom>
        </p:spPr>
      </p:pic>
      <p:sp>
        <p:nvSpPr>
          <p:cNvPr id="3" name="Slide Number Placeholder 2">
            <a:extLst>
              <a:ext uri="{FF2B5EF4-FFF2-40B4-BE49-F238E27FC236}">
                <a16:creationId xmlns:a16="http://schemas.microsoft.com/office/drawing/2014/main" id="{1886336B-975D-4B41-A9F0-1D8D0D83C39A}"/>
              </a:ext>
            </a:extLst>
          </p:cNvPr>
          <p:cNvSpPr>
            <a:spLocks noGrp="1"/>
          </p:cNvSpPr>
          <p:nvPr>
            <p:ph type="sldNum" sz="quarter" idx="12"/>
          </p:nvPr>
        </p:nvSpPr>
        <p:spPr/>
        <p:txBody>
          <a:bodyPr/>
          <a:lstStyle/>
          <a:p>
            <a:fld id="{34B7E4EF-A1BD-40F4-AB7B-04F084DD991D}" type="slidenum">
              <a:rPr lang="en-US" smtClean="0"/>
              <a:t>10</a:t>
            </a:fld>
            <a:endParaRPr lang="en-US"/>
          </a:p>
        </p:txBody>
      </p:sp>
    </p:spTree>
    <p:extLst>
      <p:ext uri="{BB962C8B-B14F-4D97-AF65-F5344CB8AC3E}">
        <p14:creationId xmlns:p14="http://schemas.microsoft.com/office/powerpoint/2010/main" val="2515622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5C378-5A4A-4706-9D71-E8473D6D83EB}"/>
              </a:ext>
            </a:extLst>
          </p:cNvPr>
          <p:cNvSpPr>
            <a:spLocks noGrp="1"/>
          </p:cNvSpPr>
          <p:nvPr>
            <p:ph type="title"/>
          </p:nvPr>
        </p:nvSpPr>
        <p:spPr>
          <a:xfrm>
            <a:off x="838200" y="365125"/>
            <a:ext cx="10515600" cy="1325563"/>
          </a:xfrm>
        </p:spPr>
        <p:txBody>
          <a:bodyPr/>
          <a:lstStyle/>
          <a:p>
            <a:pPr algn="ctr"/>
            <a:r>
              <a:rPr lang="en-US" dirty="0">
                <a:latin typeface="+mn-lt"/>
              </a:rPr>
              <a:t>Distribution of Packet’s Transaction Data</a:t>
            </a:r>
          </a:p>
        </p:txBody>
      </p:sp>
      <p:pic>
        <p:nvPicPr>
          <p:cNvPr id="4" name="Content Placeholder 3">
            <a:extLst>
              <a:ext uri="{FF2B5EF4-FFF2-40B4-BE49-F238E27FC236}">
                <a16:creationId xmlns:a16="http://schemas.microsoft.com/office/drawing/2014/main" id="{4607973A-53E8-41D0-8C30-ABFD11F93706}"/>
              </a:ext>
            </a:extLst>
          </p:cNvPr>
          <p:cNvPicPr>
            <a:picLocks noGrp="1" noChangeAspect="1"/>
          </p:cNvPicPr>
          <p:nvPr>
            <p:ph idx="1"/>
          </p:nvPr>
        </p:nvPicPr>
        <p:blipFill>
          <a:blip r:embed="rId2"/>
          <a:stretch>
            <a:fillRect/>
          </a:stretch>
        </p:blipFill>
        <p:spPr>
          <a:xfrm>
            <a:off x="1574021" y="1825625"/>
            <a:ext cx="9043957" cy="4351338"/>
          </a:xfrm>
          <a:prstGeom prst="rect">
            <a:avLst/>
          </a:prstGeom>
        </p:spPr>
      </p:pic>
      <p:sp>
        <p:nvSpPr>
          <p:cNvPr id="3" name="Slide Number Placeholder 2">
            <a:extLst>
              <a:ext uri="{FF2B5EF4-FFF2-40B4-BE49-F238E27FC236}">
                <a16:creationId xmlns:a16="http://schemas.microsoft.com/office/drawing/2014/main" id="{FA587C4A-9252-4F9E-94A5-87F687290A32}"/>
              </a:ext>
            </a:extLst>
          </p:cNvPr>
          <p:cNvSpPr>
            <a:spLocks noGrp="1"/>
          </p:cNvSpPr>
          <p:nvPr>
            <p:ph type="sldNum" sz="quarter" idx="12"/>
          </p:nvPr>
        </p:nvSpPr>
        <p:spPr/>
        <p:txBody>
          <a:bodyPr/>
          <a:lstStyle/>
          <a:p>
            <a:fld id="{34B7E4EF-A1BD-40F4-AB7B-04F084DD991D}" type="slidenum">
              <a:rPr lang="en-US" smtClean="0"/>
              <a:t>11</a:t>
            </a:fld>
            <a:endParaRPr lang="en-US"/>
          </a:p>
        </p:txBody>
      </p:sp>
    </p:spTree>
    <p:extLst>
      <p:ext uri="{BB962C8B-B14F-4D97-AF65-F5344CB8AC3E}">
        <p14:creationId xmlns:p14="http://schemas.microsoft.com/office/powerpoint/2010/main" val="2639607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CB16-53BE-4E4C-AFFE-2E610C03B9CA}"/>
              </a:ext>
            </a:extLst>
          </p:cNvPr>
          <p:cNvSpPr>
            <a:spLocks noGrp="1"/>
          </p:cNvSpPr>
          <p:nvPr>
            <p:ph type="title"/>
          </p:nvPr>
        </p:nvSpPr>
        <p:spPr/>
        <p:txBody>
          <a:bodyPr/>
          <a:lstStyle/>
          <a:p>
            <a:pPr algn="ctr"/>
            <a:r>
              <a:rPr lang="en-US" dirty="0">
                <a:latin typeface="+mn-lt"/>
              </a:rPr>
              <a:t>Distribution of Packet’s Time to Live, Lost </a:t>
            </a:r>
          </a:p>
        </p:txBody>
      </p:sp>
      <p:pic>
        <p:nvPicPr>
          <p:cNvPr id="4" name="Content Placeholder 3">
            <a:extLst>
              <a:ext uri="{FF2B5EF4-FFF2-40B4-BE49-F238E27FC236}">
                <a16:creationId xmlns:a16="http://schemas.microsoft.com/office/drawing/2014/main" id="{3D7A9776-8738-4947-81D9-937FEB8A4755}"/>
              </a:ext>
            </a:extLst>
          </p:cNvPr>
          <p:cNvPicPr>
            <a:picLocks noGrp="1" noChangeAspect="1"/>
          </p:cNvPicPr>
          <p:nvPr>
            <p:ph idx="1"/>
          </p:nvPr>
        </p:nvPicPr>
        <p:blipFill>
          <a:blip r:embed="rId2"/>
          <a:stretch>
            <a:fillRect/>
          </a:stretch>
        </p:blipFill>
        <p:spPr>
          <a:xfrm>
            <a:off x="695324" y="1690688"/>
            <a:ext cx="11114545" cy="4384916"/>
          </a:xfrm>
          <a:prstGeom prst="rect">
            <a:avLst/>
          </a:prstGeom>
        </p:spPr>
      </p:pic>
      <p:sp>
        <p:nvSpPr>
          <p:cNvPr id="3" name="Slide Number Placeholder 2">
            <a:extLst>
              <a:ext uri="{FF2B5EF4-FFF2-40B4-BE49-F238E27FC236}">
                <a16:creationId xmlns:a16="http://schemas.microsoft.com/office/drawing/2014/main" id="{47ACD69B-EAF2-46CA-A3C3-81BEEFCF2102}"/>
              </a:ext>
            </a:extLst>
          </p:cNvPr>
          <p:cNvSpPr>
            <a:spLocks noGrp="1"/>
          </p:cNvSpPr>
          <p:nvPr>
            <p:ph type="sldNum" sz="quarter" idx="12"/>
          </p:nvPr>
        </p:nvSpPr>
        <p:spPr/>
        <p:txBody>
          <a:bodyPr/>
          <a:lstStyle/>
          <a:p>
            <a:fld id="{34B7E4EF-A1BD-40F4-AB7B-04F084DD991D}" type="slidenum">
              <a:rPr lang="en-US" smtClean="0"/>
              <a:t>12</a:t>
            </a:fld>
            <a:endParaRPr lang="en-US"/>
          </a:p>
        </p:txBody>
      </p:sp>
    </p:spTree>
    <p:extLst>
      <p:ext uri="{BB962C8B-B14F-4D97-AF65-F5344CB8AC3E}">
        <p14:creationId xmlns:p14="http://schemas.microsoft.com/office/powerpoint/2010/main" val="1682071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6F545F-B607-4395-A23D-AF2C155A994E}"/>
              </a:ext>
            </a:extLst>
          </p:cNvPr>
          <p:cNvSpPr>
            <a:spLocks noGrp="1"/>
          </p:cNvSpPr>
          <p:nvPr>
            <p:ph type="title"/>
          </p:nvPr>
        </p:nvSpPr>
        <p:spPr>
          <a:xfrm>
            <a:off x="742950" y="742951"/>
            <a:ext cx="3476625" cy="4962524"/>
          </a:xfrm>
        </p:spPr>
        <p:txBody>
          <a:bodyPr vert="horz" lIns="91440" tIns="45720" rIns="91440" bIns="45720" rtlCol="0" anchor="ctr">
            <a:normAutofit fontScale="90000"/>
          </a:bodyPr>
          <a:lstStyle/>
          <a:p>
            <a:pPr algn="ctr"/>
            <a:r>
              <a:rPr lang="en-US" sz="4800" kern="1200" dirty="0">
                <a:solidFill>
                  <a:srgbClr val="FFFFFF"/>
                </a:solidFill>
                <a:latin typeface="+mj-lt"/>
                <a:ea typeface="+mj-ea"/>
                <a:cs typeface="+mj-cs"/>
              </a:rPr>
              <a:t>Distribution of Protocol, Service, State&amp; Attack</a:t>
            </a:r>
            <a:r>
              <a:rPr lang="en-US" sz="4800" dirty="0">
                <a:solidFill>
                  <a:srgbClr val="FFFFFF"/>
                </a:solidFill>
              </a:rPr>
              <a:t> Category</a:t>
            </a:r>
            <a:r>
              <a:rPr lang="en-US" sz="4800" kern="1200" dirty="0">
                <a:solidFill>
                  <a:srgbClr val="FFFFFF"/>
                </a:solidFill>
                <a:latin typeface="+mj-lt"/>
                <a:ea typeface="+mj-ea"/>
                <a:cs typeface="+mj-cs"/>
              </a:rPr>
              <a:t> by Rate for Attack</a:t>
            </a:r>
          </a:p>
        </p:txBody>
      </p:sp>
      <p:sp>
        <p:nvSpPr>
          <p:cNvPr id="3" name="Slide Number Placeholder 2">
            <a:extLst>
              <a:ext uri="{FF2B5EF4-FFF2-40B4-BE49-F238E27FC236}">
                <a16:creationId xmlns:a16="http://schemas.microsoft.com/office/drawing/2014/main" id="{01BC47A4-7B9C-4473-A030-A4FEBE6FA061}"/>
              </a:ext>
            </a:extLst>
          </p:cNvPr>
          <p:cNvSpPr>
            <a:spLocks noGrp="1"/>
          </p:cNvSpPr>
          <p:nvPr>
            <p:ph type="sldNum" sz="quarter" idx="12"/>
          </p:nvPr>
        </p:nvSpPr>
        <p:spPr>
          <a:xfrm>
            <a:off x="10926317" y="6423025"/>
            <a:ext cx="771525" cy="365125"/>
          </a:xfrm>
        </p:spPr>
        <p:txBody>
          <a:bodyPr vert="horz" lIns="91440" tIns="45720" rIns="91440" bIns="45720" rtlCol="0" anchor="ctr">
            <a:normAutofit/>
          </a:bodyPr>
          <a:lstStyle/>
          <a:p>
            <a:pPr>
              <a:spcAft>
                <a:spcPts val="600"/>
              </a:spcAft>
            </a:pPr>
            <a:fld id="{34B7E4EF-A1BD-40F4-AB7B-04F084DD991D}" type="slidenum">
              <a:rPr lang="en-US" smtClean="0"/>
              <a:pPr>
                <a:spcAft>
                  <a:spcPts val="600"/>
                </a:spcAft>
              </a:pPr>
              <a:t>13</a:t>
            </a:fld>
            <a:endParaRPr lang="en-US"/>
          </a:p>
        </p:txBody>
      </p:sp>
      <p:pic>
        <p:nvPicPr>
          <p:cNvPr id="4" name="Content Placeholder 3">
            <a:extLst>
              <a:ext uri="{FF2B5EF4-FFF2-40B4-BE49-F238E27FC236}">
                <a16:creationId xmlns:a16="http://schemas.microsoft.com/office/drawing/2014/main" id="{0ACACA72-C530-4DD4-B800-381BF0050BA0}"/>
              </a:ext>
            </a:extLst>
          </p:cNvPr>
          <p:cNvPicPr>
            <a:picLocks noGrp="1" noChangeAspect="1"/>
          </p:cNvPicPr>
          <p:nvPr>
            <p:ph idx="1"/>
          </p:nvPr>
        </p:nvPicPr>
        <p:blipFill>
          <a:blip r:embed="rId2"/>
          <a:stretch>
            <a:fillRect/>
          </a:stretch>
        </p:blipFill>
        <p:spPr>
          <a:xfrm>
            <a:off x="5389563" y="533400"/>
            <a:ext cx="6081713" cy="1566863"/>
          </a:xfrm>
          <a:prstGeom prst="rect">
            <a:avLst/>
          </a:prstGeom>
        </p:spPr>
      </p:pic>
      <p:pic>
        <p:nvPicPr>
          <p:cNvPr id="5" name="Picture 4">
            <a:extLst>
              <a:ext uri="{FF2B5EF4-FFF2-40B4-BE49-F238E27FC236}">
                <a16:creationId xmlns:a16="http://schemas.microsoft.com/office/drawing/2014/main" id="{459E6B14-F535-47DB-9C0A-5DA5DF3E99DF}"/>
              </a:ext>
            </a:extLst>
          </p:cNvPr>
          <p:cNvPicPr>
            <a:picLocks noChangeAspect="1"/>
          </p:cNvPicPr>
          <p:nvPr/>
        </p:nvPicPr>
        <p:blipFill>
          <a:blip r:embed="rId3"/>
          <a:stretch>
            <a:fillRect/>
          </a:stretch>
        </p:blipFill>
        <p:spPr>
          <a:xfrm>
            <a:off x="5389563" y="3398838"/>
            <a:ext cx="6081713" cy="1416050"/>
          </a:xfrm>
          <a:prstGeom prst="rect">
            <a:avLst/>
          </a:prstGeom>
        </p:spPr>
      </p:pic>
      <p:pic>
        <p:nvPicPr>
          <p:cNvPr id="6" name="Content Placeholder 3">
            <a:extLst>
              <a:ext uri="{FF2B5EF4-FFF2-40B4-BE49-F238E27FC236}">
                <a16:creationId xmlns:a16="http://schemas.microsoft.com/office/drawing/2014/main" id="{685CE34D-14E3-4084-9033-F7EB8F1D1853}"/>
              </a:ext>
            </a:extLst>
          </p:cNvPr>
          <p:cNvPicPr>
            <a:picLocks noChangeAspect="1"/>
          </p:cNvPicPr>
          <p:nvPr/>
        </p:nvPicPr>
        <p:blipFill>
          <a:blip r:embed="rId4"/>
          <a:stretch>
            <a:fillRect/>
          </a:stretch>
        </p:blipFill>
        <p:spPr>
          <a:xfrm>
            <a:off x="5389563" y="2182813"/>
            <a:ext cx="6081713" cy="1133475"/>
          </a:xfrm>
          <a:prstGeom prst="rect">
            <a:avLst/>
          </a:prstGeom>
        </p:spPr>
      </p:pic>
      <p:pic>
        <p:nvPicPr>
          <p:cNvPr id="7" name="Picture 6">
            <a:extLst>
              <a:ext uri="{FF2B5EF4-FFF2-40B4-BE49-F238E27FC236}">
                <a16:creationId xmlns:a16="http://schemas.microsoft.com/office/drawing/2014/main" id="{6188068E-5422-4E09-BFA1-89DA4C58B3D3}"/>
              </a:ext>
            </a:extLst>
          </p:cNvPr>
          <p:cNvPicPr>
            <a:picLocks noChangeAspect="1"/>
          </p:cNvPicPr>
          <p:nvPr/>
        </p:nvPicPr>
        <p:blipFill>
          <a:blip r:embed="rId5"/>
          <a:stretch>
            <a:fillRect/>
          </a:stretch>
        </p:blipFill>
        <p:spPr>
          <a:xfrm>
            <a:off x="5389563" y="4897438"/>
            <a:ext cx="6081713" cy="1431925"/>
          </a:xfrm>
          <a:prstGeom prst="rect">
            <a:avLst/>
          </a:prstGeom>
        </p:spPr>
      </p:pic>
    </p:spTree>
    <p:extLst>
      <p:ext uri="{BB962C8B-B14F-4D97-AF65-F5344CB8AC3E}">
        <p14:creationId xmlns:p14="http://schemas.microsoft.com/office/powerpoint/2010/main" val="3197425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7696"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6AD866-E36A-44A9-A0D7-C2A6B17A7362}"/>
              </a:ext>
            </a:extLst>
          </p:cNvPr>
          <p:cNvSpPr>
            <a:spLocks noGrp="1"/>
          </p:cNvSpPr>
          <p:nvPr>
            <p:ph type="title"/>
          </p:nvPr>
        </p:nvSpPr>
        <p:spPr>
          <a:xfrm>
            <a:off x="1014944" y="1300733"/>
            <a:ext cx="7690104" cy="2623885"/>
          </a:xfrm>
        </p:spPr>
        <p:txBody>
          <a:bodyPr vert="horz" lIns="91440" tIns="45720" rIns="91440" bIns="45720" rtlCol="0" anchor="ctr">
            <a:normAutofit/>
          </a:bodyPr>
          <a:lstStyle/>
          <a:p>
            <a:r>
              <a:rPr lang="en-US" sz="6600" b="1" kern="1200" dirty="0">
                <a:solidFill>
                  <a:srgbClr val="FFFFFF"/>
                </a:solidFill>
                <a:latin typeface="+mn-lt"/>
                <a:ea typeface="+mj-ea"/>
                <a:cs typeface="+mj-cs"/>
              </a:rPr>
              <a:t>Feature Engineering</a:t>
            </a:r>
          </a:p>
        </p:txBody>
      </p:sp>
      <p:sp>
        <p:nvSpPr>
          <p:cNvPr id="11" name="Rectangle 1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1127760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Graphic 5" descr="Gears">
            <a:extLst>
              <a:ext uri="{FF2B5EF4-FFF2-40B4-BE49-F238E27FC236}">
                <a16:creationId xmlns:a16="http://schemas.microsoft.com/office/drawing/2014/main" id="{0E38F3A7-CEA2-45D0-A4BD-3FFC2A8724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57725" y="2612676"/>
            <a:ext cx="1632648" cy="1632648"/>
          </a:xfrm>
          <a:prstGeom prst="rect">
            <a:avLst/>
          </a:prstGeom>
        </p:spPr>
      </p:pic>
      <p:sp>
        <p:nvSpPr>
          <p:cNvPr id="3" name="Slide Number Placeholder 2">
            <a:extLst>
              <a:ext uri="{FF2B5EF4-FFF2-40B4-BE49-F238E27FC236}">
                <a16:creationId xmlns:a16="http://schemas.microsoft.com/office/drawing/2014/main" id="{1876DC1A-ACD0-4899-9516-869D4CEECC83}"/>
              </a:ext>
            </a:extLst>
          </p:cNvPr>
          <p:cNvSpPr>
            <a:spLocks noGrp="1"/>
          </p:cNvSpPr>
          <p:nvPr>
            <p:ph type="sldNum" sz="quarter" idx="12"/>
          </p:nvPr>
        </p:nvSpPr>
        <p:spPr/>
        <p:txBody>
          <a:bodyPr/>
          <a:lstStyle/>
          <a:p>
            <a:fld id="{34B7E4EF-A1BD-40F4-AB7B-04F084DD991D}" type="slidenum">
              <a:rPr lang="en-US" smtClean="0"/>
              <a:t>14</a:t>
            </a:fld>
            <a:endParaRPr lang="en-US"/>
          </a:p>
        </p:txBody>
      </p:sp>
    </p:spTree>
    <p:extLst>
      <p:ext uri="{BB962C8B-B14F-4D97-AF65-F5344CB8AC3E}">
        <p14:creationId xmlns:p14="http://schemas.microsoft.com/office/powerpoint/2010/main" val="62846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321731"/>
            <a:ext cx="4142096" cy="6213425"/>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6A0C5B-BD24-4FF0-B2DF-1EA1DC8EBA06}"/>
              </a:ext>
            </a:extLst>
          </p:cNvPr>
          <p:cNvSpPr>
            <a:spLocks noGrp="1"/>
          </p:cNvSpPr>
          <p:nvPr>
            <p:ph type="title"/>
          </p:nvPr>
        </p:nvSpPr>
        <p:spPr>
          <a:xfrm>
            <a:off x="524256" y="583616"/>
            <a:ext cx="3722141" cy="5520579"/>
          </a:xfrm>
        </p:spPr>
        <p:txBody>
          <a:bodyPr vert="horz" lIns="91440" tIns="45720" rIns="91440" bIns="45720" rtlCol="0">
            <a:normAutofit/>
          </a:bodyPr>
          <a:lstStyle/>
          <a:p>
            <a:r>
              <a:rPr lang="en-US" b="1" kern="1200">
                <a:solidFill>
                  <a:srgbClr val="FFFFFF"/>
                </a:solidFill>
                <a:latin typeface="+mj-lt"/>
                <a:ea typeface="+mj-ea"/>
                <a:cs typeface="+mj-cs"/>
              </a:rPr>
              <a:t>Data </a:t>
            </a:r>
            <a:r>
              <a:rPr lang="en-US" b="1">
                <a:solidFill>
                  <a:srgbClr val="FFFFFF"/>
                </a:solidFill>
              </a:rPr>
              <a:t>Preparation</a:t>
            </a:r>
            <a:endParaRPr lang="en-US" b="1" kern="1200">
              <a:solidFill>
                <a:srgbClr val="FFFFFF"/>
              </a:solidFill>
              <a:latin typeface="+mj-lt"/>
              <a:ea typeface="+mj-ea"/>
              <a:cs typeface="+mj-cs"/>
            </a:endParaRPr>
          </a:p>
        </p:txBody>
      </p:sp>
      <p:sp>
        <p:nvSpPr>
          <p:cNvPr id="19" name="Rectangle 18">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503" y="321732"/>
            <a:ext cx="7240765"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EBD734B-D507-4F28-858F-096C4D7055E3}"/>
              </a:ext>
            </a:extLst>
          </p:cNvPr>
          <p:cNvSpPr>
            <a:spLocks noGrp="1"/>
          </p:cNvSpPr>
          <p:nvPr>
            <p:ph type="sldNum" sz="quarter" idx="12"/>
          </p:nvPr>
        </p:nvSpPr>
        <p:spPr>
          <a:xfrm>
            <a:off x="3272730" y="6535157"/>
            <a:ext cx="973667" cy="274320"/>
          </a:xfrm>
        </p:spPr>
        <p:txBody>
          <a:bodyPr>
            <a:normAutofit/>
          </a:bodyPr>
          <a:lstStyle/>
          <a:p>
            <a:pPr>
              <a:spcAft>
                <a:spcPts val="600"/>
              </a:spcAft>
            </a:pPr>
            <a:fld id="{34B7E4EF-A1BD-40F4-AB7B-04F084DD991D}" type="slidenum">
              <a:rPr lang="en-US" sz="1050">
                <a:solidFill>
                  <a:schemeClr val="tx1">
                    <a:lumMod val="50000"/>
                    <a:lumOff val="50000"/>
                  </a:schemeClr>
                </a:solidFill>
              </a:rPr>
              <a:pPr>
                <a:spcAft>
                  <a:spcPts val="600"/>
                </a:spcAft>
              </a:pPr>
              <a:t>15</a:t>
            </a:fld>
            <a:endParaRPr lang="en-US" sz="1050">
              <a:solidFill>
                <a:schemeClr val="tx1">
                  <a:lumMod val="50000"/>
                  <a:lumOff val="50000"/>
                </a:schemeClr>
              </a:solidFill>
            </a:endParaRPr>
          </a:p>
        </p:txBody>
      </p:sp>
      <p:graphicFrame>
        <p:nvGraphicFramePr>
          <p:cNvPr id="12" name="Content Placeholder 2">
            <a:extLst>
              <a:ext uri="{FF2B5EF4-FFF2-40B4-BE49-F238E27FC236}">
                <a16:creationId xmlns:a16="http://schemas.microsoft.com/office/drawing/2014/main" id="{9897A9DF-C090-4FB8-9BA4-CB40B16C91EC}"/>
              </a:ext>
            </a:extLst>
          </p:cNvPr>
          <p:cNvGraphicFramePr>
            <a:graphicFrameLocks noGrp="1"/>
          </p:cNvGraphicFramePr>
          <p:nvPr>
            <p:ph idx="1"/>
            <p:extLst>
              <p:ext uri="{D42A27DB-BD31-4B8C-83A1-F6EECF244321}">
                <p14:modId xmlns:p14="http://schemas.microsoft.com/office/powerpoint/2010/main" val="2238645890"/>
              </p:ext>
            </p:extLst>
          </p:nvPr>
        </p:nvGraphicFramePr>
        <p:xfrm>
          <a:off x="4933950" y="584200"/>
          <a:ext cx="6594475" cy="5519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2455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87FF80-9EA3-4979-A697-CADE0B75D042}"/>
              </a:ext>
            </a:extLst>
          </p:cNvPr>
          <p:cNvSpPr>
            <a:spLocks noGrp="1"/>
          </p:cNvSpPr>
          <p:nvPr>
            <p:ph type="title"/>
          </p:nvPr>
        </p:nvSpPr>
        <p:spPr>
          <a:xfrm>
            <a:off x="863029" y="1012004"/>
            <a:ext cx="3416158" cy="4795408"/>
          </a:xfrm>
        </p:spPr>
        <p:txBody>
          <a:bodyPr>
            <a:normAutofit/>
          </a:bodyPr>
          <a:lstStyle/>
          <a:p>
            <a:r>
              <a:rPr lang="en-US" b="1" dirty="0">
                <a:solidFill>
                  <a:srgbClr val="FFFFFF"/>
                </a:solidFill>
              </a:rPr>
              <a:t>Applying PCA</a:t>
            </a:r>
          </a:p>
        </p:txBody>
      </p:sp>
      <p:graphicFrame>
        <p:nvGraphicFramePr>
          <p:cNvPr id="5" name="Content Placeholder 2">
            <a:extLst>
              <a:ext uri="{FF2B5EF4-FFF2-40B4-BE49-F238E27FC236}">
                <a16:creationId xmlns:a16="http://schemas.microsoft.com/office/drawing/2014/main" id="{2330CD59-D3D3-4C12-BFAF-75B6F89753C1}"/>
              </a:ext>
            </a:extLst>
          </p:cNvPr>
          <p:cNvGraphicFramePr>
            <a:graphicFrameLocks noGrp="1"/>
          </p:cNvGraphicFramePr>
          <p:nvPr>
            <p:ph idx="1"/>
            <p:extLst>
              <p:ext uri="{D42A27DB-BD31-4B8C-83A1-F6EECF244321}">
                <p14:modId xmlns:p14="http://schemas.microsoft.com/office/powerpoint/2010/main" val="340659670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C0EC114F-C5B0-45DF-85A2-250001E65232}"/>
              </a:ext>
            </a:extLst>
          </p:cNvPr>
          <p:cNvSpPr>
            <a:spLocks noGrp="1"/>
          </p:cNvSpPr>
          <p:nvPr>
            <p:ph type="sldNum" sz="quarter" idx="12"/>
          </p:nvPr>
        </p:nvSpPr>
        <p:spPr/>
        <p:txBody>
          <a:bodyPr/>
          <a:lstStyle/>
          <a:p>
            <a:fld id="{34B7E4EF-A1BD-40F4-AB7B-04F084DD991D}" type="slidenum">
              <a:rPr lang="en-US" smtClean="0"/>
              <a:t>16</a:t>
            </a:fld>
            <a:endParaRPr lang="en-US"/>
          </a:p>
        </p:txBody>
      </p:sp>
    </p:spTree>
    <p:extLst>
      <p:ext uri="{BB962C8B-B14F-4D97-AF65-F5344CB8AC3E}">
        <p14:creationId xmlns:p14="http://schemas.microsoft.com/office/powerpoint/2010/main" val="3857999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B0866B-CA21-406D-B71F-4AD9A5BB2B41}"/>
              </a:ext>
            </a:extLst>
          </p:cNvPr>
          <p:cNvSpPr>
            <a:spLocks noGrp="1"/>
          </p:cNvSpPr>
          <p:nvPr>
            <p:ph type="title"/>
          </p:nvPr>
        </p:nvSpPr>
        <p:spPr>
          <a:xfrm>
            <a:off x="863029" y="1012004"/>
            <a:ext cx="3416158" cy="4795408"/>
          </a:xfrm>
        </p:spPr>
        <p:txBody>
          <a:bodyPr>
            <a:normAutofit/>
          </a:bodyPr>
          <a:lstStyle/>
          <a:p>
            <a:r>
              <a:rPr lang="en-US">
                <a:solidFill>
                  <a:srgbClr val="FFFFFF"/>
                </a:solidFill>
              </a:rPr>
              <a:t>Adding External Resource</a:t>
            </a:r>
          </a:p>
        </p:txBody>
      </p:sp>
      <p:graphicFrame>
        <p:nvGraphicFramePr>
          <p:cNvPr id="5" name="Content Placeholder 2">
            <a:extLst>
              <a:ext uri="{FF2B5EF4-FFF2-40B4-BE49-F238E27FC236}">
                <a16:creationId xmlns:a16="http://schemas.microsoft.com/office/drawing/2014/main" id="{1597F5CF-BD29-44FB-A531-7A9D8E12BD35}"/>
              </a:ext>
            </a:extLst>
          </p:cNvPr>
          <p:cNvGraphicFramePr>
            <a:graphicFrameLocks noGrp="1"/>
          </p:cNvGraphicFramePr>
          <p:nvPr>
            <p:ph idx="1"/>
            <p:extLst>
              <p:ext uri="{D42A27DB-BD31-4B8C-83A1-F6EECF244321}">
                <p14:modId xmlns:p14="http://schemas.microsoft.com/office/powerpoint/2010/main" val="160434462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C82F253C-DF64-49A4-A33B-22841D4C9D23}"/>
              </a:ext>
            </a:extLst>
          </p:cNvPr>
          <p:cNvSpPr>
            <a:spLocks noGrp="1"/>
          </p:cNvSpPr>
          <p:nvPr>
            <p:ph type="sldNum" sz="quarter" idx="12"/>
          </p:nvPr>
        </p:nvSpPr>
        <p:spPr/>
        <p:txBody>
          <a:bodyPr/>
          <a:lstStyle/>
          <a:p>
            <a:fld id="{34B7E4EF-A1BD-40F4-AB7B-04F084DD991D}" type="slidenum">
              <a:rPr lang="en-US" smtClean="0"/>
              <a:t>17</a:t>
            </a:fld>
            <a:endParaRPr lang="en-US"/>
          </a:p>
        </p:txBody>
      </p:sp>
    </p:spTree>
    <p:extLst>
      <p:ext uri="{BB962C8B-B14F-4D97-AF65-F5344CB8AC3E}">
        <p14:creationId xmlns:p14="http://schemas.microsoft.com/office/powerpoint/2010/main" val="2159789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A0C48AD-D5CF-47ED-855C-3883AF317867}"/>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b="1" kern="1200">
                <a:solidFill>
                  <a:schemeClr val="tx1"/>
                </a:solidFill>
                <a:latin typeface="+mj-lt"/>
                <a:ea typeface="+mj-ea"/>
                <a:cs typeface="+mj-cs"/>
              </a:rPr>
              <a:t>Modeling</a:t>
            </a:r>
          </a:p>
        </p:txBody>
      </p:sp>
      <p:sp>
        <p:nvSpPr>
          <p:cNvPr id="21" name="Freeform: Shape 17">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descr="Document">
            <a:extLst>
              <a:ext uri="{FF2B5EF4-FFF2-40B4-BE49-F238E27FC236}">
                <a16:creationId xmlns:a16="http://schemas.microsoft.com/office/drawing/2014/main" id="{1C9256B1-01EE-420D-9D98-4281703511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
        <p:nvSpPr>
          <p:cNvPr id="2" name="Slide Number Placeholder 1">
            <a:extLst>
              <a:ext uri="{FF2B5EF4-FFF2-40B4-BE49-F238E27FC236}">
                <a16:creationId xmlns:a16="http://schemas.microsoft.com/office/drawing/2014/main" id="{F45DE1AD-5E5F-40A2-BB43-4ECF3A8C1721}"/>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34B7E4EF-A1BD-40F4-AB7B-04F084DD991D}" type="slidenum">
              <a:rPr lang="en-US">
                <a:solidFill>
                  <a:schemeClr val="bg1"/>
                </a:solidFill>
              </a:rPr>
              <a:pPr algn="ctr">
                <a:spcAft>
                  <a:spcPts val="600"/>
                </a:spcAft>
              </a:pPr>
              <a:t>18</a:t>
            </a:fld>
            <a:endParaRPr lang="en-US">
              <a:solidFill>
                <a:schemeClr val="bg1"/>
              </a:solidFill>
            </a:endParaRPr>
          </a:p>
        </p:txBody>
      </p:sp>
    </p:spTree>
    <p:extLst>
      <p:ext uri="{BB962C8B-B14F-4D97-AF65-F5344CB8AC3E}">
        <p14:creationId xmlns:p14="http://schemas.microsoft.com/office/powerpoint/2010/main" val="4149091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AB7814-84D7-47A7-845D-95E06D4B689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b="1" dirty="0">
                <a:solidFill>
                  <a:srgbClr val="FFFFFF"/>
                </a:solidFill>
              </a:rPr>
              <a:t>Preliminary Models Results</a:t>
            </a:r>
            <a:endParaRPr lang="en-US" sz="2600" dirty="0">
              <a:solidFill>
                <a:srgbClr val="FFFFFF"/>
              </a:solidFill>
            </a:endParaRPr>
          </a:p>
        </p:txBody>
      </p:sp>
      <p:pic>
        <p:nvPicPr>
          <p:cNvPr id="6" name="Content Placeholder 3">
            <a:extLst>
              <a:ext uri="{FF2B5EF4-FFF2-40B4-BE49-F238E27FC236}">
                <a16:creationId xmlns:a16="http://schemas.microsoft.com/office/drawing/2014/main" id="{A0A7CEC4-CDB0-4EC3-B5E9-A5F15614896C}"/>
              </a:ext>
            </a:extLst>
          </p:cNvPr>
          <p:cNvPicPr>
            <a:picLocks noChangeAspect="1"/>
          </p:cNvPicPr>
          <p:nvPr/>
        </p:nvPicPr>
        <p:blipFill rotWithShape="1">
          <a:blip r:embed="rId3"/>
          <a:srcRect l="5208" r="1" b="1"/>
          <a:stretch/>
        </p:blipFill>
        <p:spPr>
          <a:xfrm>
            <a:off x="4132220" y="1019964"/>
            <a:ext cx="7188199" cy="2129636"/>
          </a:xfrm>
          <a:prstGeom prst="rect">
            <a:avLst/>
          </a:prstGeom>
        </p:spPr>
      </p:pic>
      <p:sp>
        <p:nvSpPr>
          <p:cNvPr id="3" name="Slide Number Placeholder 2">
            <a:extLst>
              <a:ext uri="{FF2B5EF4-FFF2-40B4-BE49-F238E27FC236}">
                <a16:creationId xmlns:a16="http://schemas.microsoft.com/office/drawing/2014/main" id="{8AC1BBB5-B02A-45DD-8AE4-8A9B5CC97909}"/>
              </a:ext>
            </a:extLst>
          </p:cNvPr>
          <p:cNvSpPr>
            <a:spLocks noGrp="1"/>
          </p:cNvSpPr>
          <p:nvPr>
            <p:ph type="sldNum" sz="quarter" idx="12"/>
          </p:nvPr>
        </p:nvSpPr>
        <p:spPr>
          <a:xfrm>
            <a:off x="9884978" y="6356350"/>
            <a:ext cx="1468821" cy="365125"/>
          </a:xfrm>
        </p:spPr>
        <p:txBody>
          <a:bodyPr>
            <a:normAutofit/>
          </a:bodyPr>
          <a:lstStyle/>
          <a:p>
            <a:pPr>
              <a:spcAft>
                <a:spcPts val="600"/>
              </a:spcAft>
            </a:pPr>
            <a:fld id="{34B7E4EF-A1BD-40F4-AB7B-04F084DD991D}" type="slidenum">
              <a:rPr lang="en-US">
                <a:solidFill>
                  <a:prstClr val="black">
                    <a:tint val="75000"/>
                  </a:prstClr>
                </a:solidFill>
              </a:rPr>
              <a:pPr>
                <a:spcAft>
                  <a:spcPts val="600"/>
                </a:spcAft>
              </a:pPr>
              <a:t>19</a:t>
            </a:fld>
            <a:endParaRPr lang="en-US">
              <a:solidFill>
                <a:prstClr val="black">
                  <a:tint val="75000"/>
                </a:prstClr>
              </a:solidFill>
            </a:endParaRPr>
          </a:p>
        </p:txBody>
      </p:sp>
      <p:graphicFrame>
        <p:nvGraphicFramePr>
          <p:cNvPr id="5" name="Content Placeholder 2">
            <a:extLst>
              <a:ext uri="{FF2B5EF4-FFF2-40B4-BE49-F238E27FC236}">
                <a16:creationId xmlns:a16="http://schemas.microsoft.com/office/drawing/2014/main" id="{E12C05C9-0DFF-4CED-8BA2-27FB4A67804D}"/>
              </a:ext>
            </a:extLst>
          </p:cNvPr>
          <p:cNvGraphicFramePr>
            <a:graphicFrameLocks noGrp="1"/>
          </p:cNvGraphicFramePr>
          <p:nvPr>
            <p:ph idx="1"/>
            <p:extLst>
              <p:ext uri="{D42A27DB-BD31-4B8C-83A1-F6EECF244321}">
                <p14:modId xmlns:p14="http://schemas.microsoft.com/office/powerpoint/2010/main" val="273732621"/>
              </p:ext>
            </p:extLst>
          </p:nvPr>
        </p:nvGraphicFramePr>
        <p:xfrm>
          <a:off x="4038600" y="3429000"/>
          <a:ext cx="7188199" cy="2747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79993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808F9-CA4D-4C28-B564-5DB3B921E9E5}"/>
              </a:ext>
            </a:extLst>
          </p:cNvPr>
          <p:cNvSpPr>
            <a:spLocks noGrp="1"/>
          </p:cNvSpPr>
          <p:nvPr>
            <p:ph type="title"/>
          </p:nvPr>
        </p:nvSpPr>
        <p:spPr>
          <a:xfrm>
            <a:off x="1833034" y="365125"/>
            <a:ext cx="9440332" cy="1325563"/>
          </a:xfrm>
        </p:spPr>
        <p:txBody>
          <a:bodyPr>
            <a:normAutofit/>
          </a:bodyPr>
          <a:lstStyle/>
          <a:p>
            <a:r>
              <a:rPr lang="en-US" b="1" dirty="0"/>
              <a:t>Project Outline</a:t>
            </a:r>
          </a:p>
        </p:txBody>
      </p:sp>
      <p:sp>
        <p:nvSpPr>
          <p:cNvPr id="10" name="Rectangle 9">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0" name="Graphic 6" descr="Presentation with Checklist">
            <a:extLst>
              <a:ext uri="{FF2B5EF4-FFF2-40B4-BE49-F238E27FC236}">
                <a16:creationId xmlns:a16="http://schemas.microsoft.com/office/drawing/2014/main" id="{A7B8F282-289C-4572-8D68-8F88F3238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21" name="Content Placeholder 2">
            <a:extLst>
              <a:ext uri="{FF2B5EF4-FFF2-40B4-BE49-F238E27FC236}">
                <a16:creationId xmlns:a16="http://schemas.microsoft.com/office/drawing/2014/main" id="{6D3BE273-C94C-41BD-81D5-AC467200054E}"/>
              </a:ext>
            </a:extLst>
          </p:cNvPr>
          <p:cNvSpPr>
            <a:spLocks noGrp="1"/>
          </p:cNvSpPr>
          <p:nvPr>
            <p:ph idx="1"/>
          </p:nvPr>
        </p:nvSpPr>
        <p:spPr>
          <a:xfrm>
            <a:off x="838200" y="1485106"/>
            <a:ext cx="10515600" cy="5159534"/>
          </a:xfrm>
        </p:spPr>
        <p:txBody>
          <a:bodyPr>
            <a:normAutofit fontScale="85000" lnSpcReduction="10000"/>
          </a:bodyPr>
          <a:lstStyle/>
          <a:p>
            <a:pPr marL="0" indent="0">
              <a:buNone/>
            </a:pPr>
            <a:r>
              <a:rPr lang="en-US" sz="2000" b="1" dirty="0"/>
              <a:t>Q: How accurately can packet be predicted as a Normal or Attack type given its attributes?</a:t>
            </a:r>
            <a:endParaRPr lang="en-US" sz="2000" dirty="0"/>
          </a:p>
          <a:p>
            <a:pPr>
              <a:buFont typeface="Wingdings" panose="05000000000000000000" pitchFamily="2" charset="2"/>
              <a:buChar char="Ø"/>
            </a:pPr>
            <a:r>
              <a:rPr lang="en-US" sz="2000" b="1" dirty="0"/>
              <a:t>Introduction</a:t>
            </a:r>
          </a:p>
          <a:p>
            <a:pPr>
              <a:buFont typeface="Wingdings" panose="05000000000000000000" pitchFamily="2" charset="2"/>
              <a:buChar char="Ø"/>
            </a:pPr>
            <a:r>
              <a:rPr lang="en-US" sz="2000" b="1" dirty="0"/>
              <a:t>EDA</a:t>
            </a:r>
          </a:p>
          <a:p>
            <a:pPr lvl="1">
              <a:buFont typeface="Wingdings" panose="05000000000000000000" pitchFamily="2" charset="2"/>
              <a:buChar char="§"/>
            </a:pPr>
            <a:r>
              <a:rPr lang="en-US" sz="2000" dirty="0"/>
              <a:t>Cleaning Dataset</a:t>
            </a:r>
          </a:p>
          <a:p>
            <a:pPr lvl="1">
              <a:buFont typeface="Wingdings" panose="05000000000000000000" pitchFamily="2" charset="2"/>
              <a:buChar char="§"/>
            </a:pPr>
            <a:r>
              <a:rPr lang="en-US" sz="2000" dirty="0"/>
              <a:t>Analyze Target and Features</a:t>
            </a:r>
          </a:p>
          <a:p>
            <a:pPr>
              <a:buFont typeface="Wingdings" panose="05000000000000000000" pitchFamily="2" charset="2"/>
              <a:buChar char="Ø"/>
            </a:pPr>
            <a:r>
              <a:rPr lang="en-US" sz="2000" b="1" dirty="0"/>
              <a:t>Feature Engineering:</a:t>
            </a:r>
          </a:p>
          <a:p>
            <a:pPr lvl="1">
              <a:buFont typeface="Wingdings" panose="05000000000000000000" pitchFamily="2" charset="2"/>
              <a:buChar char="§"/>
            </a:pPr>
            <a:r>
              <a:rPr lang="en-US" sz="2000" dirty="0"/>
              <a:t>Data Preparation(one-hot, drop id, </a:t>
            </a:r>
            <a:r>
              <a:rPr lang="en-US" sz="2000" dirty="0" err="1"/>
              <a:t>Attack_cat</a:t>
            </a:r>
            <a:r>
              <a:rPr lang="en-US" sz="2000" dirty="0"/>
              <a:t>)</a:t>
            </a:r>
          </a:p>
          <a:p>
            <a:pPr lvl="1">
              <a:buFont typeface="Wingdings" panose="05000000000000000000" pitchFamily="2" charset="2"/>
              <a:buChar char="§"/>
            </a:pPr>
            <a:r>
              <a:rPr lang="en-US" sz="2000" dirty="0"/>
              <a:t>Applying PCA</a:t>
            </a:r>
          </a:p>
          <a:p>
            <a:pPr lvl="1">
              <a:buFont typeface="Wingdings" panose="05000000000000000000" pitchFamily="2" charset="2"/>
              <a:buChar char="§"/>
            </a:pPr>
            <a:r>
              <a:rPr lang="en-US" sz="2000" dirty="0"/>
              <a:t>Adding External resources</a:t>
            </a:r>
          </a:p>
          <a:p>
            <a:pPr>
              <a:buFont typeface="Wingdings" panose="05000000000000000000" pitchFamily="2" charset="2"/>
              <a:buChar char="Ø"/>
            </a:pPr>
            <a:r>
              <a:rPr lang="en-US" sz="2000" b="1" dirty="0"/>
              <a:t>Modeling</a:t>
            </a:r>
          </a:p>
          <a:p>
            <a:pPr lvl="1">
              <a:buFont typeface="Wingdings" panose="05000000000000000000" pitchFamily="2" charset="2"/>
              <a:buChar char="§"/>
            </a:pPr>
            <a:r>
              <a:rPr lang="en-US" sz="2000" dirty="0"/>
              <a:t>Applying Logistic Regression , KNN Classifier, Random Forest Classifier, Gradient Boosting Classifier models</a:t>
            </a:r>
          </a:p>
          <a:p>
            <a:pPr>
              <a:buFont typeface="Wingdings" panose="05000000000000000000" pitchFamily="2" charset="2"/>
              <a:buChar char="Ø"/>
            </a:pPr>
            <a:r>
              <a:rPr lang="en-US" sz="2000" b="1" dirty="0"/>
              <a:t>Optimizing Models</a:t>
            </a:r>
          </a:p>
          <a:p>
            <a:pPr lvl="1">
              <a:buFont typeface="Wingdings" panose="05000000000000000000" pitchFamily="2" charset="2"/>
              <a:buChar char="§"/>
            </a:pPr>
            <a:r>
              <a:rPr lang="en-US" sz="2000" dirty="0"/>
              <a:t>Scale</a:t>
            </a:r>
          </a:p>
          <a:p>
            <a:pPr lvl="1">
              <a:buFont typeface="Wingdings" panose="05000000000000000000" pitchFamily="2" charset="2"/>
              <a:buChar char="§"/>
            </a:pPr>
            <a:r>
              <a:rPr lang="en-US" sz="2000" dirty="0"/>
              <a:t>Applying Optimal Parameters by Using </a:t>
            </a:r>
            <a:r>
              <a:rPr lang="en-US" sz="2000" dirty="0" err="1"/>
              <a:t>GridSearch</a:t>
            </a:r>
            <a:endParaRPr lang="en-US" sz="2000" dirty="0"/>
          </a:p>
          <a:p>
            <a:pPr lvl="1">
              <a:buFont typeface="Wingdings" panose="05000000000000000000" pitchFamily="2" charset="2"/>
              <a:buChar char="§"/>
            </a:pPr>
            <a:r>
              <a:rPr lang="en-US" sz="2000" dirty="0"/>
              <a:t>Important Features</a:t>
            </a:r>
          </a:p>
          <a:p>
            <a:pPr>
              <a:buFont typeface="Wingdings" panose="05000000000000000000" pitchFamily="2" charset="2"/>
              <a:buChar char="Ø"/>
            </a:pPr>
            <a:r>
              <a:rPr lang="en-US" sz="2000" b="1" dirty="0"/>
              <a:t>Conclusion</a:t>
            </a:r>
          </a:p>
          <a:p>
            <a:pPr>
              <a:buFont typeface="Wingdings" panose="05000000000000000000" pitchFamily="2" charset="2"/>
              <a:buChar char="Ø"/>
            </a:pPr>
            <a:r>
              <a:rPr lang="en-US" sz="2000" b="1" dirty="0"/>
              <a:t>Future</a:t>
            </a:r>
            <a:r>
              <a:rPr lang="en-US" sz="2000" dirty="0"/>
              <a:t> </a:t>
            </a:r>
            <a:r>
              <a:rPr lang="en-US" sz="2000" b="1" dirty="0"/>
              <a:t>Work</a:t>
            </a:r>
          </a:p>
          <a:p>
            <a:pPr marL="0" indent="0">
              <a:buNone/>
            </a:pPr>
            <a:endParaRPr lang="en-US" sz="900" dirty="0"/>
          </a:p>
        </p:txBody>
      </p:sp>
      <p:sp>
        <p:nvSpPr>
          <p:cNvPr id="6" name="Slide Number Placeholder 5">
            <a:extLst>
              <a:ext uri="{FF2B5EF4-FFF2-40B4-BE49-F238E27FC236}">
                <a16:creationId xmlns:a16="http://schemas.microsoft.com/office/drawing/2014/main" id="{2EEFDA93-C2F0-4359-825B-E418AB34B9FC}"/>
              </a:ext>
            </a:extLst>
          </p:cNvPr>
          <p:cNvSpPr>
            <a:spLocks noGrp="1"/>
          </p:cNvSpPr>
          <p:nvPr>
            <p:ph type="sldNum" sz="quarter" idx="12"/>
          </p:nvPr>
        </p:nvSpPr>
        <p:spPr>
          <a:xfrm>
            <a:off x="8610600" y="6356350"/>
            <a:ext cx="2743200" cy="365125"/>
          </a:xfrm>
        </p:spPr>
        <p:txBody>
          <a:bodyPr/>
          <a:lstStyle/>
          <a:p>
            <a:fld id="{34B7E4EF-A1BD-40F4-AB7B-04F084DD991D}" type="slidenum">
              <a:rPr lang="en-US" smtClean="0"/>
              <a:t>2</a:t>
            </a:fld>
            <a:endParaRPr lang="en-US"/>
          </a:p>
        </p:txBody>
      </p:sp>
    </p:spTree>
    <p:extLst>
      <p:ext uri="{BB962C8B-B14F-4D97-AF65-F5344CB8AC3E}">
        <p14:creationId xmlns:p14="http://schemas.microsoft.com/office/powerpoint/2010/main" val="2315105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E74ACA-9B5B-44A4-8CB8-CF7B52EE165C}"/>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rPr>
              <a:t>PCA Models Results</a:t>
            </a:r>
          </a:p>
        </p:txBody>
      </p:sp>
      <p:pic>
        <p:nvPicPr>
          <p:cNvPr id="6" name="Content Placeholder 3">
            <a:extLst>
              <a:ext uri="{FF2B5EF4-FFF2-40B4-BE49-F238E27FC236}">
                <a16:creationId xmlns:a16="http://schemas.microsoft.com/office/drawing/2014/main" id="{15960086-8397-4AC5-B085-736B4B4943BC}"/>
              </a:ext>
            </a:extLst>
          </p:cNvPr>
          <p:cNvPicPr>
            <a:picLocks noChangeAspect="1"/>
          </p:cNvPicPr>
          <p:nvPr/>
        </p:nvPicPr>
        <p:blipFill>
          <a:blip r:embed="rId3"/>
          <a:stretch>
            <a:fillRect/>
          </a:stretch>
        </p:blipFill>
        <p:spPr>
          <a:xfrm>
            <a:off x="4038600" y="1969332"/>
            <a:ext cx="7188199" cy="1779079"/>
          </a:xfrm>
          <a:prstGeom prst="rect">
            <a:avLst/>
          </a:prstGeom>
        </p:spPr>
      </p:pic>
      <p:sp>
        <p:nvSpPr>
          <p:cNvPr id="3" name="Slide Number Placeholder 2">
            <a:extLst>
              <a:ext uri="{FF2B5EF4-FFF2-40B4-BE49-F238E27FC236}">
                <a16:creationId xmlns:a16="http://schemas.microsoft.com/office/drawing/2014/main" id="{C3061ECC-13F1-4DEF-B297-99E473A2019D}"/>
              </a:ext>
            </a:extLst>
          </p:cNvPr>
          <p:cNvSpPr>
            <a:spLocks noGrp="1"/>
          </p:cNvSpPr>
          <p:nvPr>
            <p:ph type="sldNum" sz="quarter" idx="12"/>
          </p:nvPr>
        </p:nvSpPr>
        <p:spPr>
          <a:xfrm>
            <a:off x="9884978" y="6356350"/>
            <a:ext cx="1468821" cy="365125"/>
          </a:xfrm>
        </p:spPr>
        <p:txBody>
          <a:bodyPr>
            <a:normAutofit/>
          </a:bodyPr>
          <a:lstStyle/>
          <a:p>
            <a:pPr>
              <a:spcAft>
                <a:spcPts val="600"/>
              </a:spcAft>
            </a:pPr>
            <a:fld id="{34B7E4EF-A1BD-40F4-AB7B-04F084DD991D}" type="slidenum">
              <a:rPr lang="en-US">
                <a:solidFill>
                  <a:prstClr val="black">
                    <a:tint val="75000"/>
                  </a:prstClr>
                </a:solidFill>
              </a:rPr>
              <a:pPr>
                <a:spcAft>
                  <a:spcPts val="600"/>
                </a:spcAft>
              </a:pPr>
              <a:t>20</a:t>
            </a:fld>
            <a:endParaRPr lang="en-US">
              <a:solidFill>
                <a:prstClr val="black">
                  <a:tint val="75000"/>
                </a:prstClr>
              </a:solidFill>
            </a:endParaRPr>
          </a:p>
        </p:txBody>
      </p:sp>
      <p:graphicFrame>
        <p:nvGraphicFramePr>
          <p:cNvPr id="12" name="Content Placeholder 2">
            <a:extLst>
              <a:ext uri="{FF2B5EF4-FFF2-40B4-BE49-F238E27FC236}">
                <a16:creationId xmlns:a16="http://schemas.microsoft.com/office/drawing/2014/main" id="{C62A0453-4CB2-41AC-A5B8-EACE797AA81C}"/>
              </a:ext>
            </a:extLst>
          </p:cNvPr>
          <p:cNvGraphicFramePr>
            <a:graphicFrameLocks noGrp="1"/>
          </p:cNvGraphicFramePr>
          <p:nvPr>
            <p:ph idx="1"/>
            <p:extLst>
              <p:ext uri="{D42A27DB-BD31-4B8C-83A1-F6EECF244321}">
                <p14:modId xmlns:p14="http://schemas.microsoft.com/office/powerpoint/2010/main" val="728211073"/>
              </p:ext>
            </p:extLst>
          </p:nvPr>
        </p:nvGraphicFramePr>
        <p:xfrm>
          <a:off x="4038600" y="4884873"/>
          <a:ext cx="7188199" cy="12920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87158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BD10CC-01D3-44C8-AEE2-AD16AA5DF576}"/>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b="1">
                <a:solidFill>
                  <a:srgbClr val="FFFFFF"/>
                </a:solidFill>
              </a:rPr>
              <a:t>Modeling External Resource Results</a:t>
            </a:r>
          </a:p>
        </p:txBody>
      </p:sp>
      <p:pic>
        <p:nvPicPr>
          <p:cNvPr id="6" name="Content Placeholder 3">
            <a:extLst>
              <a:ext uri="{FF2B5EF4-FFF2-40B4-BE49-F238E27FC236}">
                <a16:creationId xmlns:a16="http://schemas.microsoft.com/office/drawing/2014/main" id="{03A4B18D-425A-4E85-82E9-75CD698108E1}"/>
              </a:ext>
            </a:extLst>
          </p:cNvPr>
          <p:cNvPicPr>
            <a:picLocks noChangeAspect="1"/>
          </p:cNvPicPr>
          <p:nvPr/>
        </p:nvPicPr>
        <p:blipFill>
          <a:blip r:embed="rId2"/>
          <a:stretch>
            <a:fillRect/>
          </a:stretch>
        </p:blipFill>
        <p:spPr>
          <a:xfrm>
            <a:off x="4038600" y="1879480"/>
            <a:ext cx="7188199" cy="1958784"/>
          </a:xfrm>
          <a:prstGeom prst="rect">
            <a:avLst/>
          </a:prstGeom>
        </p:spPr>
      </p:pic>
      <p:sp>
        <p:nvSpPr>
          <p:cNvPr id="3" name="Slide Number Placeholder 2">
            <a:extLst>
              <a:ext uri="{FF2B5EF4-FFF2-40B4-BE49-F238E27FC236}">
                <a16:creationId xmlns:a16="http://schemas.microsoft.com/office/drawing/2014/main" id="{50395DCF-4680-4C99-8A51-5278D5449543}"/>
              </a:ext>
            </a:extLst>
          </p:cNvPr>
          <p:cNvSpPr>
            <a:spLocks noGrp="1"/>
          </p:cNvSpPr>
          <p:nvPr>
            <p:ph type="sldNum" sz="quarter" idx="12"/>
          </p:nvPr>
        </p:nvSpPr>
        <p:spPr>
          <a:xfrm>
            <a:off x="9884978" y="6356350"/>
            <a:ext cx="1468821" cy="365125"/>
          </a:xfrm>
        </p:spPr>
        <p:txBody>
          <a:bodyPr>
            <a:normAutofit/>
          </a:bodyPr>
          <a:lstStyle/>
          <a:p>
            <a:pPr>
              <a:spcAft>
                <a:spcPts val="600"/>
              </a:spcAft>
            </a:pPr>
            <a:fld id="{34B7E4EF-A1BD-40F4-AB7B-04F084DD991D}" type="slidenum">
              <a:rPr lang="en-US" smtClean="0">
                <a:solidFill>
                  <a:prstClr val="black">
                    <a:tint val="75000"/>
                  </a:prstClr>
                </a:solidFill>
              </a:rPr>
              <a:pPr>
                <a:spcAft>
                  <a:spcPts val="600"/>
                </a:spcAft>
              </a:pPr>
              <a:t>21</a:t>
            </a:fld>
            <a:endParaRPr lang="en-US">
              <a:solidFill>
                <a:prstClr val="black">
                  <a:tint val="75000"/>
                </a:prstClr>
              </a:solidFill>
            </a:endParaRPr>
          </a:p>
        </p:txBody>
      </p:sp>
      <p:graphicFrame>
        <p:nvGraphicFramePr>
          <p:cNvPr id="5" name="Content Placeholder 2">
            <a:extLst>
              <a:ext uri="{FF2B5EF4-FFF2-40B4-BE49-F238E27FC236}">
                <a16:creationId xmlns:a16="http://schemas.microsoft.com/office/drawing/2014/main" id="{3C2A3C1D-C784-4F0C-897B-0E0C065FBF63}"/>
              </a:ext>
            </a:extLst>
          </p:cNvPr>
          <p:cNvGraphicFramePr>
            <a:graphicFrameLocks noGrp="1"/>
          </p:cNvGraphicFramePr>
          <p:nvPr>
            <p:ph idx="1"/>
            <p:extLst>
              <p:ext uri="{D42A27DB-BD31-4B8C-83A1-F6EECF244321}">
                <p14:modId xmlns:p14="http://schemas.microsoft.com/office/powerpoint/2010/main" val="1604036072"/>
              </p:ext>
            </p:extLst>
          </p:nvPr>
        </p:nvGraphicFramePr>
        <p:xfrm>
          <a:off x="4038600" y="4884873"/>
          <a:ext cx="7188199" cy="12920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6210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36"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37" name="Oval 40">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38"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44" name="Rectangle 43">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ED8E12DC-07E2-438D-B05F-10631B868181}"/>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b="1" kern="1200">
                <a:solidFill>
                  <a:schemeClr val="bg2"/>
                </a:solidFill>
                <a:latin typeface="+mj-lt"/>
                <a:ea typeface="+mj-ea"/>
                <a:cs typeface="+mj-cs"/>
              </a:rPr>
              <a:t>Optimizing Models</a:t>
            </a:r>
          </a:p>
        </p:txBody>
      </p:sp>
      <p:sp>
        <p:nvSpPr>
          <p:cNvPr id="2" name="Slide Number Placeholder 1">
            <a:extLst>
              <a:ext uri="{FF2B5EF4-FFF2-40B4-BE49-F238E27FC236}">
                <a16:creationId xmlns:a16="http://schemas.microsoft.com/office/drawing/2014/main" id="{579B1302-1D55-4688-BF19-33B728BD86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4B7E4EF-A1BD-40F4-AB7B-04F084DD991D}" type="slidenum">
              <a:rPr lang="en-US">
                <a:solidFill>
                  <a:schemeClr val="tx1"/>
                </a:solidFill>
              </a:rPr>
              <a:pPr>
                <a:spcAft>
                  <a:spcPts val="600"/>
                </a:spcAft>
              </a:pPr>
              <a:t>22</a:t>
            </a:fld>
            <a:endParaRPr lang="en-US">
              <a:solidFill>
                <a:schemeClr val="tx1"/>
              </a:solidFill>
            </a:endParaRPr>
          </a:p>
        </p:txBody>
      </p:sp>
    </p:spTree>
    <p:extLst>
      <p:ext uri="{BB962C8B-B14F-4D97-AF65-F5344CB8AC3E}">
        <p14:creationId xmlns:p14="http://schemas.microsoft.com/office/powerpoint/2010/main" val="276689402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34F86-29C4-4E39-8F76-EE318F9B9963}"/>
              </a:ext>
            </a:extLst>
          </p:cNvPr>
          <p:cNvSpPr>
            <a:spLocks noGrp="1"/>
          </p:cNvSpPr>
          <p:nvPr>
            <p:ph type="title"/>
          </p:nvPr>
        </p:nvSpPr>
        <p:spPr>
          <a:xfrm>
            <a:off x="838200" y="365125"/>
            <a:ext cx="10515600" cy="1325563"/>
          </a:xfrm>
          <a:prstGeom prst="ellipse">
            <a:avLst/>
          </a:prstGeom>
        </p:spPr>
        <p:txBody>
          <a:bodyPr>
            <a:normAutofit/>
          </a:bodyPr>
          <a:lstStyle/>
          <a:p>
            <a:pPr algn="ctr"/>
            <a:r>
              <a:rPr lang="en-US" b="1"/>
              <a:t>Optimizing models</a:t>
            </a:r>
          </a:p>
        </p:txBody>
      </p:sp>
      <p:sp>
        <p:nvSpPr>
          <p:cNvPr id="3" name="Slide Number Placeholder 2">
            <a:extLst>
              <a:ext uri="{FF2B5EF4-FFF2-40B4-BE49-F238E27FC236}">
                <a16:creationId xmlns:a16="http://schemas.microsoft.com/office/drawing/2014/main" id="{91EB8660-9FAD-46F4-995B-FC8FD2A6A321}"/>
              </a:ext>
            </a:extLst>
          </p:cNvPr>
          <p:cNvSpPr>
            <a:spLocks noGrp="1"/>
          </p:cNvSpPr>
          <p:nvPr>
            <p:ph type="sldNum" sz="quarter" idx="12"/>
          </p:nvPr>
        </p:nvSpPr>
        <p:spPr>
          <a:xfrm>
            <a:off x="8610600" y="6356350"/>
            <a:ext cx="2743200" cy="365125"/>
          </a:xfrm>
        </p:spPr>
        <p:txBody>
          <a:bodyPr>
            <a:normAutofit/>
          </a:bodyPr>
          <a:lstStyle/>
          <a:p>
            <a:pPr>
              <a:spcAft>
                <a:spcPts val="600"/>
              </a:spcAft>
            </a:pPr>
            <a:fld id="{34B7E4EF-A1BD-40F4-AB7B-04F084DD991D}" type="slidenum">
              <a:rPr lang="en-US" smtClean="0"/>
              <a:pPr>
                <a:spcAft>
                  <a:spcPts val="600"/>
                </a:spcAft>
              </a:pPr>
              <a:t>23</a:t>
            </a:fld>
            <a:endParaRPr lang="en-US"/>
          </a:p>
        </p:txBody>
      </p:sp>
      <p:graphicFrame>
        <p:nvGraphicFramePr>
          <p:cNvPr id="15" name="Content Placeholder 2">
            <a:extLst>
              <a:ext uri="{FF2B5EF4-FFF2-40B4-BE49-F238E27FC236}">
                <a16:creationId xmlns:a16="http://schemas.microsoft.com/office/drawing/2014/main" id="{3B7D0F31-092C-4B3B-A3BC-29B16CC902ED}"/>
              </a:ext>
            </a:extLst>
          </p:cNvPr>
          <p:cNvGraphicFramePr/>
          <p:nvPr>
            <p:extLst>
              <p:ext uri="{D42A27DB-BD31-4B8C-83A1-F6EECF244321}">
                <p14:modId xmlns:p14="http://schemas.microsoft.com/office/powerpoint/2010/main" val="271402340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000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2E9381-B538-4C75-84A6-9944AEBB84CF}"/>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latin typeface="+mn-lt"/>
              </a:rPr>
              <a:t>Scaling Results</a:t>
            </a:r>
          </a:p>
        </p:txBody>
      </p:sp>
      <p:pic>
        <p:nvPicPr>
          <p:cNvPr id="6" name="Content Placeholder 3">
            <a:extLst>
              <a:ext uri="{FF2B5EF4-FFF2-40B4-BE49-F238E27FC236}">
                <a16:creationId xmlns:a16="http://schemas.microsoft.com/office/drawing/2014/main" id="{A9610FD9-E65E-4388-B3C9-9BD195997136}"/>
              </a:ext>
            </a:extLst>
          </p:cNvPr>
          <p:cNvPicPr>
            <a:picLocks noChangeAspect="1"/>
          </p:cNvPicPr>
          <p:nvPr/>
        </p:nvPicPr>
        <p:blipFill>
          <a:blip r:embed="rId2"/>
          <a:stretch>
            <a:fillRect/>
          </a:stretch>
        </p:blipFill>
        <p:spPr>
          <a:xfrm>
            <a:off x="3680470" y="710885"/>
            <a:ext cx="7907019" cy="1818614"/>
          </a:xfrm>
          <a:prstGeom prst="rect">
            <a:avLst/>
          </a:prstGeom>
        </p:spPr>
      </p:pic>
      <p:sp>
        <p:nvSpPr>
          <p:cNvPr id="3" name="Slide Number Placeholder 2">
            <a:extLst>
              <a:ext uri="{FF2B5EF4-FFF2-40B4-BE49-F238E27FC236}">
                <a16:creationId xmlns:a16="http://schemas.microsoft.com/office/drawing/2014/main" id="{DBAE0E5F-7D85-4E22-B55E-9CEFE7C729E6}"/>
              </a:ext>
            </a:extLst>
          </p:cNvPr>
          <p:cNvSpPr>
            <a:spLocks noGrp="1"/>
          </p:cNvSpPr>
          <p:nvPr>
            <p:ph type="sldNum" sz="quarter" idx="12"/>
          </p:nvPr>
        </p:nvSpPr>
        <p:spPr>
          <a:xfrm>
            <a:off x="9884978" y="6356350"/>
            <a:ext cx="1468821" cy="365125"/>
          </a:xfrm>
        </p:spPr>
        <p:txBody>
          <a:bodyPr>
            <a:normAutofit/>
          </a:bodyPr>
          <a:lstStyle/>
          <a:p>
            <a:pPr>
              <a:spcAft>
                <a:spcPts val="600"/>
              </a:spcAft>
            </a:pPr>
            <a:fld id="{34B7E4EF-A1BD-40F4-AB7B-04F084DD991D}" type="slidenum">
              <a:rPr lang="en-US">
                <a:solidFill>
                  <a:prstClr val="black">
                    <a:tint val="75000"/>
                  </a:prstClr>
                </a:solidFill>
              </a:rPr>
              <a:pPr>
                <a:spcAft>
                  <a:spcPts val="600"/>
                </a:spcAft>
              </a:pPr>
              <a:t>24</a:t>
            </a:fld>
            <a:endParaRPr lang="en-US">
              <a:solidFill>
                <a:prstClr val="black">
                  <a:tint val="75000"/>
                </a:prstClr>
              </a:solidFill>
            </a:endParaRPr>
          </a:p>
        </p:txBody>
      </p:sp>
      <p:graphicFrame>
        <p:nvGraphicFramePr>
          <p:cNvPr id="5" name="Content Placeholder 2">
            <a:extLst>
              <a:ext uri="{FF2B5EF4-FFF2-40B4-BE49-F238E27FC236}">
                <a16:creationId xmlns:a16="http://schemas.microsoft.com/office/drawing/2014/main" id="{D17492E0-82F2-41A4-AE93-6A0EBF2E7D96}"/>
              </a:ext>
            </a:extLst>
          </p:cNvPr>
          <p:cNvGraphicFramePr>
            <a:graphicFrameLocks noGrp="1"/>
          </p:cNvGraphicFramePr>
          <p:nvPr>
            <p:ph idx="1"/>
            <p:extLst>
              <p:ext uri="{D42A27DB-BD31-4B8C-83A1-F6EECF244321}">
                <p14:modId xmlns:p14="http://schemas.microsoft.com/office/powerpoint/2010/main" val="2596728134"/>
              </p:ext>
            </p:extLst>
          </p:nvPr>
        </p:nvGraphicFramePr>
        <p:xfrm>
          <a:off x="4132220" y="2707131"/>
          <a:ext cx="7188199" cy="3046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5725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19B5E9-B57C-44B0-8A2A-95942DAB09F8}"/>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400" b="1">
                <a:solidFill>
                  <a:srgbClr val="FFFFFF"/>
                </a:solidFill>
                <a:latin typeface="+mn-lt"/>
              </a:rPr>
              <a:t>GridSearchCV Results</a:t>
            </a:r>
          </a:p>
        </p:txBody>
      </p:sp>
      <p:pic>
        <p:nvPicPr>
          <p:cNvPr id="6" name="Content Placeholder 4">
            <a:extLst>
              <a:ext uri="{FF2B5EF4-FFF2-40B4-BE49-F238E27FC236}">
                <a16:creationId xmlns:a16="http://schemas.microsoft.com/office/drawing/2014/main" id="{F9E3AFEC-8340-43EA-98CB-C875DBCB367D}"/>
              </a:ext>
            </a:extLst>
          </p:cNvPr>
          <p:cNvPicPr>
            <a:picLocks noChangeAspect="1"/>
          </p:cNvPicPr>
          <p:nvPr/>
        </p:nvPicPr>
        <p:blipFill>
          <a:blip r:embed="rId2"/>
          <a:stretch>
            <a:fillRect/>
          </a:stretch>
        </p:blipFill>
        <p:spPr>
          <a:xfrm>
            <a:off x="4038600" y="1969332"/>
            <a:ext cx="7188199" cy="1779079"/>
          </a:xfrm>
          <a:prstGeom prst="rect">
            <a:avLst/>
          </a:prstGeom>
        </p:spPr>
      </p:pic>
      <p:sp>
        <p:nvSpPr>
          <p:cNvPr id="3" name="Slide Number Placeholder 2">
            <a:extLst>
              <a:ext uri="{FF2B5EF4-FFF2-40B4-BE49-F238E27FC236}">
                <a16:creationId xmlns:a16="http://schemas.microsoft.com/office/drawing/2014/main" id="{9539DEBF-F845-460E-9DD4-4BD767B46DD5}"/>
              </a:ext>
            </a:extLst>
          </p:cNvPr>
          <p:cNvSpPr>
            <a:spLocks noGrp="1"/>
          </p:cNvSpPr>
          <p:nvPr>
            <p:ph type="sldNum" sz="quarter" idx="12"/>
          </p:nvPr>
        </p:nvSpPr>
        <p:spPr>
          <a:xfrm>
            <a:off x="9884978" y="6356350"/>
            <a:ext cx="1468821" cy="365125"/>
          </a:xfrm>
        </p:spPr>
        <p:txBody>
          <a:bodyPr>
            <a:normAutofit/>
          </a:bodyPr>
          <a:lstStyle/>
          <a:p>
            <a:pPr>
              <a:spcAft>
                <a:spcPts val="600"/>
              </a:spcAft>
            </a:pPr>
            <a:fld id="{34B7E4EF-A1BD-40F4-AB7B-04F084DD991D}" type="slidenum">
              <a:rPr lang="en-US">
                <a:solidFill>
                  <a:prstClr val="black">
                    <a:tint val="75000"/>
                  </a:prstClr>
                </a:solidFill>
              </a:rPr>
              <a:pPr>
                <a:spcAft>
                  <a:spcPts val="600"/>
                </a:spcAft>
              </a:pPr>
              <a:t>25</a:t>
            </a:fld>
            <a:endParaRPr lang="en-US">
              <a:solidFill>
                <a:prstClr val="black">
                  <a:tint val="75000"/>
                </a:prstClr>
              </a:solidFill>
            </a:endParaRPr>
          </a:p>
        </p:txBody>
      </p:sp>
      <p:graphicFrame>
        <p:nvGraphicFramePr>
          <p:cNvPr id="5" name="Content Placeholder 2">
            <a:extLst>
              <a:ext uri="{FF2B5EF4-FFF2-40B4-BE49-F238E27FC236}">
                <a16:creationId xmlns:a16="http://schemas.microsoft.com/office/drawing/2014/main" id="{AD125AEA-A199-4413-B079-EBC3E131B97D}"/>
              </a:ext>
            </a:extLst>
          </p:cNvPr>
          <p:cNvGraphicFramePr>
            <a:graphicFrameLocks noGrp="1"/>
          </p:cNvGraphicFramePr>
          <p:nvPr>
            <p:ph idx="1"/>
            <p:extLst>
              <p:ext uri="{D42A27DB-BD31-4B8C-83A1-F6EECF244321}">
                <p14:modId xmlns:p14="http://schemas.microsoft.com/office/powerpoint/2010/main" val="1551939832"/>
              </p:ext>
            </p:extLst>
          </p:nvPr>
        </p:nvGraphicFramePr>
        <p:xfrm>
          <a:off x="4038600" y="4884873"/>
          <a:ext cx="7188199" cy="12920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8179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5BA49487-3FDB-4FB7-9D50-2B4F9454D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6" name="Rectangle 105">
            <a:extLst>
              <a:ext uri="{FF2B5EF4-FFF2-40B4-BE49-F238E27FC236}">
                <a16:creationId xmlns:a16="http://schemas.microsoft.com/office/drawing/2014/main" id="{1C938212-FA12-4FF1-87C8-ACDE99D06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CFFAF7-CC34-4C8F-9CAF-45190FBB0903}"/>
              </a:ext>
            </a:extLst>
          </p:cNvPr>
          <p:cNvSpPr>
            <a:spLocks noGrp="1"/>
          </p:cNvSpPr>
          <p:nvPr>
            <p:ph type="title"/>
          </p:nvPr>
        </p:nvSpPr>
        <p:spPr>
          <a:xfrm>
            <a:off x="838200" y="4440602"/>
            <a:ext cx="2535195" cy="1645920"/>
          </a:xfrm>
        </p:spPr>
        <p:txBody>
          <a:bodyPr>
            <a:normAutofit/>
          </a:bodyPr>
          <a:lstStyle/>
          <a:p>
            <a:r>
              <a:rPr lang="en-US" sz="3600" b="1"/>
              <a:t>Feature Importance</a:t>
            </a:r>
            <a:r>
              <a:rPr lang="en-US" sz="2800" b="1"/>
              <a:t>:</a:t>
            </a:r>
            <a:endParaRPr lang="en-US" sz="2800" b="1" dirty="0"/>
          </a:p>
        </p:txBody>
      </p:sp>
      <p:pic>
        <p:nvPicPr>
          <p:cNvPr id="20" name="Content Placeholder 3" descr="A screenshot of a cell phone&#10;&#10;Description automatically generated">
            <a:extLst>
              <a:ext uri="{FF2B5EF4-FFF2-40B4-BE49-F238E27FC236}">
                <a16:creationId xmlns:a16="http://schemas.microsoft.com/office/drawing/2014/main" id="{DB097B3C-9D11-4999-BA40-827F3454D0D3}"/>
              </a:ext>
            </a:extLst>
          </p:cNvPr>
          <p:cNvPicPr>
            <a:picLocks noChangeAspect="1"/>
          </p:cNvPicPr>
          <p:nvPr/>
        </p:nvPicPr>
        <p:blipFill>
          <a:blip r:embed="rId2"/>
          <a:stretch>
            <a:fillRect/>
          </a:stretch>
        </p:blipFill>
        <p:spPr>
          <a:xfrm>
            <a:off x="554415" y="1061107"/>
            <a:ext cx="3584448" cy="2249241"/>
          </a:xfrm>
          <a:prstGeom prst="rect">
            <a:avLst/>
          </a:prstGeom>
        </p:spPr>
      </p:pic>
      <p:pic>
        <p:nvPicPr>
          <p:cNvPr id="18" name="Content Placeholder 3" descr="A screenshot of a cell phone&#10;&#10;Description automatically generated">
            <a:extLst>
              <a:ext uri="{FF2B5EF4-FFF2-40B4-BE49-F238E27FC236}">
                <a16:creationId xmlns:a16="http://schemas.microsoft.com/office/drawing/2014/main" id="{4A53FAF5-0215-4F7F-B56F-5535174C8B5C}"/>
              </a:ext>
            </a:extLst>
          </p:cNvPr>
          <p:cNvPicPr>
            <a:picLocks noChangeAspect="1"/>
          </p:cNvPicPr>
          <p:nvPr/>
        </p:nvPicPr>
        <p:blipFill>
          <a:blip r:embed="rId3"/>
          <a:stretch>
            <a:fillRect/>
          </a:stretch>
        </p:blipFill>
        <p:spPr>
          <a:xfrm>
            <a:off x="4345915" y="1096639"/>
            <a:ext cx="3584448" cy="2177551"/>
          </a:xfrm>
          <a:prstGeom prst="rect">
            <a:avLst/>
          </a:prstGeom>
        </p:spPr>
      </p:pic>
      <p:pic>
        <p:nvPicPr>
          <p:cNvPr id="22" name="Content Placeholder 4" descr="A screenshot of a cell phone&#10;&#10;Description automatically generated">
            <a:extLst>
              <a:ext uri="{FF2B5EF4-FFF2-40B4-BE49-F238E27FC236}">
                <a16:creationId xmlns:a16="http://schemas.microsoft.com/office/drawing/2014/main" id="{757AA527-02D7-4D15-A9AA-06ED68093868}"/>
              </a:ext>
            </a:extLst>
          </p:cNvPr>
          <p:cNvPicPr>
            <a:picLocks noChangeAspect="1"/>
          </p:cNvPicPr>
          <p:nvPr/>
        </p:nvPicPr>
        <p:blipFill>
          <a:blip r:embed="rId4"/>
          <a:stretch>
            <a:fillRect/>
          </a:stretch>
        </p:blipFill>
        <p:spPr>
          <a:xfrm>
            <a:off x="8137415" y="1150406"/>
            <a:ext cx="3584448" cy="2070018"/>
          </a:xfrm>
          <a:prstGeom prst="rect">
            <a:avLst/>
          </a:prstGeom>
        </p:spPr>
      </p:pic>
      <p:sp>
        <p:nvSpPr>
          <p:cNvPr id="108" name="Rectangle 107">
            <a:extLst>
              <a:ext uri="{FF2B5EF4-FFF2-40B4-BE49-F238E27FC236}">
                <a16:creationId xmlns:a16="http://schemas.microsoft.com/office/drawing/2014/main" id="{369F152D-E540-4B48-BA11-2ADF043C6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Rectangle 109">
            <a:extLst>
              <a:ext uri="{FF2B5EF4-FFF2-40B4-BE49-F238E27FC236}">
                <a16:creationId xmlns:a16="http://schemas.microsoft.com/office/drawing/2014/main" id="{0C059F7E-04C4-4C46-9B3E-E5CE267E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2098"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F95E534F-21D0-4E83-8708-B494E80FB6E1}"/>
              </a:ext>
            </a:extLst>
          </p:cNvPr>
          <p:cNvSpPr>
            <a:spLocks noGrp="1"/>
          </p:cNvSpPr>
          <p:nvPr>
            <p:ph type="sldNum" sz="quarter" idx="12"/>
          </p:nvPr>
        </p:nvSpPr>
        <p:spPr>
          <a:xfrm>
            <a:off x="8610600" y="6356350"/>
            <a:ext cx="2828408" cy="365125"/>
          </a:xfrm>
        </p:spPr>
        <p:txBody>
          <a:bodyPr>
            <a:normAutofit/>
          </a:bodyPr>
          <a:lstStyle/>
          <a:p>
            <a:pPr>
              <a:spcAft>
                <a:spcPts val="600"/>
              </a:spcAft>
            </a:pPr>
            <a:fld id="{34B7E4EF-A1BD-40F4-AB7B-04F084DD991D}" type="slidenum">
              <a:rPr lang="en-US" smtClean="0">
                <a:solidFill>
                  <a:schemeClr val="tx1">
                    <a:lumMod val="50000"/>
                    <a:lumOff val="50000"/>
                  </a:schemeClr>
                </a:solidFill>
              </a:rPr>
              <a:pPr>
                <a:spcAft>
                  <a:spcPts val="600"/>
                </a:spcAft>
              </a:pPr>
              <a:t>26</a:t>
            </a:fld>
            <a:endParaRPr lang="en-US">
              <a:solidFill>
                <a:schemeClr val="tx1">
                  <a:lumMod val="50000"/>
                  <a:lumOff val="50000"/>
                </a:schemeClr>
              </a:solidFill>
            </a:endParaRPr>
          </a:p>
        </p:txBody>
      </p:sp>
      <p:graphicFrame>
        <p:nvGraphicFramePr>
          <p:cNvPr id="5" name="Content Placeholder 2">
            <a:extLst>
              <a:ext uri="{FF2B5EF4-FFF2-40B4-BE49-F238E27FC236}">
                <a16:creationId xmlns:a16="http://schemas.microsoft.com/office/drawing/2014/main" id="{4CCA938E-DF65-4F85-B5A7-8C79B92EE2BE}"/>
              </a:ext>
            </a:extLst>
          </p:cNvPr>
          <p:cNvGraphicFramePr>
            <a:graphicFrameLocks noGrp="1"/>
          </p:cNvGraphicFramePr>
          <p:nvPr>
            <p:ph idx="1"/>
            <p:extLst>
              <p:ext uri="{D42A27DB-BD31-4B8C-83A1-F6EECF244321}">
                <p14:modId xmlns:p14="http://schemas.microsoft.com/office/powerpoint/2010/main" val="1718127450"/>
              </p:ext>
            </p:extLst>
          </p:nvPr>
        </p:nvGraphicFramePr>
        <p:xfrm>
          <a:off x="4578824" y="3669127"/>
          <a:ext cx="6860184" cy="241739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28340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A13C7-0A3E-4C39-8AE1-0BF96A38088A}"/>
              </a:ext>
            </a:extLst>
          </p:cNvPr>
          <p:cNvSpPr>
            <a:spLocks noGrp="1"/>
          </p:cNvSpPr>
          <p:nvPr>
            <p:ph type="title"/>
          </p:nvPr>
        </p:nvSpPr>
        <p:spPr>
          <a:xfrm>
            <a:off x="648929" y="222872"/>
            <a:ext cx="3651467" cy="580698"/>
          </a:xfrm>
        </p:spPr>
        <p:txBody>
          <a:bodyPr>
            <a:normAutofit fontScale="90000"/>
          </a:bodyPr>
          <a:lstStyle/>
          <a:p>
            <a:r>
              <a:rPr lang="en-US" b="1" dirty="0">
                <a:latin typeface="+mn-lt"/>
              </a:rPr>
              <a:t>Conclusion</a:t>
            </a:r>
          </a:p>
        </p:txBody>
      </p:sp>
      <p:pic>
        <p:nvPicPr>
          <p:cNvPr id="6" name="Content Placeholder 3">
            <a:extLst>
              <a:ext uri="{FF2B5EF4-FFF2-40B4-BE49-F238E27FC236}">
                <a16:creationId xmlns:a16="http://schemas.microsoft.com/office/drawing/2014/main" id="{7CD4ABAE-D045-4861-A0D0-AB58792EF029}"/>
              </a:ext>
            </a:extLst>
          </p:cNvPr>
          <p:cNvPicPr>
            <a:picLocks noChangeAspect="1"/>
          </p:cNvPicPr>
          <p:nvPr/>
        </p:nvPicPr>
        <p:blipFill rotWithShape="1">
          <a:blip r:embed="rId2"/>
          <a:srcRect l="2807" r="1" b="1"/>
          <a:stretch/>
        </p:blipFill>
        <p:spPr>
          <a:xfrm>
            <a:off x="5170399" y="383074"/>
            <a:ext cx="6679733" cy="6065124"/>
          </a:xfrm>
          <a:prstGeom prst="rect">
            <a:avLst/>
          </a:prstGeom>
          <a:effectLst/>
        </p:spPr>
      </p:pic>
      <p:sp>
        <p:nvSpPr>
          <p:cNvPr id="3" name="Slide Number Placeholder 2">
            <a:extLst>
              <a:ext uri="{FF2B5EF4-FFF2-40B4-BE49-F238E27FC236}">
                <a16:creationId xmlns:a16="http://schemas.microsoft.com/office/drawing/2014/main" id="{10B3D119-4EB6-49C1-9DDA-191FA1FAA399}"/>
              </a:ext>
            </a:extLst>
          </p:cNvPr>
          <p:cNvSpPr>
            <a:spLocks noGrp="1"/>
          </p:cNvSpPr>
          <p:nvPr>
            <p:ph type="sldNum" sz="quarter" idx="12"/>
          </p:nvPr>
        </p:nvSpPr>
        <p:spPr>
          <a:xfrm>
            <a:off x="10853928" y="6356350"/>
            <a:ext cx="685800" cy="365125"/>
          </a:xfrm>
        </p:spPr>
        <p:txBody>
          <a:bodyPr>
            <a:normAutofit/>
          </a:bodyPr>
          <a:lstStyle/>
          <a:p>
            <a:pPr algn="l">
              <a:spcAft>
                <a:spcPts val="600"/>
              </a:spcAft>
            </a:pPr>
            <a:fld id="{34B7E4EF-A1BD-40F4-AB7B-04F084DD991D}" type="slidenum">
              <a:rPr lang="en-US">
                <a:solidFill>
                  <a:srgbClr val="FFFFFF"/>
                </a:solidFill>
              </a:rPr>
              <a:pPr algn="l">
                <a:spcAft>
                  <a:spcPts val="600"/>
                </a:spcAft>
              </a:pPr>
              <a:t>27</a:t>
            </a:fld>
            <a:endParaRPr lang="en-US">
              <a:solidFill>
                <a:srgbClr val="FFFFFF"/>
              </a:solidFill>
            </a:endParaRPr>
          </a:p>
        </p:txBody>
      </p:sp>
      <p:graphicFrame>
        <p:nvGraphicFramePr>
          <p:cNvPr id="5" name="Content Placeholder 2">
            <a:extLst>
              <a:ext uri="{FF2B5EF4-FFF2-40B4-BE49-F238E27FC236}">
                <a16:creationId xmlns:a16="http://schemas.microsoft.com/office/drawing/2014/main" id="{B357D125-CD36-4D26-815E-92B45FFF6ADA}"/>
              </a:ext>
            </a:extLst>
          </p:cNvPr>
          <p:cNvGraphicFramePr>
            <a:graphicFrameLocks noGrp="1"/>
          </p:cNvGraphicFramePr>
          <p:nvPr>
            <p:ph idx="1"/>
            <p:extLst>
              <p:ext uri="{D42A27DB-BD31-4B8C-83A1-F6EECF244321}">
                <p14:modId xmlns:p14="http://schemas.microsoft.com/office/powerpoint/2010/main" val="727327361"/>
              </p:ext>
            </p:extLst>
          </p:nvPr>
        </p:nvGraphicFramePr>
        <p:xfrm>
          <a:off x="648931" y="1154545"/>
          <a:ext cx="3651466" cy="53293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3760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F7D3C-8DAE-42AC-ABC8-4B9BBA465DE8}"/>
              </a:ext>
            </a:extLst>
          </p:cNvPr>
          <p:cNvSpPr>
            <a:spLocks noGrp="1"/>
          </p:cNvSpPr>
          <p:nvPr>
            <p:ph type="title"/>
          </p:nvPr>
        </p:nvSpPr>
        <p:spPr>
          <a:xfrm>
            <a:off x="870204" y="606564"/>
            <a:ext cx="10451592" cy="1325563"/>
          </a:xfrm>
        </p:spPr>
        <p:txBody>
          <a:bodyPr anchor="ctr">
            <a:normAutofit/>
          </a:bodyPr>
          <a:lstStyle/>
          <a:p>
            <a:r>
              <a:rPr lang="en-US" b="1"/>
              <a:t>Future Works</a:t>
            </a:r>
            <a:endParaRPr lang="en-US" b="1" dirty="0"/>
          </a:p>
        </p:txBody>
      </p:sp>
      <p:sp>
        <p:nvSpPr>
          <p:cNvPr id="20"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1" name="Content Placeholder 2">
            <a:extLst>
              <a:ext uri="{FF2B5EF4-FFF2-40B4-BE49-F238E27FC236}">
                <a16:creationId xmlns:a16="http://schemas.microsoft.com/office/drawing/2014/main" id="{80D67E42-933A-45D3-914E-634F96CED4C6}"/>
              </a:ext>
            </a:extLst>
          </p:cNvPr>
          <p:cNvGraphicFramePr>
            <a:graphicFrameLocks noGrp="1"/>
          </p:cNvGraphicFramePr>
          <p:nvPr>
            <p:ph idx="1"/>
            <p:extLst>
              <p:ext uri="{D42A27DB-BD31-4B8C-83A1-F6EECF244321}">
                <p14:modId xmlns:p14="http://schemas.microsoft.com/office/powerpoint/2010/main" val="1680180426"/>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17A4384D-4204-4653-99D0-EA68D46E7800}"/>
              </a:ext>
            </a:extLst>
          </p:cNvPr>
          <p:cNvSpPr>
            <a:spLocks noGrp="1"/>
          </p:cNvSpPr>
          <p:nvPr>
            <p:ph type="sldNum" sz="quarter" idx="12"/>
          </p:nvPr>
        </p:nvSpPr>
        <p:spPr/>
        <p:txBody>
          <a:bodyPr/>
          <a:lstStyle/>
          <a:p>
            <a:fld id="{34B7E4EF-A1BD-40F4-AB7B-04F084DD991D}" type="slidenum">
              <a:rPr lang="en-US" smtClean="0"/>
              <a:t>28</a:t>
            </a:fld>
            <a:endParaRPr lang="en-US"/>
          </a:p>
        </p:txBody>
      </p:sp>
    </p:spTree>
    <p:extLst>
      <p:ext uri="{BB962C8B-B14F-4D97-AF65-F5344CB8AC3E}">
        <p14:creationId xmlns:p14="http://schemas.microsoft.com/office/powerpoint/2010/main" val="3671668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E3394-20F5-42CB-8905-C184E2A86C04}"/>
              </a:ext>
            </a:extLst>
          </p:cNvPr>
          <p:cNvSpPr>
            <a:spLocks noGrp="1"/>
          </p:cNvSpPr>
          <p:nvPr>
            <p:ph type="title"/>
          </p:nvPr>
        </p:nvSpPr>
        <p:spPr>
          <a:xfrm>
            <a:off x="1136428" y="627564"/>
            <a:ext cx="7474172" cy="1325563"/>
          </a:xfrm>
        </p:spPr>
        <p:txBody>
          <a:bodyPr>
            <a:normAutofit/>
          </a:bodyPr>
          <a:lstStyle/>
          <a:p>
            <a:r>
              <a:rPr lang="en-US" b="1">
                <a:latin typeface="+mn-lt"/>
                <a:cs typeface="Arial" panose="020B0604020202020204" pitchFamily="34" charset="0"/>
              </a:rPr>
              <a:t>Introduction</a:t>
            </a:r>
            <a:r>
              <a:rPr lang="en-US">
                <a:latin typeface="+mn-lt"/>
                <a:cs typeface="Arial" panose="020B0604020202020204" pitchFamily="34" charset="0"/>
              </a:rPr>
              <a:t>:</a:t>
            </a:r>
            <a:endParaRPr lang="en-US" dirty="0">
              <a:latin typeface="+mn-lt"/>
            </a:endParaRPr>
          </a:p>
        </p:txBody>
      </p:sp>
      <p:sp>
        <p:nvSpPr>
          <p:cNvPr id="3" name="Content Placeholder 2">
            <a:extLst>
              <a:ext uri="{FF2B5EF4-FFF2-40B4-BE49-F238E27FC236}">
                <a16:creationId xmlns:a16="http://schemas.microsoft.com/office/drawing/2014/main" id="{BB569DAC-08CB-433A-B02B-F2B59D2EB7AD}"/>
              </a:ext>
            </a:extLst>
          </p:cNvPr>
          <p:cNvSpPr>
            <a:spLocks noGrp="1"/>
          </p:cNvSpPr>
          <p:nvPr>
            <p:ph idx="1"/>
          </p:nvPr>
        </p:nvSpPr>
        <p:spPr>
          <a:xfrm>
            <a:off x="1136429" y="2278173"/>
            <a:ext cx="6467867" cy="3450613"/>
          </a:xfrm>
        </p:spPr>
        <p:txBody>
          <a:bodyPr anchor="ctr">
            <a:normAutofit/>
          </a:bodyPr>
          <a:lstStyle/>
          <a:p>
            <a:r>
              <a:rPr lang="en-US" sz="1100">
                <a:latin typeface="Tahoma" panose="020B0604030504040204" pitchFamily="34" charset="0"/>
                <a:ea typeface="Tahoma" panose="020B0604030504040204" pitchFamily="34" charset="0"/>
                <a:cs typeface="Tahoma" panose="020B0604030504040204" pitchFamily="34" charset="0"/>
              </a:rPr>
              <a:t>This dataset Is about Network Intrusion Detection. The dataset was taken from kaggle. It was published in 2015</a:t>
            </a:r>
          </a:p>
          <a:p>
            <a:r>
              <a:rPr lang="en-US" sz="1100">
                <a:latin typeface="Tahoma" panose="020B0604030504040204" pitchFamily="34" charset="0"/>
                <a:ea typeface="Tahoma" panose="020B0604030504040204" pitchFamily="34" charset="0"/>
                <a:cs typeface="Tahoma" panose="020B0604030504040204" pitchFamily="34" charset="0"/>
              </a:rPr>
              <a:t>The raw network packets of the unsw-nb15 is a comprehensive dataset for network intrusion detection systems which was created by the ixia perfect storm tool in the cyber range lab of the Australian center for cyber security (accs) for generating a hybrid of real modern normal activities and synthetic contemporary attack behaviors.</a:t>
            </a:r>
          </a:p>
          <a:p>
            <a:r>
              <a:rPr lang="en-US" sz="1100">
                <a:latin typeface="Tahoma" panose="020B0604030504040204" pitchFamily="34" charset="0"/>
                <a:ea typeface="Tahoma" panose="020B0604030504040204" pitchFamily="34" charset="0"/>
                <a:cs typeface="Tahoma" panose="020B0604030504040204" pitchFamily="34" charset="0"/>
              </a:rPr>
              <a:t>This dataset has nine types of attacks, it has features with the class label. </a:t>
            </a:r>
          </a:p>
          <a:p>
            <a:r>
              <a:rPr lang="en-US" sz="1100">
                <a:latin typeface="Tahoma" panose="020B0604030504040204" pitchFamily="34" charset="0"/>
                <a:ea typeface="Tahoma" panose="020B0604030504040204" pitchFamily="34" charset="0"/>
                <a:cs typeface="Tahoma" panose="020B0604030504040204" pitchFamily="34" charset="0"/>
              </a:rPr>
              <a:t>I used a partition from this dataset configured as a training set called, the number of records in the dataset is 175,341 from different types of attacks and normal.</a:t>
            </a:r>
            <a:br>
              <a:rPr lang="en-US" sz="1100">
                <a:latin typeface="Tahoma" panose="020B0604030504040204" pitchFamily="34" charset="0"/>
                <a:ea typeface="Tahoma" panose="020B0604030504040204" pitchFamily="34" charset="0"/>
                <a:cs typeface="Tahoma" panose="020B0604030504040204" pitchFamily="34" charset="0"/>
              </a:rPr>
            </a:br>
            <a:br>
              <a:rPr lang="en-US" sz="1100">
                <a:latin typeface="Tahoma" panose="020B0604030504040204" pitchFamily="34" charset="0"/>
                <a:ea typeface="Tahoma" panose="020B0604030504040204" pitchFamily="34" charset="0"/>
                <a:cs typeface="Tahoma" panose="020B0604030504040204" pitchFamily="34" charset="0"/>
              </a:rPr>
            </a:br>
            <a:endParaRPr lang="en-US" sz="1100">
              <a:latin typeface="Tahoma" panose="020B0604030504040204" pitchFamily="34" charset="0"/>
              <a:ea typeface="Tahoma" panose="020B0604030504040204" pitchFamily="34" charset="0"/>
              <a:cs typeface="Tahoma" panose="020B0604030504040204" pitchFamily="34" charset="0"/>
            </a:endParaRPr>
          </a:p>
          <a:p>
            <a:r>
              <a:rPr lang="en-US" sz="1100" b="1">
                <a:latin typeface="Tahoma" panose="020B0604030504040204" pitchFamily="34" charset="0"/>
                <a:ea typeface="Tahoma" panose="020B0604030504040204" pitchFamily="34" charset="0"/>
                <a:cs typeface="Tahoma" panose="020B0604030504040204" pitchFamily="34" charset="0"/>
              </a:rPr>
              <a:t>Objective:</a:t>
            </a:r>
          </a:p>
          <a:p>
            <a:r>
              <a:rPr lang="en-US" sz="1100">
                <a:latin typeface="Tahoma" panose="020B0604030504040204" pitchFamily="34" charset="0"/>
                <a:ea typeface="Tahoma" panose="020B0604030504040204" pitchFamily="34" charset="0"/>
                <a:cs typeface="Tahoma" panose="020B0604030504040204" pitchFamily="34" charset="0"/>
              </a:rPr>
              <a:t>Exploring Data For Analyzing Network Intrusion Detection Attack.</a:t>
            </a:r>
          </a:p>
          <a:p>
            <a:r>
              <a:rPr lang="en-US" sz="1100">
                <a:latin typeface="Tahoma" panose="020B0604030504040204" pitchFamily="34" charset="0"/>
                <a:ea typeface="Tahoma" panose="020B0604030504040204" pitchFamily="34" charset="0"/>
                <a:cs typeface="Tahoma" panose="020B0604030504040204" pitchFamily="34" charset="0"/>
              </a:rPr>
              <a:t>Perform Modelling And Evaluate Their Learning To Predict The Anomaly Detection.</a:t>
            </a:r>
            <a:br>
              <a:rPr lang="en-US" sz="1100">
                <a:latin typeface="Tahoma" panose="020B0604030504040204" pitchFamily="34" charset="0"/>
                <a:ea typeface="Tahoma" panose="020B0604030504040204" pitchFamily="34" charset="0"/>
                <a:cs typeface="Tahoma" panose="020B0604030504040204" pitchFamily="34" charset="0"/>
              </a:rPr>
            </a:br>
            <a:endParaRPr lang="en-US" sz="1100">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cessor">
            <a:extLst>
              <a:ext uri="{FF2B5EF4-FFF2-40B4-BE49-F238E27FC236}">
                <a16:creationId xmlns:a16="http://schemas.microsoft.com/office/drawing/2014/main" id="{C3AF0CC7-D34D-4CB5-B4F0-2C8088F250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4" name="Slide Number Placeholder 3">
            <a:extLst>
              <a:ext uri="{FF2B5EF4-FFF2-40B4-BE49-F238E27FC236}">
                <a16:creationId xmlns:a16="http://schemas.microsoft.com/office/drawing/2014/main" id="{B7DC3552-F09E-4A5E-A0B1-8F3F35375356}"/>
              </a:ext>
            </a:extLst>
          </p:cNvPr>
          <p:cNvSpPr>
            <a:spLocks noGrp="1"/>
          </p:cNvSpPr>
          <p:nvPr>
            <p:ph type="sldNum" sz="quarter" idx="12"/>
          </p:nvPr>
        </p:nvSpPr>
        <p:spPr>
          <a:xfrm>
            <a:off x="10341428" y="6356350"/>
            <a:ext cx="1012371" cy="365125"/>
          </a:xfrm>
        </p:spPr>
        <p:txBody>
          <a:bodyPr>
            <a:normAutofit/>
          </a:bodyPr>
          <a:lstStyle/>
          <a:p>
            <a:pPr>
              <a:spcAft>
                <a:spcPts val="600"/>
              </a:spcAft>
            </a:pPr>
            <a:fld id="{34B7E4EF-A1BD-40F4-AB7B-04F084DD991D}" type="slidenum">
              <a:rPr lang="en-US" smtClean="0">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378475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5F91E1-6BF0-48CF-91BB-2231C21EB164}"/>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6000" b="1" kern="1200">
                <a:solidFill>
                  <a:schemeClr val="tx1"/>
                </a:solidFill>
                <a:latin typeface="+mj-lt"/>
                <a:ea typeface="+mj-ea"/>
                <a:cs typeface="+mj-cs"/>
              </a:rPr>
              <a:t>Exploratory Data </a:t>
            </a:r>
            <a:br>
              <a:rPr lang="en-US" sz="6000" b="1" kern="1200">
                <a:solidFill>
                  <a:schemeClr val="tx1"/>
                </a:solidFill>
                <a:latin typeface="+mj-lt"/>
                <a:ea typeface="+mj-ea"/>
                <a:cs typeface="+mj-cs"/>
              </a:rPr>
            </a:br>
            <a:r>
              <a:rPr lang="en-US" sz="6000" b="1" kern="1200">
                <a:solidFill>
                  <a:schemeClr val="tx1"/>
                </a:solidFill>
                <a:latin typeface="+mj-lt"/>
                <a:ea typeface="+mj-ea"/>
                <a:cs typeface="+mj-cs"/>
              </a:rPr>
              <a:t>Analysis(EDA)</a:t>
            </a:r>
          </a:p>
        </p:txBody>
      </p:sp>
      <p:sp>
        <p:nvSpPr>
          <p:cNvPr id="39" name="Oval 38">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val 42">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7" name="Straight Connector 4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83C6B88-2632-4C1D-B342-DB23A75908B6}"/>
              </a:ext>
            </a:extLst>
          </p:cNvPr>
          <p:cNvSpPr>
            <a:spLocks noGrp="1"/>
          </p:cNvSpPr>
          <p:nvPr>
            <p:ph type="sldNum" sz="quarter" idx="12"/>
          </p:nvPr>
        </p:nvSpPr>
        <p:spPr>
          <a:xfrm>
            <a:off x="11082528" y="6356350"/>
            <a:ext cx="365760" cy="365125"/>
          </a:xfrm>
          <a:prstGeom prst="ellipse">
            <a:avLst/>
          </a:prstGeom>
          <a:solidFill>
            <a:srgbClr val="7F7F7F"/>
          </a:solidFill>
        </p:spPr>
        <p:txBody>
          <a:bodyPr vert="horz" lIns="91440" tIns="45720" rIns="91440" bIns="45720" rtlCol="0" anchor="ctr">
            <a:normAutofit/>
          </a:bodyPr>
          <a:lstStyle/>
          <a:p>
            <a:pPr algn="ctr">
              <a:spcAft>
                <a:spcPts val="600"/>
              </a:spcAft>
            </a:pPr>
            <a:fld id="{34B7E4EF-A1BD-40F4-AB7B-04F084DD991D}" type="slidenum">
              <a:rPr lang="en-US" sz="1050">
                <a:solidFill>
                  <a:srgbClr val="FFFFFF"/>
                </a:solidFill>
              </a:rPr>
              <a:pPr algn="ctr">
                <a:spcAft>
                  <a:spcPts val="600"/>
                </a:spcAft>
              </a:pPr>
              <a:t>4</a:t>
            </a:fld>
            <a:endParaRPr lang="en-US" sz="1050">
              <a:solidFill>
                <a:srgbClr val="FFFFFF"/>
              </a:solidFill>
            </a:endParaRPr>
          </a:p>
        </p:txBody>
      </p:sp>
    </p:spTree>
    <p:extLst>
      <p:ext uri="{BB962C8B-B14F-4D97-AF65-F5344CB8AC3E}">
        <p14:creationId xmlns:p14="http://schemas.microsoft.com/office/powerpoint/2010/main" val="3009096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6A0C5B-BD24-4FF0-B2DF-1EA1DC8EBA06}"/>
              </a:ext>
            </a:extLst>
          </p:cNvPr>
          <p:cNvSpPr>
            <a:spLocks noGrp="1"/>
          </p:cNvSpPr>
          <p:nvPr>
            <p:ph type="title"/>
          </p:nvPr>
        </p:nvSpPr>
        <p:spPr>
          <a:xfrm>
            <a:off x="863029" y="1012004"/>
            <a:ext cx="3416158" cy="4795408"/>
          </a:xfrm>
        </p:spPr>
        <p:txBody>
          <a:bodyPr vert="horz" lIns="91440" tIns="45720" rIns="91440" bIns="45720" rtlCol="0">
            <a:normAutofit/>
          </a:bodyPr>
          <a:lstStyle/>
          <a:p>
            <a:r>
              <a:rPr lang="en-US" b="1" kern="1200">
                <a:solidFill>
                  <a:srgbClr val="FFFFFF"/>
                </a:solidFill>
                <a:latin typeface="+mn-lt"/>
                <a:ea typeface="+mj-ea"/>
                <a:cs typeface="+mj-cs"/>
              </a:rPr>
              <a:t>Data Cleaning Summary</a:t>
            </a:r>
          </a:p>
        </p:txBody>
      </p:sp>
      <p:sp>
        <p:nvSpPr>
          <p:cNvPr id="3" name="Slide Number Placeholder 2">
            <a:extLst>
              <a:ext uri="{FF2B5EF4-FFF2-40B4-BE49-F238E27FC236}">
                <a16:creationId xmlns:a16="http://schemas.microsoft.com/office/drawing/2014/main" id="{40283AB0-33F3-462C-959E-E2755B4A3814}"/>
              </a:ext>
            </a:extLst>
          </p:cNvPr>
          <p:cNvSpPr>
            <a:spLocks noGrp="1"/>
          </p:cNvSpPr>
          <p:nvPr>
            <p:ph type="sldNum" sz="quarter" idx="12"/>
          </p:nvPr>
        </p:nvSpPr>
        <p:spPr>
          <a:xfrm>
            <a:off x="10726220" y="6356350"/>
            <a:ext cx="627580" cy="365125"/>
          </a:xfrm>
        </p:spPr>
        <p:txBody>
          <a:bodyPr>
            <a:normAutofit/>
          </a:bodyPr>
          <a:lstStyle/>
          <a:p>
            <a:pPr>
              <a:spcAft>
                <a:spcPts val="600"/>
              </a:spcAft>
            </a:pPr>
            <a:fld id="{34B7E4EF-A1BD-40F4-AB7B-04F084DD991D}" type="slidenum">
              <a:rPr lang="en-US">
                <a:solidFill>
                  <a:prstClr val="black">
                    <a:tint val="75000"/>
                  </a:prstClr>
                </a:solidFill>
              </a:rPr>
              <a:pPr>
                <a:spcAft>
                  <a:spcPts val="600"/>
                </a:spcAft>
              </a:pPr>
              <a:t>5</a:t>
            </a:fld>
            <a:endParaRPr lang="en-US">
              <a:solidFill>
                <a:prstClr val="black">
                  <a:tint val="75000"/>
                </a:prstClr>
              </a:solidFill>
            </a:endParaRPr>
          </a:p>
        </p:txBody>
      </p:sp>
      <p:graphicFrame>
        <p:nvGraphicFramePr>
          <p:cNvPr id="12" name="Content Placeholder 2">
            <a:extLst>
              <a:ext uri="{FF2B5EF4-FFF2-40B4-BE49-F238E27FC236}">
                <a16:creationId xmlns:a16="http://schemas.microsoft.com/office/drawing/2014/main" id="{9897A9DF-C090-4FB8-9BA4-CB40B16C91EC}"/>
              </a:ext>
            </a:extLst>
          </p:cNvPr>
          <p:cNvGraphicFramePr>
            <a:graphicFrameLocks noGrp="1"/>
          </p:cNvGraphicFramePr>
          <p:nvPr>
            <p:ph idx="1"/>
            <p:extLst>
              <p:ext uri="{D42A27DB-BD31-4B8C-83A1-F6EECF244321}">
                <p14:modId xmlns:p14="http://schemas.microsoft.com/office/powerpoint/2010/main" val="344497821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4105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C234155-C69C-43C6-94D1-5C24FB77FB04}"/>
              </a:ext>
            </a:extLst>
          </p:cNvPr>
          <p:cNvSpPr>
            <a:spLocks noGrp="1"/>
          </p:cNvSpPr>
          <p:nvPr>
            <p:ph type="title"/>
          </p:nvPr>
        </p:nvSpPr>
        <p:spPr>
          <a:xfrm>
            <a:off x="546351" y="433545"/>
            <a:ext cx="11139854" cy="930447"/>
          </a:xfrm>
          <a:scene3d>
            <a:camera prst="perspectiveAbove"/>
            <a:lightRig rig="contrasting" dir="t">
              <a:rot lat="0" lon="0" rev="1500000"/>
            </a:lightRig>
          </a:scene3d>
        </p:spPr>
        <p:style>
          <a:lnRef idx="3">
            <a:schemeClr val="lt1"/>
          </a:lnRef>
          <a:fillRef idx="1">
            <a:schemeClr val="accent5"/>
          </a:fillRef>
          <a:effectRef idx="1">
            <a:schemeClr val="accent5"/>
          </a:effectRef>
          <a:fontRef idx="minor">
            <a:schemeClr val="lt1"/>
          </a:fontRef>
        </p:style>
        <p:txBody>
          <a:bodyPr vert="horz" lIns="91440" tIns="45720" rIns="91440" bIns="45720" rtlCol="0" anchor="b">
            <a:normAutofit/>
          </a:bodyPr>
          <a:lstStyle/>
          <a:p>
            <a:pPr algn="ctr"/>
            <a:r>
              <a:rPr lang="en-US" sz="5400" b="1">
                <a:solidFill>
                  <a:srgbClr val="FFFFFF"/>
                </a:solidFill>
                <a:latin typeface="+mj-lt"/>
                <a:ea typeface="+mj-ea"/>
                <a:cs typeface="+mj-cs"/>
              </a:rPr>
              <a:t>Distribution of Target Variable</a:t>
            </a:r>
          </a:p>
        </p:txBody>
      </p:sp>
      <p:cxnSp>
        <p:nvCxnSpPr>
          <p:cNvPr id="23"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F0EE0F6C-B232-437F-9559-20B98B6A593A}"/>
              </a:ext>
            </a:extLst>
          </p:cNvPr>
          <p:cNvPicPr>
            <a:picLocks noChangeAspect="1"/>
          </p:cNvPicPr>
          <p:nvPr/>
        </p:nvPicPr>
        <p:blipFill>
          <a:blip r:embed="rId2"/>
          <a:stretch>
            <a:fillRect/>
          </a:stretch>
        </p:blipFill>
        <p:spPr>
          <a:xfrm>
            <a:off x="807336" y="2426817"/>
            <a:ext cx="4504379" cy="3997637"/>
          </a:xfrm>
          <a:prstGeom prst="rect">
            <a:avLst/>
          </a:prstGeom>
        </p:spPr>
      </p:pic>
      <p:cxnSp>
        <p:nvCxnSpPr>
          <p:cNvPr id="25" name="Straight Connector 2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screenshot of a cell phone&#10;&#10;Description automatically generated">
            <a:extLst>
              <a:ext uri="{FF2B5EF4-FFF2-40B4-BE49-F238E27FC236}">
                <a16:creationId xmlns:a16="http://schemas.microsoft.com/office/drawing/2014/main" id="{A89FB6FB-D856-4260-BE9C-06A1C0168829}"/>
              </a:ext>
            </a:extLst>
          </p:cNvPr>
          <p:cNvPicPr>
            <a:picLocks noGrp="1" noChangeAspect="1"/>
          </p:cNvPicPr>
          <p:nvPr>
            <p:ph idx="1"/>
          </p:nvPr>
        </p:nvPicPr>
        <p:blipFill rotWithShape="1">
          <a:blip r:embed="rId3"/>
          <a:srcRect b="555"/>
          <a:stretch/>
        </p:blipFill>
        <p:spPr>
          <a:xfrm>
            <a:off x="6445073" y="2594485"/>
            <a:ext cx="5455917" cy="3662303"/>
          </a:xfrm>
          <a:prstGeom prst="rect">
            <a:avLst/>
          </a:prstGeom>
        </p:spPr>
      </p:pic>
      <p:sp>
        <p:nvSpPr>
          <p:cNvPr id="2" name="Slide Number Placeholder 1">
            <a:extLst>
              <a:ext uri="{FF2B5EF4-FFF2-40B4-BE49-F238E27FC236}">
                <a16:creationId xmlns:a16="http://schemas.microsoft.com/office/drawing/2014/main" id="{D5F72280-20A7-4354-8303-A63B1384CA44}"/>
              </a:ext>
            </a:extLst>
          </p:cNvPr>
          <p:cNvSpPr>
            <a:spLocks noGrp="1"/>
          </p:cNvSpPr>
          <p:nvPr>
            <p:ph type="sldNum" sz="quarter" idx="12"/>
          </p:nvPr>
        </p:nvSpPr>
        <p:spPr>
          <a:xfrm>
            <a:off x="8603343" y="6522430"/>
            <a:ext cx="2743200" cy="347472"/>
          </a:xfrm>
        </p:spPr>
        <p:txBody>
          <a:bodyPr vert="horz" lIns="91440" tIns="45720" rIns="91440" bIns="45720" rtlCol="0" anchor="ctr">
            <a:normAutofit/>
          </a:bodyPr>
          <a:lstStyle/>
          <a:p>
            <a:pPr>
              <a:spcAft>
                <a:spcPts val="600"/>
              </a:spcAft>
            </a:pPr>
            <a:fld id="{34B7E4EF-A1BD-40F4-AB7B-04F084DD991D}" type="slidenum">
              <a:rPr lang="en-US">
                <a:solidFill>
                  <a:srgbClr val="898989"/>
                </a:solidFill>
              </a:rPr>
              <a:pPr>
                <a:spcAft>
                  <a:spcPts val="600"/>
                </a:spcAft>
              </a:pPr>
              <a:t>6</a:t>
            </a:fld>
            <a:endParaRPr lang="en-US">
              <a:solidFill>
                <a:srgbClr val="898989"/>
              </a:solidFill>
            </a:endParaRPr>
          </a:p>
        </p:txBody>
      </p:sp>
    </p:spTree>
    <p:extLst>
      <p:ext uri="{BB962C8B-B14F-4D97-AF65-F5344CB8AC3E}">
        <p14:creationId xmlns:p14="http://schemas.microsoft.com/office/powerpoint/2010/main" val="2424119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E5F91E1-6BF0-48CF-91BB-2231C21EB164}"/>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sz="4000" b="1" kern="1200" dirty="0">
                <a:solidFill>
                  <a:srgbClr val="FFFFFF"/>
                </a:solidFill>
                <a:latin typeface="+mn-lt"/>
                <a:ea typeface="+mj-ea"/>
                <a:cs typeface="+mj-cs"/>
              </a:rPr>
              <a:t>Protocol, Service &amp; State Distribution </a:t>
            </a:r>
          </a:p>
        </p:txBody>
      </p:sp>
      <p:pic>
        <p:nvPicPr>
          <p:cNvPr id="5" name="Picture 4">
            <a:extLst>
              <a:ext uri="{FF2B5EF4-FFF2-40B4-BE49-F238E27FC236}">
                <a16:creationId xmlns:a16="http://schemas.microsoft.com/office/drawing/2014/main" id="{AD801B0F-97FB-49B6-9B90-CDFB01A6F76C}"/>
              </a:ext>
            </a:extLst>
          </p:cNvPr>
          <p:cNvPicPr>
            <a:picLocks noChangeAspect="1"/>
          </p:cNvPicPr>
          <p:nvPr/>
        </p:nvPicPr>
        <p:blipFill>
          <a:blip r:embed="rId3"/>
          <a:stretch>
            <a:fillRect/>
          </a:stretch>
        </p:blipFill>
        <p:spPr>
          <a:xfrm>
            <a:off x="193041" y="2753936"/>
            <a:ext cx="6890386" cy="1838384"/>
          </a:xfrm>
          <a:prstGeom prst="rect">
            <a:avLst/>
          </a:prstGeom>
        </p:spPr>
      </p:pic>
      <p:pic>
        <p:nvPicPr>
          <p:cNvPr id="7" name="Picture 6">
            <a:extLst>
              <a:ext uri="{FF2B5EF4-FFF2-40B4-BE49-F238E27FC236}">
                <a16:creationId xmlns:a16="http://schemas.microsoft.com/office/drawing/2014/main" id="{324EBAB4-DC5E-49A2-8F1B-542F1FDAB4C0}"/>
              </a:ext>
            </a:extLst>
          </p:cNvPr>
          <p:cNvPicPr>
            <a:picLocks noChangeAspect="1"/>
          </p:cNvPicPr>
          <p:nvPr/>
        </p:nvPicPr>
        <p:blipFill>
          <a:blip r:embed="rId4"/>
          <a:stretch>
            <a:fillRect/>
          </a:stretch>
        </p:blipFill>
        <p:spPr>
          <a:xfrm>
            <a:off x="274321" y="4592320"/>
            <a:ext cx="6809106" cy="1737360"/>
          </a:xfrm>
          <a:prstGeom prst="rect">
            <a:avLst/>
          </a:prstGeom>
        </p:spPr>
      </p:pic>
      <p:pic>
        <p:nvPicPr>
          <p:cNvPr id="48" name="Picture 47">
            <a:extLst>
              <a:ext uri="{FF2B5EF4-FFF2-40B4-BE49-F238E27FC236}">
                <a16:creationId xmlns:a16="http://schemas.microsoft.com/office/drawing/2014/main" id="{D54A5A2B-2D27-44A3-8A1D-2974777CD0C3}"/>
              </a:ext>
            </a:extLst>
          </p:cNvPr>
          <p:cNvPicPr>
            <a:picLocks noChangeAspect="1"/>
          </p:cNvPicPr>
          <p:nvPr/>
        </p:nvPicPr>
        <p:blipFill>
          <a:blip r:embed="rId5"/>
          <a:stretch>
            <a:fillRect/>
          </a:stretch>
        </p:blipFill>
        <p:spPr>
          <a:xfrm>
            <a:off x="7165975" y="2753936"/>
            <a:ext cx="4832984" cy="3443664"/>
          </a:xfrm>
          <a:prstGeom prst="rect">
            <a:avLst/>
          </a:prstGeom>
        </p:spPr>
      </p:pic>
      <p:sp>
        <p:nvSpPr>
          <p:cNvPr id="3" name="Slide Number Placeholder 2">
            <a:extLst>
              <a:ext uri="{FF2B5EF4-FFF2-40B4-BE49-F238E27FC236}">
                <a16:creationId xmlns:a16="http://schemas.microsoft.com/office/drawing/2014/main" id="{B5B363A0-61B6-4107-AD95-7F130F526766}"/>
              </a:ext>
            </a:extLst>
          </p:cNvPr>
          <p:cNvSpPr>
            <a:spLocks noGrp="1"/>
          </p:cNvSpPr>
          <p:nvPr>
            <p:ph type="sldNum" sz="quarter" idx="12"/>
          </p:nvPr>
        </p:nvSpPr>
        <p:spPr/>
        <p:txBody>
          <a:bodyPr/>
          <a:lstStyle/>
          <a:p>
            <a:fld id="{34B7E4EF-A1BD-40F4-AB7B-04F084DD991D}" type="slidenum">
              <a:rPr lang="en-US" smtClean="0"/>
              <a:t>7</a:t>
            </a:fld>
            <a:endParaRPr lang="en-US"/>
          </a:p>
        </p:txBody>
      </p:sp>
    </p:spTree>
    <p:extLst>
      <p:ext uri="{BB962C8B-B14F-4D97-AF65-F5344CB8AC3E}">
        <p14:creationId xmlns:p14="http://schemas.microsoft.com/office/powerpoint/2010/main" val="4044739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5F91E1-6BF0-48CF-91BB-2231C21EB164}"/>
              </a:ext>
            </a:extLst>
          </p:cNvPr>
          <p:cNvSpPr>
            <a:spLocks noGrp="1"/>
          </p:cNvSpPr>
          <p:nvPr>
            <p:ph type="title"/>
          </p:nvPr>
        </p:nvSpPr>
        <p:spPr>
          <a:xfrm>
            <a:off x="2103121" y="310343"/>
            <a:ext cx="7985759" cy="868823"/>
          </a:xfrm>
        </p:spPr>
        <p:txBody>
          <a:bodyPr vert="horz" lIns="91440" tIns="45720" rIns="91440" bIns="45720" rtlCol="0" anchor="ctr">
            <a:normAutofit fontScale="90000"/>
          </a:bodyPr>
          <a:lstStyle/>
          <a:p>
            <a:pPr algn="ctr"/>
            <a:r>
              <a:rPr lang="en-US" sz="4000" b="1" dirty="0">
                <a:latin typeface="+mn-lt"/>
              </a:rPr>
              <a:t>Rate &amp; Duration Distribution by Label</a:t>
            </a:r>
          </a:p>
        </p:txBody>
      </p:sp>
      <p:sp>
        <p:nvSpPr>
          <p:cNvPr id="16" name="Rectangle: Rounded Corners 15">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7" name="Picture 6" descr="A screenshot of a cell phone&#10;&#10;Description automatically generated">
            <a:extLst>
              <a:ext uri="{FF2B5EF4-FFF2-40B4-BE49-F238E27FC236}">
                <a16:creationId xmlns:a16="http://schemas.microsoft.com/office/drawing/2014/main" id="{043C2B33-ABBD-41D3-BEEA-D3FD2E956D93}"/>
              </a:ext>
            </a:extLst>
          </p:cNvPr>
          <p:cNvPicPr>
            <a:picLocks noChangeAspect="1"/>
          </p:cNvPicPr>
          <p:nvPr/>
        </p:nvPicPr>
        <p:blipFill>
          <a:blip r:embed="rId2"/>
          <a:stretch>
            <a:fillRect/>
          </a:stretch>
        </p:blipFill>
        <p:spPr>
          <a:xfrm>
            <a:off x="385572" y="2201114"/>
            <a:ext cx="5596128" cy="3973251"/>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6CB679D8-3793-4906-BEC2-46A758A82FC4}"/>
              </a:ext>
            </a:extLst>
          </p:cNvPr>
          <p:cNvPicPr>
            <a:picLocks noChangeAspect="1"/>
          </p:cNvPicPr>
          <p:nvPr/>
        </p:nvPicPr>
        <p:blipFill>
          <a:blip r:embed="rId3"/>
          <a:stretch>
            <a:fillRect/>
          </a:stretch>
        </p:blipFill>
        <p:spPr>
          <a:xfrm>
            <a:off x="6210302" y="2362003"/>
            <a:ext cx="5596128" cy="3651473"/>
          </a:xfrm>
          <a:prstGeom prst="rect">
            <a:avLst/>
          </a:prstGeom>
        </p:spPr>
      </p:pic>
      <p:sp>
        <p:nvSpPr>
          <p:cNvPr id="4" name="Slide Number Placeholder 3">
            <a:extLst>
              <a:ext uri="{FF2B5EF4-FFF2-40B4-BE49-F238E27FC236}">
                <a16:creationId xmlns:a16="http://schemas.microsoft.com/office/drawing/2014/main" id="{C6A8045F-3CE5-4F7E-9DDF-F54E4E1B88EF}"/>
              </a:ext>
            </a:extLst>
          </p:cNvPr>
          <p:cNvSpPr>
            <a:spLocks noGrp="1"/>
          </p:cNvSpPr>
          <p:nvPr>
            <p:ph type="sldNum" sz="quarter" idx="12"/>
          </p:nvPr>
        </p:nvSpPr>
        <p:spPr/>
        <p:txBody>
          <a:bodyPr/>
          <a:lstStyle/>
          <a:p>
            <a:fld id="{34B7E4EF-A1BD-40F4-AB7B-04F084DD991D}" type="slidenum">
              <a:rPr lang="en-US" smtClean="0"/>
              <a:t>8</a:t>
            </a:fld>
            <a:endParaRPr lang="en-US"/>
          </a:p>
        </p:txBody>
      </p:sp>
    </p:spTree>
    <p:extLst>
      <p:ext uri="{BB962C8B-B14F-4D97-AF65-F5344CB8AC3E}">
        <p14:creationId xmlns:p14="http://schemas.microsoft.com/office/powerpoint/2010/main" val="710816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5F91E1-6BF0-48CF-91BB-2231C21EB164}"/>
              </a:ext>
            </a:extLst>
          </p:cNvPr>
          <p:cNvSpPr>
            <a:spLocks noGrp="1"/>
          </p:cNvSpPr>
          <p:nvPr>
            <p:ph type="title"/>
          </p:nvPr>
        </p:nvSpPr>
        <p:spPr>
          <a:xfrm>
            <a:off x="556532" y="643467"/>
            <a:ext cx="11210925" cy="744836"/>
          </a:xfrm>
        </p:spPr>
        <p:txBody>
          <a:bodyPr vert="horz" lIns="91440" tIns="45720" rIns="91440" bIns="45720" rtlCol="0">
            <a:normAutofit/>
          </a:bodyPr>
          <a:lstStyle/>
          <a:p>
            <a:pPr algn="ctr"/>
            <a:r>
              <a:rPr lang="en-US" sz="3200" b="1" dirty="0">
                <a:solidFill>
                  <a:schemeClr val="bg1"/>
                </a:solidFill>
                <a:latin typeface="+mn-lt"/>
              </a:rPr>
              <a:t> Service, Transaction State and Protocol Distribution by Label</a:t>
            </a:r>
          </a:p>
        </p:txBody>
      </p:sp>
      <p:pic>
        <p:nvPicPr>
          <p:cNvPr id="6" name="Content Placeholder 4">
            <a:extLst>
              <a:ext uri="{FF2B5EF4-FFF2-40B4-BE49-F238E27FC236}">
                <a16:creationId xmlns:a16="http://schemas.microsoft.com/office/drawing/2014/main" id="{6BE447BF-11C6-4CB2-A794-39933CBAF9B8}"/>
              </a:ext>
            </a:extLst>
          </p:cNvPr>
          <p:cNvPicPr>
            <a:picLocks noChangeAspect="1"/>
          </p:cNvPicPr>
          <p:nvPr/>
        </p:nvPicPr>
        <p:blipFill>
          <a:blip r:embed="rId2"/>
          <a:stretch>
            <a:fillRect/>
          </a:stretch>
        </p:blipFill>
        <p:spPr>
          <a:xfrm>
            <a:off x="684213" y="1784350"/>
            <a:ext cx="3246438" cy="4173538"/>
          </a:xfrm>
          <a:prstGeom prst="rect">
            <a:avLst/>
          </a:prstGeom>
        </p:spPr>
      </p:pic>
      <p:pic>
        <p:nvPicPr>
          <p:cNvPr id="11" name="Content Placeholder 4">
            <a:extLst>
              <a:ext uri="{FF2B5EF4-FFF2-40B4-BE49-F238E27FC236}">
                <a16:creationId xmlns:a16="http://schemas.microsoft.com/office/drawing/2014/main" id="{62B3C1AA-6B7E-469C-93DF-CC5479429F01}"/>
              </a:ext>
            </a:extLst>
          </p:cNvPr>
          <p:cNvPicPr>
            <a:picLocks noChangeAspect="1"/>
          </p:cNvPicPr>
          <p:nvPr/>
        </p:nvPicPr>
        <p:blipFill rotWithShape="1">
          <a:blip r:embed="rId3"/>
          <a:srcRect l="11282" r="2786" b="-2"/>
          <a:stretch/>
        </p:blipFill>
        <p:spPr>
          <a:xfrm>
            <a:off x="4013200" y="1784350"/>
            <a:ext cx="3703638" cy="4173538"/>
          </a:xfrm>
          <a:prstGeom prst="rect">
            <a:avLst/>
          </a:prstGeom>
        </p:spPr>
      </p:pic>
      <p:pic>
        <p:nvPicPr>
          <p:cNvPr id="5" name="Picture 4">
            <a:extLst>
              <a:ext uri="{FF2B5EF4-FFF2-40B4-BE49-F238E27FC236}">
                <a16:creationId xmlns:a16="http://schemas.microsoft.com/office/drawing/2014/main" id="{4BF71F5E-F714-4015-B7AB-CA500B008B21}"/>
              </a:ext>
            </a:extLst>
          </p:cNvPr>
          <p:cNvPicPr>
            <a:picLocks noChangeAspect="1"/>
          </p:cNvPicPr>
          <p:nvPr/>
        </p:nvPicPr>
        <p:blipFill>
          <a:blip r:embed="rId4"/>
          <a:stretch>
            <a:fillRect/>
          </a:stretch>
        </p:blipFill>
        <p:spPr>
          <a:xfrm>
            <a:off x="7800975" y="1784350"/>
            <a:ext cx="3703638" cy="4173538"/>
          </a:xfrm>
          <a:prstGeom prst="rect">
            <a:avLst/>
          </a:prstGeom>
        </p:spPr>
      </p:pic>
      <p:sp>
        <p:nvSpPr>
          <p:cNvPr id="3" name="Slide Number Placeholder 2">
            <a:extLst>
              <a:ext uri="{FF2B5EF4-FFF2-40B4-BE49-F238E27FC236}">
                <a16:creationId xmlns:a16="http://schemas.microsoft.com/office/drawing/2014/main" id="{81E95FF1-4AF1-41F5-8C43-1ECFE2DF96EA}"/>
              </a:ext>
            </a:extLst>
          </p:cNvPr>
          <p:cNvSpPr>
            <a:spLocks noGrp="1"/>
          </p:cNvSpPr>
          <p:nvPr>
            <p:ph type="sldNum" sz="quarter" idx="12"/>
          </p:nvPr>
        </p:nvSpPr>
        <p:spPr/>
        <p:txBody>
          <a:bodyPr/>
          <a:lstStyle/>
          <a:p>
            <a:fld id="{34B7E4EF-A1BD-40F4-AB7B-04F084DD991D}" type="slidenum">
              <a:rPr lang="en-US" smtClean="0"/>
              <a:t>9</a:t>
            </a:fld>
            <a:endParaRPr lang="en-US"/>
          </a:p>
        </p:txBody>
      </p:sp>
    </p:spTree>
    <p:extLst>
      <p:ext uri="{BB962C8B-B14F-4D97-AF65-F5344CB8AC3E}">
        <p14:creationId xmlns:p14="http://schemas.microsoft.com/office/powerpoint/2010/main" val="2711950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864</Words>
  <Application>Microsoft Office PowerPoint</Application>
  <PresentationFormat>Widescreen</PresentationFormat>
  <Paragraphs>141</Paragraphs>
  <Slides>28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Avenir Next LT Pro</vt:lpstr>
      <vt:lpstr>Calibri</vt:lpstr>
      <vt:lpstr>Calibri Light</vt:lpstr>
      <vt:lpstr>Tahoma</vt:lpstr>
      <vt:lpstr>Wingdings</vt:lpstr>
      <vt:lpstr>Office Theme</vt:lpstr>
      <vt:lpstr> Predicting Attack for Network Intrusion Detection </vt:lpstr>
      <vt:lpstr>Project Outline</vt:lpstr>
      <vt:lpstr>Introduction:</vt:lpstr>
      <vt:lpstr>Exploratory Data  Analysis(EDA)</vt:lpstr>
      <vt:lpstr>Data Cleaning Summary</vt:lpstr>
      <vt:lpstr>Distribution of Target Variable</vt:lpstr>
      <vt:lpstr>Protocol, Service &amp; State Distribution </vt:lpstr>
      <vt:lpstr>Rate &amp; Duration Distribution by Label</vt:lpstr>
      <vt:lpstr> Service, Transaction State and Protocol Distribution by Label</vt:lpstr>
      <vt:lpstr>Distribution of Attack Categories BY Duration &amp; Rate</vt:lpstr>
      <vt:lpstr>Distribution of Packet’s Transaction Data</vt:lpstr>
      <vt:lpstr>Distribution of Packet’s Time to Live, Lost </vt:lpstr>
      <vt:lpstr>Distribution of Protocol, Service, State&amp; Attack Category by Rate for Attack</vt:lpstr>
      <vt:lpstr>Feature Engineering</vt:lpstr>
      <vt:lpstr>Data Preparation</vt:lpstr>
      <vt:lpstr>Applying PCA</vt:lpstr>
      <vt:lpstr>Adding External Resource</vt:lpstr>
      <vt:lpstr>Modeling</vt:lpstr>
      <vt:lpstr>Preliminary Models Results</vt:lpstr>
      <vt:lpstr>PCA Models Results</vt:lpstr>
      <vt:lpstr>Modeling External Resource Results</vt:lpstr>
      <vt:lpstr>Optimizing Models</vt:lpstr>
      <vt:lpstr>Optimizing models</vt:lpstr>
      <vt:lpstr>Scaling Results</vt:lpstr>
      <vt:lpstr>GridSearchCV Results</vt:lpstr>
      <vt:lpstr>Feature Importance:</vt:lpstr>
      <vt:lpstr>Conclusion</vt:lpstr>
      <vt:lpstr>Future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2020-02-27T09:32:06Z</dcterms:created>
  <dcterms:modified xsi:type="dcterms:W3CDTF">2020-03-10T08:28:09Z</dcterms:modified>
</cp:coreProperties>
</file>