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71" r:id="rId4"/>
    <p:sldId id="274" r:id="rId5"/>
    <p:sldId id="272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61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065215-AB46-4973-8A5E-8B28B951ED5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5680B5-46B1-4EB7-AFB7-9D296275CB58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Design/Prototype</a:t>
          </a:r>
        </a:p>
      </dgm:t>
    </dgm:pt>
    <dgm:pt modelId="{9813F7AA-48A9-4626-B1FE-DC409755E4D2}" type="parTrans" cxnId="{BA0A6AC3-8FD7-46ED-A429-2F77BD56157C}">
      <dgm:prSet/>
      <dgm:spPr/>
      <dgm:t>
        <a:bodyPr/>
        <a:lstStyle/>
        <a:p>
          <a:endParaRPr lang="en-US"/>
        </a:p>
      </dgm:t>
    </dgm:pt>
    <dgm:pt modelId="{60CB5CD8-85F2-4F04-8A10-6BB11F4AFB4C}" type="sibTrans" cxnId="{BA0A6AC3-8FD7-46ED-A429-2F77BD56157C}">
      <dgm:prSet/>
      <dgm:spPr/>
      <dgm:t>
        <a:bodyPr/>
        <a:lstStyle/>
        <a:p>
          <a:endParaRPr lang="en-US"/>
        </a:p>
      </dgm:t>
    </dgm:pt>
    <dgm:pt modelId="{E7ED28A0-B213-4FCB-9049-DD272DFAC383}">
      <dgm:prSet phldrT="[Text]"/>
      <dgm:spPr/>
      <dgm:t>
        <a:bodyPr/>
        <a:lstStyle/>
        <a:p>
          <a:r>
            <a:rPr lang="en-US" b="1" dirty="0"/>
            <a:t>Implementation</a:t>
          </a:r>
        </a:p>
      </dgm:t>
    </dgm:pt>
    <dgm:pt modelId="{3DB2C44F-EF29-4972-A6DB-16F4B6AE3BCA}" type="parTrans" cxnId="{169B20A5-3A41-4B36-9889-CEFC31DFDB39}">
      <dgm:prSet/>
      <dgm:spPr/>
      <dgm:t>
        <a:bodyPr/>
        <a:lstStyle/>
        <a:p>
          <a:endParaRPr lang="en-US"/>
        </a:p>
      </dgm:t>
    </dgm:pt>
    <dgm:pt modelId="{715D6410-E306-4A0E-AA38-86F9DAC18E72}" type="sibTrans" cxnId="{169B20A5-3A41-4B36-9889-CEFC31DFDB39}">
      <dgm:prSet/>
      <dgm:spPr/>
      <dgm:t>
        <a:bodyPr/>
        <a:lstStyle/>
        <a:p>
          <a:endParaRPr lang="en-US"/>
        </a:p>
      </dgm:t>
    </dgm:pt>
    <dgm:pt modelId="{A59778FB-A0C1-44FB-90EE-891C1197A084}">
      <dgm:prSet phldrT="[Text]"/>
      <dgm:spPr/>
      <dgm:t>
        <a:bodyPr/>
        <a:lstStyle/>
        <a:p>
          <a:r>
            <a:rPr lang="en-US" b="1" dirty="0"/>
            <a:t>Test/Validate</a:t>
          </a:r>
        </a:p>
      </dgm:t>
    </dgm:pt>
    <dgm:pt modelId="{A2040360-18F5-46A1-B6E4-7DE311E8D30F}" type="parTrans" cxnId="{D04B9CB8-2917-4596-84AD-A04F81B9B0AD}">
      <dgm:prSet/>
      <dgm:spPr/>
      <dgm:t>
        <a:bodyPr/>
        <a:lstStyle/>
        <a:p>
          <a:endParaRPr lang="en-US"/>
        </a:p>
      </dgm:t>
    </dgm:pt>
    <dgm:pt modelId="{AE8BEF1A-F268-4449-B23A-5BB215DD48E8}" type="sibTrans" cxnId="{D04B9CB8-2917-4596-84AD-A04F81B9B0AD}">
      <dgm:prSet/>
      <dgm:spPr/>
      <dgm:t>
        <a:bodyPr/>
        <a:lstStyle/>
        <a:p>
          <a:endParaRPr lang="en-US"/>
        </a:p>
      </dgm:t>
    </dgm:pt>
    <dgm:pt modelId="{94E9B70C-77DE-4922-B6E5-BDBCB2FB4F83}">
      <dgm:prSet phldrT="[Text]"/>
      <dgm:spPr/>
      <dgm:t>
        <a:bodyPr/>
        <a:lstStyle/>
        <a:p>
          <a:r>
            <a:rPr lang="en-US" b="1" dirty="0"/>
            <a:t>Requirements analysis </a:t>
          </a:r>
        </a:p>
      </dgm:t>
    </dgm:pt>
    <dgm:pt modelId="{9F9D67C3-CA03-40D6-AE43-D189633F10EE}" type="sibTrans" cxnId="{A47CF2A8-6FA2-46D4-AA30-CABBB29DA41F}">
      <dgm:prSet/>
      <dgm:spPr/>
      <dgm:t>
        <a:bodyPr/>
        <a:lstStyle/>
        <a:p>
          <a:endParaRPr lang="en-US"/>
        </a:p>
      </dgm:t>
    </dgm:pt>
    <dgm:pt modelId="{7F7A8D02-45CC-4A70-8587-D78BCD09038C}" type="parTrans" cxnId="{A47CF2A8-6FA2-46D4-AA30-CABBB29DA41F}">
      <dgm:prSet/>
      <dgm:spPr/>
      <dgm:t>
        <a:bodyPr/>
        <a:lstStyle/>
        <a:p>
          <a:endParaRPr lang="en-US"/>
        </a:p>
      </dgm:t>
    </dgm:pt>
    <dgm:pt modelId="{DA1D4F15-D23B-43DE-97CC-CC833AF7B0A9}" type="pres">
      <dgm:prSet presAssocID="{CC065215-AB46-4973-8A5E-8B28B951ED58}" presName="cycle" presStyleCnt="0">
        <dgm:presLayoutVars>
          <dgm:dir/>
          <dgm:resizeHandles val="exact"/>
        </dgm:presLayoutVars>
      </dgm:prSet>
      <dgm:spPr/>
    </dgm:pt>
    <dgm:pt modelId="{83EA0179-6631-4CED-92DD-5F929049188F}" type="pres">
      <dgm:prSet presAssocID="{94E9B70C-77DE-4922-B6E5-BDBCB2FB4F83}" presName="dummy" presStyleCnt="0"/>
      <dgm:spPr/>
    </dgm:pt>
    <dgm:pt modelId="{76835EB5-0B8A-4BFC-AA99-87F1220D3F4C}" type="pres">
      <dgm:prSet presAssocID="{94E9B70C-77DE-4922-B6E5-BDBCB2FB4F83}" presName="node" presStyleLbl="revTx" presStyleIdx="0" presStyleCnt="4">
        <dgm:presLayoutVars>
          <dgm:bulletEnabled val="1"/>
        </dgm:presLayoutVars>
      </dgm:prSet>
      <dgm:spPr/>
    </dgm:pt>
    <dgm:pt modelId="{D4FA94D1-561D-4975-98E0-CBFEEF8E0B17}" type="pres">
      <dgm:prSet presAssocID="{9F9D67C3-CA03-40D6-AE43-D189633F10EE}" presName="sibTrans" presStyleLbl="node1" presStyleIdx="0" presStyleCnt="4"/>
      <dgm:spPr/>
    </dgm:pt>
    <dgm:pt modelId="{2DF08D13-2E3C-49E7-BF5B-1AE6E6B8BC18}" type="pres">
      <dgm:prSet presAssocID="{145680B5-46B1-4EB7-AFB7-9D296275CB58}" presName="dummy" presStyleCnt="0"/>
      <dgm:spPr/>
    </dgm:pt>
    <dgm:pt modelId="{424A6F73-9D6A-4357-AD04-1B130231DDE6}" type="pres">
      <dgm:prSet presAssocID="{145680B5-46B1-4EB7-AFB7-9D296275CB58}" presName="node" presStyleLbl="revTx" presStyleIdx="1" presStyleCnt="4">
        <dgm:presLayoutVars>
          <dgm:bulletEnabled val="1"/>
        </dgm:presLayoutVars>
      </dgm:prSet>
      <dgm:spPr/>
    </dgm:pt>
    <dgm:pt modelId="{CE0C13AB-B1D7-496D-B9A5-4E291802249F}" type="pres">
      <dgm:prSet presAssocID="{60CB5CD8-85F2-4F04-8A10-6BB11F4AFB4C}" presName="sibTrans" presStyleLbl="node1" presStyleIdx="1" presStyleCnt="4"/>
      <dgm:spPr/>
    </dgm:pt>
    <dgm:pt modelId="{F2F6C2B2-432B-4D7C-81E6-77DCFEAC8029}" type="pres">
      <dgm:prSet presAssocID="{E7ED28A0-B213-4FCB-9049-DD272DFAC383}" presName="dummy" presStyleCnt="0"/>
      <dgm:spPr/>
    </dgm:pt>
    <dgm:pt modelId="{CA7BA745-4C4F-4F94-A332-082D5E3D93C1}" type="pres">
      <dgm:prSet presAssocID="{E7ED28A0-B213-4FCB-9049-DD272DFAC383}" presName="node" presStyleLbl="revTx" presStyleIdx="2" presStyleCnt="4">
        <dgm:presLayoutVars>
          <dgm:bulletEnabled val="1"/>
        </dgm:presLayoutVars>
      </dgm:prSet>
      <dgm:spPr/>
    </dgm:pt>
    <dgm:pt modelId="{3676D4A9-AC80-4564-9540-9D2219BE0DA0}" type="pres">
      <dgm:prSet presAssocID="{715D6410-E306-4A0E-AA38-86F9DAC18E72}" presName="sibTrans" presStyleLbl="node1" presStyleIdx="2" presStyleCnt="4"/>
      <dgm:spPr/>
    </dgm:pt>
    <dgm:pt modelId="{24759A6B-F993-4A05-9043-6F4FFE99C4AC}" type="pres">
      <dgm:prSet presAssocID="{A59778FB-A0C1-44FB-90EE-891C1197A084}" presName="dummy" presStyleCnt="0"/>
      <dgm:spPr/>
    </dgm:pt>
    <dgm:pt modelId="{CB1A5BC4-B362-4020-88BA-851ACDD65782}" type="pres">
      <dgm:prSet presAssocID="{A59778FB-A0C1-44FB-90EE-891C1197A084}" presName="node" presStyleLbl="revTx" presStyleIdx="3" presStyleCnt="4">
        <dgm:presLayoutVars>
          <dgm:bulletEnabled val="1"/>
        </dgm:presLayoutVars>
      </dgm:prSet>
      <dgm:spPr/>
    </dgm:pt>
    <dgm:pt modelId="{6EB22B6C-2A62-457E-A295-F12818CE8685}" type="pres">
      <dgm:prSet presAssocID="{AE8BEF1A-F268-4449-B23A-5BB215DD48E8}" presName="sibTrans" presStyleLbl="node1" presStyleIdx="3" presStyleCnt="4"/>
      <dgm:spPr/>
    </dgm:pt>
  </dgm:ptLst>
  <dgm:cxnLst>
    <dgm:cxn modelId="{50E27C38-6D28-4558-9901-3348164959C8}" type="presOf" srcId="{9F9D67C3-CA03-40D6-AE43-D189633F10EE}" destId="{D4FA94D1-561D-4975-98E0-CBFEEF8E0B17}" srcOrd="0" destOrd="0" presId="urn:microsoft.com/office/officeart/2005/8/layout/cycle1"/>
    <dgm:cxn modelId="{0789AA45-9B22-409F-B590-CE438D86C7FB}" type="presOf" srcId="{CC065215-AB46-4973-8A5E-8B28B951ED58}" destId="{DA1D4F15-D23B-43DE-97CC-CC833AF7B0A9}" srcOrd="0" destOrd="0" presId="urn:microsoft.com/office/officeart/2005/8/layout/cycle1"/>
    <dgm:cxn modelId="{BA401B48-40C6-4DAE-AAF6-5055A4459D54}" type="presOf" srcId="{AE8BEF1A-F268-4449-B23A-5BB215DD48E8}" destId="{6EB22B6C-2A62-457E-A295-F12818CE8685}" srcOrd="0" destOrd="0" presId="urn:microsoft.com/office/officeart/2005/8/layout/cycle1"/>
    <dgm:cxn modelId="{8BCB9C6E-6F69-452C-AF22-6630E394300F}" type="presOf" srcId="{145680B5-46B1-4EB7-AFB7-9D296275CB58}" destId="{424A6F73-9D6A-4357-AD04-1B130231DDE6}" srcOrd="0" destOrd="0" presId="urn:microsoft.com/office/officeart/2005/8/layout/cycle1"/>
    <dgm:cxn modelId="{6B524475-285E-49D7-A93A-B68996F689B3}" type="presOf" srcId="{94E9B70C-77DE-4922-B6E5-BDBCB2FB4F83}" destId="{76835EB5-0B8A-4BFC-AA99-87F1220D3F4C}" srcOrd="0" destOrd="0" presId="urn:microsoft.com/office/officeart/2005/8/layout/cycle1"/>
    <dgm:cxn modelId="{D62DDD7B-41A5-4FF8-8D60-E5B2DF868A76}" type="presOf" srcId="{A59778FB-A0C1-44FB-90EE-891C1197A084}" destId="{CB1A5BC4-B362-4020-88BA-851ACDD65782}" srcOrd="0" destOrd="0" presId="urn:microsoft.com/office/officeart/2005/8/layout/cycle1"/>
    <dgm:cxn modelId="{169B20A5-3A41-4B36-9889-CEFC31DFDB39}" srcId="{CC065215-AB46-4973-8A5E-8B28B951ED58}" destId="{E7ED28A0-B213-4FCB-9049-DD272DFAC383}" srcOrd="2" destOrd="0" parTransId="{3DB2C44F-EF29-4972-A6DB-16F4B6AE3BCA}" sibTransId="{715D6410-E306-4A0E-AA38-86F9DAC18E72}"/>
    <dgm:cxn modelId="{A47CF2A8-6FA2-46D4-AA30-CABBB29DA41F}" srcId="{CC065215-AB46-4973-8A5E-8B28B951ED58}" destId="{94E9B70C-77DE-4922-B6E5-BDBCB2FB4F83}" srcOrd="0" destOrd="0" parTransId="{7F7A8D02-45CC-4A70-8587-D78BCD09038C}" sibTransId="{9F9D67C3-CA03-40D6-AE43-D189633F10EE}"/>
    <dgm:cxn modelId="{D04B9CB8-2917-4596-84AD-A04F81B9B0AD}" srcId="{CC065215-AB46-4973-8A5E-8B28B951ED58}" destId="{A59778FB-A0C1-44FB-90EE-891C1197A084}" srcOrd="3" destOrd="0" parTransId="{A2040360-18F5-46A1-B6E4-7DE311E8D30F}" sibTransId="{AE8BEF1A-F268-4449-B23A-5BB215DD48E8}"/>
    <dgm:cxn modelId="{F837AABE-638B-4403-B41C-36F269BBCA9A}" type="presOf" srcId="{E7ED28A0-B213-4FCB-9049-DD272DFAC383}" destId="{CA7BA745-4C4F-4F94-A332-082D5E3D93C1}" srcOrd="0" destOrd="0" presId="urn:microsoft.com/office/officeart/2005/8/layout/cycle1"/>
    <dgm:cxn modelId="{BA0A6AC3-8FD7-46ED-A429-2F77BD56157C}" srcId="{CC065215-AB46-4973-8A5E-8B28B951ED58}" destId="{145680B5-46B1-4EB7-AFB7-9D296275CB58}" srcOrd="1" destOrd="0" parTransId="{9813F7AA-48A9-4626-B1FE-DC409755E4D2}" sibTransId="{60CB5CD8-85F2-4F04-8A10-6BB11F4AFB4C}"/>
    <dgm:cxn modelId="{130B25D3-B71A-4EE6-8E20-5C36522C80F3}" type="presOf" srcId="{60CB5CD8-85F2-4F04-8A10-6BB11F4AFB4C}" destId="{CE0C13AB-B1D7-496D-B9A5-4E291802249F}" srcOrd="0" destOrd="0" presId="urn:microsoft.com/office/officeart/2005/8/layout/cycle1"/>
    <dgm:cxn modelId="{64A265ED-BFB5-4F54-852F-507A3A37B3EB}" type="presOf" srcId="{715D6410-E306-4A0E-AA38-86F9DAC18E72}" destId="{3676D4A9-AC80-4564-9540-9D2219BE0DA0}" srcOrd="0" destOrd="0" presId="urn:microsoft.com/office/officeart/2005/8/layout/cycle1"/>
    <dgm:cxn modelId="{9B6DE904-51F6-4735-A6A7-C96C388FC4E5}" type="presParOf" srcId="{DA1D4F15-D23B-43DE-97CC-CC833AF7B0A9}" destId="{83EA0179-6631-4CED-92DD-5F929049188F}" srcOrd="0" destOrd="0" presId="urn:microsoft.com/office/officeart/2005/8/layout/cycle1"/>
    <dgm:cxn modelId="{CE40BED6-983F-43DF-822F-7B42FA66AB38}" type="presParOf" srcId="{DA1D4F15-D23B-43DE-97CC-CC833AF7B0A9}" destId="{76835EB5-0B8A-4BFC-AA99-87F1220D3F4C}" srcOrd="1" destOrd="0" presId="urn:microsoft.com/office/officeart/2005/8/layout/cycle1"/>
    <dgm:cxn modelId="{4E49B319-7FF7-49AC-ADE4-40608D59DC56}" type="presParOf" srcId="{DA1D4F15-D23B-43DE-97CC-CC833AF7B0A9}" destId="{D4FA94D1-561D-4975-98E0-CBFEEF8E0B17}" srcOrd="2" destOrd="0" presId="urn:microsoft.com/office/officeart/2005/8/layout/cycle1"/>
    <dgm:cxn modelId="{84B68B1A-47E9-4A9E-9F2B-549C9089AA18}" type="presParOf" srcId="{DA1D4F15-D23B-43DE-97CC-CC833AF7B0A9}" destId="{2DF08D13-2E3C-49E7-BF5B-1AE6E6B8BC18}" srcOrd="3" destOrd="0" presId="urn:microsoft.com/office/officeart/2005/8/layout/cycle1"/>
    <dgm:cxn modelId="{A3C07726-C07F-45DB-BD40-CB0E09B2AB86}" type="presParOf" srcId="{DA1D4F15-D23B-43DE-97CC-CC833AF7B0A9}" destId="{424A6F73-9D6A-4357-AD04-1B130231DDE6}" srcOrd="4" destOrd="0" presId="urn:microsoft.com/office/officeart/2005/8/layout/cycle1"/>
    <dgm:cxn modelId="{302472F1-8942-4807-81B8-58F036A8DBD1}" type="presParOf" srcId="{DA1D4F15-D23B-43DE-97CC-CC833AF7B0A9}" destId="{CE0C13AB-B1D7-496D-B9A5-4E291802249F}" srcOrd="5" destOrd="0" presId="urn:microsoft.com/office/officeart/2005/8/layout/cycle1"/>
    <dgm:cxn modelId="{8A94F5B9-9C2B-4726-B8C6-A5D7F1760F4A}" type="presParOf" srcId="{DA1D4F15-D23B-43DE-97CC-CC833AF7B0A9}" destId="{F2F6C2B2-432B-4D7C-81E6-77DCFEAC8029}" srcOrd="6" destOrd="0" presId="urn:microsoft.com/office/officeart/2005/8/layout/cycle1"/>
    <dgm:cxn modelId="{83C149C7-E9D9-49E9-B50C-1E977DCC6A7F}" type="presParOf" srcId="{DA1D4F15-D23B-43DE-97CC-CC833AF7B0A9}" destId="{CA7BA745-4C4F-4F94-A332-082D5E3D93C1}" srcOrd="7" destOrd="0" presId="urn:microsoft.com/office/officeart/2005/8/layout/cycle1"/>
    <dgm:cxn modelId="{43F15FBE-F9A6-40D6-AEEC-F07F65C438C6}" type="presParOf" srcId="{DA1D4F15-D23B-43DE-97CC-CC833AF7B0A9}" destId="{3676D4A9-AC80-4564-9540-9D2219BE0DA0}" srcOrd="8" destOrd="0" presId="urn:microsoft.com/office/officeart/2005/8/layout/cycle1"/>
    <dgm:cxn modelId="{F7292114-46EA-462F-818A-F58FFD9D4C07}" type="presParOf" srcId="{DA1D4F15-D23B-43DE-97CC-CC833AF7B0A9}" destId="{24759A6B-F993-4A05-9043-6F4FFE99C4AC}" srcOrd="9" destOrd="0" presId="urn:microsoft.com/office/officeart/2005/8/layout/cycle1"/>
    <dgm:cxn modelId="{562D0157-5CF2-45CE-B55A-438A98554AE5}" type="presParOf" srcId="{DA1D4F15-D23B-43DE-97CC-CC833AF7B0A9}" destId="{CB1A5BC4-B362-4020-88BA-851ACDD65782}" srcOrd="10" destOrd="0" presId="urn:microsoft.com/office/officeart/2005/8/layout/cycle1"/>
    <dgm:cxn modelId="{20A554ED-27C6-474B-B028-66F2E20EB0EC}" type="presParOf" srcId="{DA1D4F15-D23B-43DE-97CC-CC833AF7B0A9}" destId="{6EB22B6C-2A62-457E-A295-F12818CE8685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35EB5-0B8A-4BFC-AA99-87F1220D3F4C}">
      <dsp:nvSpPr>
        <dsp:cNvPr id="0" name=""/>
        <dsp:cNvSpPr/>
      </dsp:nvSpPr>
      <dsp:spPr>
        <a:xfrm>
          <a:off x="6021415" y="94824"/>
          <a:ext cx="1532334" cy="153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Requirements analysis </a:t>
          </a:r>
        </a:p>
      </dsp:txBody>
      <dsp:txXfrm>
        <a:off x="6021415" y="94824"/>
        <a:ext cx="1532334" cy="1532334"/>
      </dsp:txXfrm>
    </dsp:sp>
    <dsp:sp modelId="{D4FA94D1-561D-4975-98E0-CBFEEF8E0B17}">
      <dsp:nvSpPr>
        <dsp:cNvPr id="0" name=""/>
        <dsp:cNvSpPr/>
      </dsp:nvSpPr>
      <dsp:spPr>
        <a:xfrm>
          <a:off x="3322543" y="-1681"/>
          <a:ext cx="4327712" cy="4327712"/>
        </a:xfrm>
        <a:prstGeom prst="circularArrow">
          <a:avLst>
            <a:gd name="adj1" fmla="val 6904"/>
            <a:gd name="adj2" fmla="val 465543"/>
            <a:gd name="adj3" fmla="val 548614"/>
            <a:gd name="adj4" fmla="val 20585844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A6F73-9D6A-4357-AD04-1B130231DDE6}">
      <dsp:nvSpPr>
        <dsp:cNvPr id="0" name=""/>
        <dsp:cNvSpPr/>
      </dsp:nvSpPr>
      <dsp:spPr>
        <a:xfrm>
          <a:off x="6021415" y="2697190"/>
          <a:ext cx="1532334" cy="153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FF0000"/>
              </a:solidFill>
            </a:rPr>
            <a:t>Design/Prototype</a:t>
          </a:r>
        </a:p>
      </dsp:txBody>
      <dsp:txXfrm>
        <a:off x="6021415" y="2697190"/>
        <a:ext cx="1532334" cy="1532334"/>
      </dsp:txXfrm>
    </dsp:sp>
    <dsp:sp modelId="{CE0C13AB-B1D7-496D-B9A5-4E291802249F}">
      <dsp:nvSpPr>
        <dsp:cNvPr id="0" name=""/>
        <dsp:cNvSpPr/>
      </dsp:nvSpPr>
      <dsp:spPr>
        <a:xfrm>
          <a:off x="3322543" y="-1681"/>
          <a:ext cx="4327712" cy="4327712"/>
        </a:xfrm>
        <a:prstGeom prst="circularArrow">
          <a:avLst>
            <a:gd name="adj1" fmla="val 6904"/>
            <a:gd name="adj2" fmla="val 465543"/>
            <a:gd name="adj3" fmla="val 5948614"/>
            <a:gd name="adj4" fmla="val 4385844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BA745-4C4F-4F94-A332-082D5E3D93C1}">
      <dsp:nvSpPr>
        <dsp:cNvPr id="0" name=""/>
        <dsp:cNvSpPr/>
      </dsp:nvSpPr>
      <dsp:spPr>
        <a:xfrm>
          <a:off x="3419049" y="2697190"/>
          <a:ext cx="1532334" cy="153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Implementation</a:t>
          </a:r>
        </a:p>
      </dsp:txBody>
      <dsp:txXfrm>
        <a:off x="3419049" y="2697190"/>
        <a:ext cx="1532334" cy="1532334"/>
      </dsp:txXfrm>
    </dsp:sp>
    <dsp:sp modelId="{3676D4A9-AC80-4564-9540-9D2219BE0DA0}">
      <dsp:nvSpPr>
        <dsp:cNvPr id="0" name=""/>
        <dsp:cNvSpPr/>
      </dsp:nvSpPr>
      <dsp:spPr>
        <a:xfrm>
          <a:off x="3322543" y="-1681"/>
          <a:ext cx="4327712" cy="4327712"/>
        </a:xfrm>
        <a:prstGeom prst="circularArrow">
          <a:avLst>
            <a:gd name="adj1" fmla="val 6904"/>
            <a:gd name="adj2" fmla="val 465543"/>
            <a:gd name="adj3" fmla="val 11348614"/>
            <a:gd name="adj4" fmla="val 9785844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A5BC4-B362-4020-88BA-851ACDD65782}">
      <dsp:nvSpPr>
        <dsp:cNvPr id="0" name=""/>
        <dsp:cNvSpPr/>
      </dsp:nvSpPr>
      <dsp:spPr>
        <a:xfrm>
          <a:off x="3419049" y="94824"/>
          <a:ext cx="1532334" cy="153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Test/Validate</a:t>
          </a:r>
        </a:p>
      </dsp:txBody>
      <dsp:txXfrm>
        <a:off x="3419049" y="94824"/>
        <a:ext cx="1532334" cy="1532334"/>
      </dsp:txXfrm>
    </dsp:sp>
    <dsp:sp modelId="{6EB22B6C-2A62-457E-A295-F12818CE8685}">
      <dsp:nvSpPr>
        <dsp:cNvPr id="0" name=""/>
        <dsp:cNvSpPr/>
      </dsp:nvSpPr>
      <dsp:spPr>
        <a:xfrm>
          <a:off x="3322543" y="-1681"/>
          <a:ext cx="4327712" cy="4327712"/>
        </a:xfrm>
        <a:prstGeom prst="circularArrow">
          <a:avLst>
            <a:gd name="adj1" fmla="val 6904"/>
            <a:gd name="adj2" fmla="val 465543"/>
            <a:gd name="adj3" fmla="val 16748614"/>
            <a:gd name="adj4" fmla="val 15185844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John is from Paris -&gt; Moved to San Jose for his higher education -&gt; SJSU -&gt; Wants to connect with people(maybe students) Paris who are in San Jose  or in vicinity -&gt; He needs an medium to connect with them in order to make this transition easier for him.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6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 Hola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Paridhi</a:t>
            </a:r>
          </a:p>
          <a:p>
            <a:r>
              <a:rPr lang="en-US" dirty="0"/>
              <a:t>Piyush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Create a web-app where a user can register via Facebook and view neighboring users over a sophisticatedly designed interface. The user can narrow their search results based on the various input parameters such as, Name, Interests, Hometown, Work, School.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b="1" dirty="0"/>
              <a:t>Objectives</a:t>
            </a:r>
          </a:p>
          <a:p>
            <a:pPr marL="109728" indent="0">
              <a:buNone/>
            </a:pPr>
            <a:endParaRPr lang="en-US" sz="1000" b="1" dirty="0"/>
          </a:p>
          <a:p>
            <a:pPr marL="109728" indent="0">
              <a:buNone/>
            </a:pPr>
            <a:r>
              <a:rPr lang="en-US" sz="2000" dirty="0"/>
              <a:t>• Enable user to find people in their vicinity/location.</a:t>
            </a:r>
          </a:p>
          <a:p>
            <a:pPr marL="109728" indent="0">
              <a:buNone/>
            </a:pPr>
            <a:r>
              <a:rPr lang="en-US" sz="2000" dirty="0"/>
              <a:t>• Get distance/direction between two end users.</a:t>
            </a:r>
          </a:p>
          <a:p>
            <a:pPr marL="109728" indent="0">
              <a:buNone/>
            </a:pPr>
            <a:r>
              <a:rPr lang="en-US" sz="2000" dirty="0"/>
              <a:t>• Leverage Google Map API’s for user data visualization.</a:t>
            </a:r>
          </a:p>
          <a:p>
            <a:pPr marL="109728" indent="0">
              <a:buNone/>
            </a:pPr>
            <a:r>
              <a:rPr lang="en-US" sz="2000" dirty="0"/>
              <a:t>• Efficient use of Facebook API’s to gather relevant user data for analysis and application.</a:t>
            </a:r>
          </a:p>
          <a:p>
            <a:pPr marL="109728" indent="0">
              <a:buNone/>
            </a:pPr>
            <a:r>
              <a:rPr lang="en-US" sz="2000" dirty="0"/>
              <a:t>• To learn various UI best practices in Google Maps.</a:t>
            </a:r>
          </a:p>
          <a:p>
            <a:pPr marL="109728" indent="0">
              <a:buNone/>
            </a:pPr>
            <a:r>
              <a:rPr lang="en-US" sz="2000" dirty="0"/>
              <a:t>• To design an interactive, user-centric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AD97-8295-47DB-AB55-4957FBC7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454761-2977-4637-8861-E2B5CB0A8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801458"/>
              </p:ext>
            </p:extLst>
          </p:nvPr>
        </p:nvGraphicFramePr>
        <p:xfrm>
          <a:off x="609600" y="2045301"/>
          <a:ext cx="109728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323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C770-F187-4F41-8499-11470089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Requirements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D78F-B6AC-4E8A-BF5A-93E4D164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Font typeface="+mj-lt"/>
              <a:buAutoNum type="arabicPeriod"/>
            </a:pPr>
            <a:r>
              <a:rPr lang="en-US" sz="2000" b="1" dirty="0"/>
              <a:t>Functional </a:t>
            </a:r>
          </a:p>
          <a:p>
            <a:pPr marL="68808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Enables a user to locate other users in a user-specified region. </a:t>
            </a:r>
          </a:p>
          <a:p>
            <a:pPr marL="68808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Can be expanded to include other searches, based on multiple user’s parameters.</a:t>
            </a:r>
          </a:p>
          <a:p>
            <a:pPr marL="68808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View other user data profile over a custom designed map marker and connect with them.</a:t>
            </a:r>
          </a:p>
          <a:p>
            <a:pPr marL="68808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Maintain a single data repository which will hold all user data fetched by Facebook APIs.</a:t>
            </a:r>
          </a:p>
          <a:p>
            <a:endParaRPr lang="en-GB" dirty="0"/>
          </a:p>
          <a:p>
            <a:pPr marL="109728" indent="0">
              <a:buNone/>
            </a:pPr>
            <a:r>
              <a:rPr lang="en-US" sz="2000" b="1" dirty="0"/>
              <a:t>2.    Non - Functional </a:t>
            </a:r>
          </a:p>
          <a:p>
            <a:pPr marL="688086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Development Environment: Cloud 9 IDE.</a:t>
            </a:r>
          </a:p>
          <a:p>
            <a:pPr marL="68808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Libraries: Google Map API, Facebook Graph API v2.10, RESTful API, D3.js</a:t>
            </a:r>
          </a:p>
          <a:p>
            <a:pPr marL="68808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Programing languages: JavaScript MySQL/MongoDB.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81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A989-38EA-4A3A-8D3F-E4509DBB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17DF-6379-4531-830F-AA4A2419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We plan to distribute implementation of various features, such as login, access and authentication , data visualization of user data profile, location, photos and searches based on user parameter.</a:t>
            </a:r>
          </a:p>
          <a:p>
            <a:pPr marL="109728" indent="0">
              <a:buNone/>
            </a:pPr>
            <a:endParaRPr lang="en-US" sz="2000" dirty="0"/>
          </a:p>
          <a:p>
            <a:r>
              <a:rPr lang="en-US" sz="2000" dirty="0"/>
              <a:t>We are currently in the stage of learning and exploring about the Facebook Graph, REST APIs to get our user’s data.</a:t>
            </a:r>
          </a:p>
          <a:p>
            <a:endParaRPr lang="en-US" sz="2000" dirty="0"/>
          </a:p>
          <a:p>
            <a:r>
              <a:rPr lang="en-US" sz="2000" dirty="0"/>
              <a:t>Exploring  various frameworks for our user’s data visualization. </a:t>
            </a:r>
            <a:r>
              <a:rPr lang="en-US" sz="2000" dirty="0" err="1"/>
              <a:t>Eg</a:t>
            </a:r>
            <a:r>
              <a:rPr lang="en-US" sz="2000" dirty="0"/>
              <a:t>. D3.js.</a:t>
            </a:r>
          </a:p>
          <a:p>
            <a:endParaRPr lang="en-US" sz="2000" dirty="0"/>
          </a:p>
          <a:p>
            <a:r>
              <a:rPr lang="en-US" sz="2000" dirty="0"/>
              <a:t>Design UI for all interactive components and develop a prototype for the same.</a:t>
            </a:r>
          </a:p>
          <a:p>
            <a:endParaRPr lang="en-US" sz="2000" dirty="0"/>
          </a:p>
          <a:p>
            <a:r>
              <a:rPr lang="en-US" sz="2000" dirty="0"/>
              <a:t>Implement this workflow over a web based application with interaction between Google Maps and our data repository.</a:t>
            </a:r>
          </a:p>
          <a:p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Note: There might be various iterations between the Design and Implementation phases.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89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457" y="3060577"/>
            <a:ext cx="10972800" cy="1066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251</TotalTime>
  <Words>408</Words>
  <Application>Microsoft Office PowerPoint</Application>
  <PresentationFormat>Widescreen</PresentationFormat>
  <Paragraphs>49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Wingdings 2</vt:lpstr>
      <vt:lpstr>Training presentation</vt:lpstr>
      <vt:lpstr>  Hola </vt:lpstr>
      <vt:lpstr>Overview</vt:lpstr>
      <vt:lpstr>Current Stage</vt:lpstr>
      <vt:lpstr>Requirements analysis</vt:lpstr>
      <vt:lpstr>Action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dc:creator>Piyush Bajaj</dc:creator>
  <cp:lastModifiedBy>Piyush Bajaj</cp:lastModifiedBy>
  <cp:revision>12</cp:revision>
  <dcterms:created xsi:type="dcterms:W3CDTF">2017-10-18T19:03:28Z</dcterms:created>
  <dcterms:modified xsi:type="dcterms:W3CDTF">2017-10-18T23:17:19Z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