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331645"/>
          </a:xfrm>
        </p:spPr>
        <p:txBody>
          <a:bodyPr/>
          <a:lstStyle/>
          <a:p>
            <a:r>
              <a:rPr dirty="0"/>
              <a:t>Leveraging Audio and Text Modalities in Mental Health</a:t>
            </a:r>
            <a:br>
              <a:rPr lang="en-US" dirty="0"/>
            </a:b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Paridhi Baruah</a:t>
            </a:r>
            <a:b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210102061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2" y="3429000"/>
            <a:ext cx="143838" cy="156681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Audio + Text outperformed single modalities.</a:t>
            </a:r>
          </a:p>
          <a:p>
            <a:r>
              <a:t>Gemini 1.5 Flash reached 77.4% BA.</a:t>
            </a:r>
          </a:p>
          <a:p>
            <a:r>
              <a:t>Text-only models missed emotional signals.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Zero-shot prompting worked well.</a:t>
            </a:r>
          </a:p>
          <a:p>
            <a:r>
              <a:t>Audio-only sometimes lacked context.</a:t>
            </a:r>
          </a:p>
          <a:p>
            <a:r>
              <a:t>Few-shot improved difficult cases.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Limited long audio support.</a:t>
            </a:r>
          </a:p>
          <a:p>
            <a:r>
              <a:t>Prompt following inconsistent across models.</a:t>
            </a:r>
          </a:p>
          <a:p>
            <a:r>
              <a:t>More diverse data needed.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Audio + text improves diagnosis.</a:t>
            </a:r>
          </a:p>
          <a:p>
            <a:r>
              <a:t>Prompting is effective even without training.</a:t>
            </a:r>
          </a:p>
          <a:p>
            <a:r>
              <a:t>LLMs show real clinical potential.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Depression and PTSD are increasing.</a:t>
            </a:r>
          </a:p>
          <a:p>
            <a:r>
              <a:t>Early detection is crucial.</a:t>
            </a:r>
          </a:p>
          <a:p>
            <a:r>
              <a:t>Audio and text both carry mental health signals.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like GPT and BERT perform well on text.</a:t>
            </a:r>
          </a:p>
          <a:p>
            <a:r>
              <a:t>Multimodal learning combines inputs (text, audio).</a:t>
            </a:r>
          </a:p>
          <a:p>
            <a:r>
              <a:t>Few studies apply this to mental health.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– E-DAIC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275 interviews with audio and transcripts.</a:t>
            </a:r>
          </a:p>
          <a:p>
            <a:r>
              <a:t>Labeled using PHQ-8 and PCL-C.</a:t>
            </a:r>
          </a:p>
          <a:p>
            <a:r>
              <a:t>Ideal for testing audio+text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Whisper used for transcription.</a:t>
            </a:r>
          </a:p>
          <a:p>
            <a:r>
              <a:t>Text cleaned, audio features extracted (MFCCs).</a:t>
            </a:r>
          </a:p>
          <a:p>
            <a:r>
              <a:t>Some models used raw audio.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Binary Classification</a:t>
            </a:r>
          </a:p>
          <a:p>
            <a:r>
              <a:t>2. Severity Classification</a:t>
            </a:r>
          </a:p>
          <a:p>
            <a:r>
              <a:t>3. Multiclass (Depression, PTSD, Both, None)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Zero-shot: ask directly.</a:t>
            </a:r>
          </a:p>
          <a:p>
            <a:r>
              <a:t>Few-shot: give examples before the task.</a:t>
            </a:r>
          </a:p>
          <a:p>
            <a:r>
              <a:t>Used across all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Gemini 1.5 (Pro, Flash), GPT-4o mini</a:t>
            </a:r>
          </a:p>
          <a:p>
            <a:r>
              <a:t>Llama 3, Phi-3.5, Mistral NeMo</a:t>
            </a:r>
          </a:p>
          <a:p>
            <a:r>
              <a:t>Only Gemini accepted audio+text.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Balanced Accuracy, F1 Score</a:t>
            </a:r>
          </a:p>
          <a:p>
            <a:r>
              <a:t>Modal Superiority Score (MSS)</a:t>
            </a:r>
          </a:p>
          <a:p>
            <a:r>
              <a:t>Disagreement Resolvement Score (DRS)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275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Leveraging Audio and Text Modalities in Mental Health Paridhi Baruah 210102061</vt:lpstr>
      <vt:lpstr>Motivation</vt:lpstr>
      <vt:lpstr>Background &amp; Related Work</vt:lpstr>
      <vt:lpstr>Dataset – E-DAIC</vt:lpstr>
      <vt:lpstr>Preprocessing</vt:lpstr>
      <vt:lpstr>Experimental Tasks</vt:lpstr>
      <vt:lpstr>Prompt Engineering</vt:lpstr>
      <vt:lpstr>Models Evaluated</vt:lpstr>
      <vt:lpstr>Custom Metrics</vt:lpstr>
      <vt:lpstr>Key Findings</vt:lpstr>
      <vt:lpstr>Reflections</vt:lpstr>
      <vt:lpstr>Limitations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Ranjit</cp:lastModifiedBy>
  <cp:revision>2</cp:revision>
  <dcterms:created xsi:type="dcterms:W3CDTF">2013-01-27T09:14:16Z</dcterms:created>
  <dcterms:modified xsi:type="dcterms:W3CDTF">2025-05-09T15:21:45Z</dcterms:modified>
  <cp:category/>
</cp:coreProperties>
</file>