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49"/>
  </p:notesMasterIdLst>
  <p:sldIdLst>
    <p:sldId id="256" r:id="rId2"/>
    <p:sldId id="257" r:id="rId3"/>
    <p:sldId id="269" r:id="rId4"/>
    <p:sldId id="288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10" r:id="rId17"/>
    <p:sldId id="311" r:id="rId18"/>
    <p:sldId id="303" r:id="rId19"/>
    <p:sldId id="304" r:id="rId20"/>
    <p:sldId id="305" r:id="rId21"/>
    <p:sldId id="306" r:id="rId22"/>
    <p:sldId id="307" r:id="rId23"/>
    <p:sldId id="308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287" r:id="rId33"/>
    <p:sldId id="320" r:id="rId34"/>
    <p:sldId id="321" r:id="rId35"/>
    <p:sldId id="333" r:id="rId36"/>
    <p:sldId id="323" r:id="rId37"/>
    <p:sldId id="324" r:id="rId38"/>
    <p:sldId id="325" r:id="rId39"/>
    <p:sldId id="334" r:id="rId40"/>
    <p:sldId id="327" r:id="rId41"/>
    <p:sldId id="328" r:id="rId42"/>
    <p:sldId id="329" r:id="rId43"/>
    <p:sldId id="330" r:id="rId44"/>
    <p:sldId id="331" r:id="rId45"/>
    <p:sldId id="332" r:id="rId46"/>
    <p:sldId id="301" r:id="rId47"/>
    <p:sldId id="302" r:id="rId48"/>
  </p:sldIdLst>
  <p:sldSz cx="9144000" cy="5143500" type="screen16x9"/>
  <p:notesSz cx="6858000" cy="9144000"/>
  <p:embeddedFontLst>
    <p:embeddedFont>
      <p:font typeface="Fira Sans Extra Condensed Light" panose="020B0403050000020004" pitchFamily="34" charset="0"/>
      <p:regular r:id="rId50"/>
      <p:bold r:id="rId51"/>
      <p:italic r:id="rId52"/>
      <p:boldItalic r:id="rId53"/>
    </p:embeddedFont>
    <p:embeddedFont>
      <p:font typeface="Fira Sans Extra Condensed Medium" panose="020B0604020202020204" charset="0"/>
      <p:regular r:id="rId54"/>
      <p:bold r:id="rId55"/>
      <p:italic r:id="rId56"/>
      <p:boldItalic r:id="rId57"/>
    </p:embeddedFont>
    <p:embeddedFont>
      <p:font typeface="Roboto" panose="02000000000000000000" pitchFamily="2" charset="0"/>
      <p:regular r:id="rId58"/>
      <p:bold r:id="rId59"/>
      <p:italic r:id="rId60"/>
      <p:boldItalic r:id="rId61"/>
    </p:embeddedFont>
    <p:embeddedFont>
      <p:font typeface="Trebuchet MS" panose="020B0603020202020204" pitchFamily="34" charset="0"/>
      <p:regular r:id="rId62"/>
      <p:bold r:id="rId63"/>
      <p:italic r:id="rId64"/>
      <p:boldItalic r:id="rId65"/>
    </p:embeddedFont>
    <p:embeddedFont>
      <p:font typeface="Wingdings 3" panose="05040102010807070707" pitchFamily="18" charset="2"/>
      <p:regular r:id="rId6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88844" autoAdjust="0"/>
  </p:normalViewPr>
  <p:slideViewPr>
    <p:cSldViewPr snapToGrid="0">
      <p:cViewPr varScale="1">
        <p:scale>
          <a:sx n="78" d="100"/>
          <a:sy n="78" d="100"/>
        </p:scale>
        <p:origin x="10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4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font" Target="fonts/font17.fntdata"/><Relationship Id="rId5" Type="http://schemas.openxmlformats.org/officeDocument/2006/relationships/slide" Target="slides/slide4.xml"/><Relationship Id="rId61" Type="http://schemas.openxmlformats.org/officeDocument/2006/relationships/font" Target="fonts/font1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font" Target="fonts/font15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1.fntdata"/><Relationship Id="rId5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d3355022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d3355022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8cd9e82934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8cd9e82934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83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8cd9e82934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8cd9e82934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747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8cd9e82934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8cd9e82934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969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8cd9e82934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8cd9e82934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171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cd9e82934_0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cd9e82934_0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8cbc8555cd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8cbc8555cd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8cd9e82934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8cd9e82934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071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8cbc8555cd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8cbc8555cd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595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8cd9e82934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8cd9e82934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902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8cbc8555cd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8cbc8555cd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113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8cbc8555cd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8cbc8555cd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490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8cd9e82934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8cd9e82934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57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6251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995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57300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253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65967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001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9801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3413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88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28575">
              <a:lnSpc>
                <a:spcPts val="825"/>
              </a:lnSpc>
            </a:pPr>
            <a:fld id="{81D60167-4931-47E6-BA6A-407CBD079E47}" type="slidenum">
              <a:rPr lang="en-IN" smtClean="0"/>
              <a:pPr marL="28575">
                <a:lnSpc>
                  <a:spcPts val="825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536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8575">
              <a:lnSpc>
                <a:spcPts val="825"/>
              </a:lnSpc>
            </a:pPr>
            <a:fld id="{81D60167-4931-47E6-BA6A-407CBD079E47}" type="slidenum">
              <a:rPr lang="en-IN" smtClean="0"/>
              <a:pPr marL="28575">
                <a:lnSpc>
                  <a:spcPts val="825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09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77389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447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310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944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041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2994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8576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8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idhiarya/IBM_Data_Science_Professional_Certification_Applied_Capstone_Project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idhiarya/IBM_Data_Science_Professional_Certification_Applied_Capstone_Project/blob/main/Week%201%20-%20Introduction/Data%20Wrangling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idhiarya/IBM_Data_Science_Professional_Certification_Applied_Capstone_Project/blob/main/Week%202%20-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idhiarya/IBM_Data_Science_Professional_Certification_Applied_Capstone_Project/blob/main/Week%202%20-%20EDA/EDA%20With%20SQL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idhiarya/IBM_Data_Science_Professional_Certification_Applied_Capstone_Project/blob/main/Week%203%20-%20Interactive%20Visual%20Analytics%20and%20Dashboard/%20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idhiarya/IBM_Data_Science_Professional_Certification_Applied_Capstone_Project/blob/main/Week%204%20-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paridhiarya/IBM_Data_Science_Professional_Certification_Applied_Capstone_Project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idhiarya/IBM_Data_Science_Professional_Certification_Applied_Capstone_Project/blob/main/Week%201%20-%20Introduction/Data%20Collection%20With%20API.ipyn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idhiarya/IBM_Data_Science_Professional_Certification_Applied_Capstone_Project/blob/main/Week%201%20-%20Introduction/Data%20Collection%20With%20Webscraping.ipynb" TargetMode="Externa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710275" y="1544275"/>
            <a:ext cx="3861600" cy="164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Data Science Capstone  Project</a:t>
            </a:r>
            <a:br>
              <a:rPr lang="en-IN" dirty="0">
                <a:solidFill>
                  <a:schemeClr val="accent6"/>
                </a:solidFill>
              </a:rPr>
            </a:b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710275" y="3136900"/>
            <a:ext cx="38616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accent6"/>
                </a:solidFill>
              </a:rPr>
              <a:t>Paridhi Arya</a:t>
            </a:r>
            <a:endParaRPr sz="1500" dirty="0">
              <a:solidFill>
                <a:schemeClr val="accent6"/>
              </a:solidFill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 rot="-3885513">
            <a:off x="3690205" y="-824178"/>
            <a:ext cx="7721278" cy="3370581"/>
            <a:chOff x="2520320" y="2141863"/>
            <a:chExt cx="3853264" cy="1682071"/>
          </a:xfrm>
        </p:grpSpPr>
        <p:sp>
          <p:nvSpPr>
            <p:cNvPr id="58" name="Google Shape;58;p15"/>
            <p:cNvSpPr/>
            <p:nvPr/>
          </p:nvSpPr>
          <p:spPr>
            <a:xfrm>
              <a:off x="3190380" y="2732119"/>
              <a:ext cx="93023" cy="502014"/>
            </a:xfrm>
            <a:custGeom>
              <a:avLst/>
              <a:gdLst/>
              <a:ahLst/>
              <a:cxnLst/>
              <a:rect l="l" t="t" r="r" b="b"/>
              <a:pathLst>
                <a:path w="4525" h="24420" extrusionOk="0">
                  <a:moveTo>
                    <a:pt x="3334" y="0"/>
                  </a:moveTo>
                  <a:cubicBezTo>
                    <a:pt x="1500" y="0"/>
                    <a:pt x="0" y="1500"/>
                    <a:pt x="0" y="3334"/>
                  </a:cubicBezTo>
                  <a:lnTo>
                    <a:pt x="0" y="21086"/>
                  </a:lnTo>
                  <a:cubicBezTo>
                    <a:pt x="0" y="21455"/>
                    <a:pt x="72" y="21812"/>
                    <a:pt x="179" y="22146"/>
                  </a:cubicBezTo>
                  <a:cubicBezTo>
                    <a:pt x="643" y="23503"/>
                    <a:pt x="1905" y="24420"/>
                    <a:pt x="3334" y="24420"/>
                  </a:cubicBezTo>
                  <a:lnTo>
                    <a:pt x="4524" y="24420"/>
                  </a:lnTo>
                  <a:lnTo>
                    <a:pt x="452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3283385" y="2633474"/>
              <a:ext cx="93023" cy="699304"/>
            </a:xfrm>
            <a:custGeom>
              <a:avLst/>
              <a:gdLst/>
              <a:ahLst/>
              <a:cxnLst/>
              <a:rect l="l" t="t" r="r" b="b"/>
              <a:pathLst>
                <a:path w="4525" h="34017" extrusionOk="0">
                  <a:moveTo>
                    <a:pt x="1655" y="0"/>
                  </a:moveTo>
                  <a:cubicBezTo>
                    <a:pt x="739" y="0"/>
                    <a:pt x="0" y="738"/>
                    <a:pt x="0" y="1655"/>
                  </a:cubicBezTo>
                  <a:lnTo>
                    <a:pt x="0" y="32361"/>
                  </a:lnTo>
                  <a:cubicBezTo>
                    <a:pt x="0" y="33278"/>
                    <a:pt x="739" y="34016"/>
                    <a:pt x="1655" y="34016"/>
                  </a:cubicBezTo>
                  <a:lnTo>
                    <a:pt x="4525" y="34016"/>
                  </a:lnTo>
                  <a:lnTo>
                    <a:pt x="45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2892988" y="2141863"/>
              <a:ext cx="1156750" cy="513280"/>
            </a:xfrm>
            <a:custGeom>
              <a:avLst/>
              <a:gdLst/>
              <a:ahLst/>
              <a:cxnLst/>
              <a:rect l="l" t="t" r="r" b="b"/>
              <a:pathLst>
                <a:path w="56269" h="24968" extrusionOk="0">
                  <a:moveTo>
                    <a:pt x="0" y="0"/>
                  </a:moveTo>
                  <a:lnTo>
                    <a:pt x="25241" y="24968"/>
                  </a:lnTo>
                  <a:lnTo>
                    <a:pt x="25253" y="24968"/>
                  </a:lnTo>
                  <a:cubicBezTo>
                    <a:pt x="32504" y="22646"/>
                    <a:pt x="39886" y="20741"/>
                    <a:pt x="47196" y="19324"/>
                  </a:cubicBezTo>
                  <a:lnTo>
                    <a:pt x="47411" y="19277"/>
                  </a:lnTo>
                  <a:lnTo>
                    <a:pt x="47685" y="19229"/>
                  </a:lnTo>
                  <a:lnTo>
                    <a:pt x="48387" y="19098"/>
                  </a:lnTo>
                  <a:cubicBezTo>
                    <a:pt x="48470" y="19086"/>
                    <a:pt x="48542" y="19062"/>
                    <a:pt x="48625" y="19050"/>
                  </a:cubicBezTo>
                  <a:cubicBezTo>
                    <a:pt x="51149" y="18574"/>
                    <a:pt x="53673" y="18157"/>
                    <a:pt x="56269" y="17788"/>
                  </a:cubicBezTo>
                  <a:lnTo>
                    <a:pt x="42029" y="4608"/>
                  </a:lnTo>
                  <a:cubicBezTo>
                    <a:pt x="38826" y="1632"/>
                    <a:pt x="34635" y="0"/>
                    <a:pt x="302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892988" y="3310633"/>
              <a:ext cx="1156750" cy="513300"/>
            </a:xfrm>
            <a:custGeom>
              <a:avLst/>
              <a:gdLst/>
              <a:ahLst/>
              <a:cxnLst/>
              <a:rect l="l" t="t" r="r" b="b"/>
              <a:pathLst>
                <a:path w="56269" h="24969" extrusionOk="0">
                  <a:moveTo>
                    <a:pt x="25241" y="1"/>
                  </a:moveTo>
                  <a:lnTo>
                    <a:pt x="0" y="24968"/>
                  </a:lnTo>
                  <a:lnTo>
                    <a:pt x="30266" y="24968"/>
                  </a:lnTo>
                  <a:cubicBezTo>
                    <a:pt x="34635" y="24968"/>
                    <a:pt x="38826" y="23337"/>
                    <a:pt x="42029" y="20360"/>
                  </a:cubicBezTo>
                  <a:lnTo>
                    <a:pt x="56269" y="7180"/>
                  </a:lnTo>
                  <a:cubicBezTo>
                    <a:pt x="53673" y="6811"/>
                    <a:pt x="51149" y="6394"/>
                    <a:pt x="48625" y="5918"/>
                  </a:cubicBezTo>
                  <a:cubicBezTo>
                    <a:pt x="48542" y="5906"/>
                    <a:pt x="48470" y="5882"/>
                    <a:pt x="48387" y="5870"/>
                  </a:cubicBezTo>
                  <a:lnTo>
                    <a:pt x="47685" y="5739"/>
                  </a:lnTo>
                  <a:lnTo>
                    <a:pt x="47411" y="5692"/>
                  </a:lnTo>
                  <a:lnTo>
                    <a:pt x="47196" y="5644"/>
                  </a:lnTo>
                  <a:cubicBezTo>
                    <a:pt x="39886" y="4227"/>
                    <a:pt x="32504" y="2310"/>
                    <a:pt x="252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5829447" y="2691241"/>
              <a:ext cx="544136" cy="583771"/>
            </a:xfrm>
            <a:custGeom>
              <a:avLst/>
              <a:gdLst/>
              <a:ahLst/>
              <a:cxnLst/>
              <a:rect l="l" t="t" r="r" b="b"/>
              <a:pathLst>
                <a:path w="26469" h="28397" extrusionOk="0">
                  <a:moveTo>
                    <a:pt x="1" y="0"/>
                  </a:moveTo>
                  <a:lnTo>
                    <a:pt x="1" y="28396"/>
                  </a:lnTo>
                  <a:cubicBezTo>
                    <a:pt x="7597" y="25717"/>
                    <a:pt x="15217" y="22539"/>
                    <a:pt x="22670" y="18812"/>
                  </a:cubicBezTo>
                  <a:cubicBezTo>
                    <a:pt x="26468" y="16907"/>
                    <a:pt x="26468" y="11501"/>
                    <a:pt x="22670" y="9596"/>
                  </a:cubicBezTo>
                  <a:cubicBezTo>
                    <a:pt x="15217" y="5858"/>
                    <a:pt x="7597" y="2679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364898" y="2531406"/>
              <a:ext cx="455513" cy="903440"/>
            </a:xfrm>
            <a:custGeom>
              <a:avLst/>
              <a:gdLst/>
              <a:ahLst/>
              <a:cxnLst/>
              <a:rect l="l" t="t" r="r" b="b"/>
              <a:pathLst>
                <a:path w="22158" h="43947" extrusionOk="0">
                  <a:moveTo>
                    <a:pt x="22158" y="0"/>
                  </a:moveTo>
                  <a:cubicBezTo>
                    <a:pt x="14443" y="1405"/>
                    <a:pt x="6763" y="3001"/>
                    <a:pt x="0" y="4489"/>
                  </a:cubicBezTo>
                  <a:lnTo>
                    <a:pt x="0" y="39469"/>
                  </a:lnTo>
                  <a:cubicBezTo>
                    <a:pt x="6763" y="40958"/>
                    <a:pt x="14443" y="42553"/>
                    <a:pt x="22158" y="43946"/>
                  </a:cubicBezTo>
                  <a:lnTo>
                    <a:pt x="22158" y="43910"/>
                  </a:lnTo>
                  <a:lnTo>
                    <a:pt x="221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820403" y="2458715"/>
              <a:ext cx="505221" cy="1048823"/>
            </a:xfrm>
            <a:custGeom>
              <a:avLst/>
              <a:gdLst/>
              <a:ahLst/>
              <a:cxnLst/>
              <a:rect l="l" t="t" r="r" b="b"/>
              <a:pathLst>
                <a:path w="24576" h="51019" extrusionOk="0">
                  <a:moveTo>
                    <a:pt x="24575" y="0"/>
                  </a:moveTo>
                  <a:cubicBezTo>
                    <a:pt x="17170" y="667"/>
                    <a:pt x="8561" y="1988"/>
                    <a:pt x="1" y="3536"/>
                  </a:cubicBezTo>
                  <a:lnTo>
                    <a:pt x="1" y="47446"/>
                  </a:lnTo>
                  <a:lnTo>
                    <a:pt x="1" y="47482"/>
                  </a:lnTo>
                  <a:cubicBezTo>
                    <a:pt x="8561" y="49042"/>
                    <a:pt x="17170" y="50352"/>
                    <a:pt x="24575" y="51018"/>
                  </a:cubicBezTo>
                  <a:lnTo>
                    <a:pt x="245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325617" y="2449042"/>
              <a:ext cx="504954" cy="1068168"/>
            </a:xfrm>
            <a:custGeom>
              <a:avLst/>
              <a:gdLst/>
              <a:ahLst/>
              <a:cxnLst/>
              <a:rect l="l" t="t" r="r" b="b"/>
              <a:pathLst>
                <a:path w="24563" h="51960" extrusionOk="0">
                  <a:moveTo>
                    <a:pt x="9156" y="1"/>
                  </a:moveTo>
                  <a:cubicBezTo>
                    <a:pt x="6418" y="1"/>
                    <a:pt x="3322" y="167"/>
                    <a:pt x="0" y="465"/>
                  </a:cubicBezTo>
                  <a:lnTo>
                    <a:pt x="0" y="51483"/>
                  </a:lnTo>
                  <a:cubicBezTo>
                    <a:pt x="3322" y="51781"/>
                    <a:pt x="6418" y="51960"/>
                    <a:pt x="9156" y="51960"/>
                  </a:cubicBezTo>
                  <a:cubicBezTo>
                    <a:pt x="13859" y="51960"/>
                    <a:pt x="19038" y="51698"/>
                    <a:pt x="24563" y="51150"/>
                  </a:cubicBezTo>
                  <a:lnTo>
                    <a:pt x="24563" y="798"/>
                  </a:lnTo>
                  <a:cubicBezTo>
                    <a:pt x="19038" y="263"/>
                    <a:pt x="13859" y="1"/>
                    <a:pt x="91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4828604" y="2465694"/>
              <a:ext cx="504974" cy="1034865"/>
            </a:xfrm>
            <a:custGeom>
              <a:avLst/>
              <a:gdLst/>
              <a:ahLst/>
              <a:cxnLst/>
              <a:rect l="l" t="t" r="r" b="b"/>
              <a:pathLst>
                <a:path w="24564" h="50340" extrusionOk="0">
                  <a:moveTo>
                    <a:pt x="1" y="0"/>
                  </a:moveTo>
                  <a:lnTo>
                    <a:pt x="1" y="50340"/>
                  </a:lnTo>
                  <a:cubicBezTo>
                    <a:pt x="7633" y="49578"/>
                    <a:pt x="15931" y="48268"/>
                    <a:pt x="24563" y="46339"/>
                  </a:cubicBezTo>
                  <a:lnTo>
                    <a:pt x="24563" y="4001"/>
                  </a:lnTo>
                  <a:cubicBezTo>
                    <a:pt x="15931" y="2060"/>
                    <a:pt x="7633" y="75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5330609" y="2547924"/>
              <a:ext cx="501767" cy="870405"/>
            </a:xfrm>
            <a:custGeom>
              <a:avLst/>
              <a:gdLst/>
              <a:ahLst/>
              <a:cxnLst/>
              <a:rect l="l" t="t" r="r" b="b"/>
              <a:pathLst>
                <a:path w="24408" h="42340" extrusionOk="0">
                  <a:moveTo>
                    <a:pt x="0" y="1"/>
                  </a:moveTo>
                  <a:lnTo>
                    <a:pt x="0" y="42339"/>
                  </a:lnTo>
                  <a:cubicBezTo>
                    <a:pt x="7894" y="40577"/>
                    <a:pt x="16050" y="38291"/>
                    <a:pt x="24229" y="35410"/>
                  </a:cubicBezTo>
                  <a:cubicBezTo>
                    <a:pt x="24277" y="35398"/>
                    <a:pt x="24265" y="35374"/>
                    <a:pt x="24408" y="35362"/>
                  </a:cubicBezTo>
                  <a:lnTo>
                    <a:pt x="24408" y="6966"/>
                  </a:lnTo>
                  <a:cubicBezTo>
                    <a:pt x="24265" y="6954"/>
                    <a:pt x="24277" y="6942"/>
                    <a:pt x="24229" y="6918"/>
                  </a:cubicBezTo>
                  <a:cubicBezTo>
                    <a:pt x="16050" y="4049"/>
                    <a:pt x="7894" y="1763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5400000">
              <a:off x="2594207" y="2667746"/>
              <a:ext cx="482987" cy="630761"/>
            </a:xfrm>
            <a:custGeom>
              <a:avLst/>
              <a:gdLst/>
              <a:ahLst/>
              <a:cxnLst/>
              <a:rect l="l" t="t" r="r" b="b"/>
              <a:pathLst>
                <a:path w="19823" h="25888" extrusionOk="0">
                  <a:moveTo>
                    <a:pt x="9356" y="1"/>
                  </a:moveTo>
                  <a:cubicBezTo>
                    <a:pt x="9349" y="1"/>
                    <a:pt x="9342" y="1"/>
                    <a:pt x="9335" y="1"/>
                  </a:cubicBezTo>
                  <a:cubicBezTo>
                    <a:pt x="2823" y="1"/>
                    <a:pt x="1" y="4108"/>
                    <a:pt x="13" y="8204"/>
                  </a:cubicBezTo>
                  <a:cubicBezTo>
                    <a:pt x="25" y="13872"/>
                    <a:pt x="2977" y="14562"/>
                    <a:pt x="4359" y="21492"/>
                  </a:cubicBezTo>
                  <a:cubicBezTo>
                    <a:pt x="4436" y="21901"/>
                    <a:pt x="4646" y="22097"/>
                    <a:pt x="4844" y="22097"/>
                  </a:cubicBezTo>
                  <a:cubicBezTo>
                    <a:pt x="5045" y="22097"/>
                    <a:pt x="5234" y="21898"/>
                    <a:pt x="5263" y="21515"/>
                  </a:cubicBezTo>
                  <a:cubicBezTo>
                    <a:pt x="5507" y="18402"/>
                    <a:pt x="6880" y="17284"/>
                    <a:pt x="8156" y="17284"/>
                  </a:cubicBezTo>
                  <a:cubicBezTo>
                    <a:pt x="8875" y="17284"/>
                    <a:pt x="9564" y="17640"/>
                    <a:pt x="10002" y="18194"/>
                  </a:cubicBezTo>
                  <a:cubicBezTo>
                    <a:pt x="11502" y="20075"/>
                    <a:pt x="10788" y="23004"/>
                    <a:pt x="9609" y="25337"/>
                  </a:cubicBezTo>
                  <a:cubicBezTo>
                    <a:pt x="9506" y="25563"/>
                    <a:pt x="9661" y="25887"/>
                    <a:pt x="9851" y="25887"/>
                  </a:cubicBezTo>
                  <a:cubicBezTo>
                    <a:pt x="9881" y="25887"/>
                    <a:pt x="9912" y="25879"/>
                    <a:pt x="9943" y="25861"/>
                  </a:cubicBezTo>
                  <a:cubicBezTo>
                    <a:pt x="12455" y="24409"/>
                    <a:pt x="17336" y="19610"/>
                    <a:pt x="18336" y="13633"/>
                  </a:cubicBezTo>
                  <a:cubicBezTo>
                    <a:pt x="19823" y="4739"/>
                    <a:pt x="14955" y="1"/>
                    <a:pt x="9356" y="1"/>
                  </a:cubicBezTo>
                  <a:close/>
                </a:path>
              </a:pathLst>
            </a:custGeom>
            <a:gradFill>
              <a:gsLst>
                <a:gs pos="0">
                  <a:srgbClr val="FCBD24"/>
                </a:gs>
                <a:gs pos="100000">
                  <a:srgbClr val="FF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6A63ABF-BF7D-D2FD-9A27-CC770A064F12}"/>
              </a:ext>
            </a:extLst>
          </p:cNvPr>
          <p:cNvSpPr txBox="1"/>
          <p:nvPr/>
        </p:nvSpPr>
        <p:spPr>
          <a:xfrm>
            <a:off x="710276" y="3633645"/>
            <a:ext cx="33804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https://github.com/paridhiarya/IBM_Data_Science_Professional_Certification_Applied_Capstone_Project.git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8"/>
          <p:cNvSpPr txBox="1">
            <a:spLocks noGrp="1"/>
          </p:cNvSpPr>
          <p:nvPr>
            <p:ph type="title"/>
          </p:nvPr>
        </p:nvSpPr>
        <p:spPr>
          <a:xfrm>
            <a:off x="717800" y="488061"/>
            <a:ext cx="38541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Fira Sans Extra Condensed Light" panose="020B0403050000020004" pitchFamily="34" charset="0"/>
              </a:rPr>
              <a:t>Data Wrangling</a:t>
            </a:r>
            <a:endParaRPr sz="3200" b="1" dirty="0">
              <a:solidFill>
                <a:schemeClr val="accent1">
                  <a:lumMod val="75000"/>
                </a:schemeClr>
              </a:solidFill>
              <a:latin typeface="Fira Sans Extra Condensed Light" panose="020B0403050000020004" pitchFamily="34" charset="0"/>
            </a:endParaRPr>
          </a:p>
        </p:txBody>
      </p:sp>
      <p:grpSp>
        <p:nvGrpSpPr>
          <p:cNvPr id="686" name="Google Shape;686;p28"/>
          <p:cNvGrpSpPr/>
          <p:nvPr/>
        </p:nvGrpSpPr>
        <p:grpSpPr>
          <a:xfrm>
            <a:off x="435385" y="1525462"/>
            <a:ext cx="1926673" cy="2870609"/>
            <a:chOff x="1524875" y="1457426"/>
            <a:chExt cx="1866751" cy="2781328"/>
          </a:xfrm>
        </p:grpSpPr>
        <p:sp>
          <p:nvSpPr>
            <p:cNvPr id="687" name="Google Shape;687;p28"/>
            <p:cNvSpPr/>
            <p:nvPr/>
          </p:nvSpPr>
          <p:spPr>
            <a:xfrm>
              <a:off x="2854527" y="2613189"/>
              <a:ext cx="537099" cy="1065745"/>
            </a:xfrm>
            <a:custGeom>
              <a:avLst/>
              <a:gdLst/>
              <a:ahLst/>
              <a:cxnLst/>
              <a:rect l="l" t="t" r="r" b="b"/>
              <a:pathLst>
                <a:path w="29422" h="58381" extrusionOk="0">
                  <a:moveTo>
                    <a:pt x="15092" y="0"/>
                  </a:moveTo>
                  <a:cubicBezTo>
                    <a:pt x="12868" y="0"/>
                    <a:pt x="11026" y="998"/>
                    <a:pt x="11026" y="998"/>
                  </a:cubicBezTo>
                  <a:lnTo>
                    <a:pt x="1" y="31704"/>
                  </a:lnTo>
                  <a:cubicBezTo>
                    <a:pt x="1" y="31704"/>
                    <a:pt x="3283" y="28318"/>
                    <a:pt x="6909" y="28318"/>
                  </a:cubicBezTo>
                  <a:cubicBezTo>
                    <a:pt x="7546" y="28318"/>
                    <a:pt x="8193" y="28423"/>
                    <a:pt x="8835" y="28668"/>
                  </a:cubicBezTo>
                  <a:cubicBezTo>
                    <a:pt x="14512" y="30840"/>
                    <a:pt x="27486" y="58381"/>
                    <a:pt x="28539" y="58381"/>
                  </a:cubicBezTo>
                  <a:cubicBezTo>
                    <a:pt x="28548" y="58381"/>
                    <a:pt x="28556" y="58379"/>
                    <a:pt x="28564" y="58374"/>
                  </a:cubicBezTo>
                  <a:cubicBezTo>
                    <a:pt x="29421" y="57874"/>
                    <a:pt x="23099" y="5630"/>
                    <a:pt x="19622" y="1927"/>
                  </a:cubicBezTo>
                  <a:cubicBezTo>
                    <a:pt x="18231" y="445"/>
                    <a:pt x="16576" y="0"/>
                    <a:pt x="150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2006785" y="3113096"/>
              <a:ext cx="955923" cy="1125658"/>
            </a:xfrm>
            <a:custGeom>
              <a:avLst/>
              <a:gdLst/>
              <a:ahLst/>
              <a:cxnLst/>
              <a:rect l="l" t="t" r="r" b="b"/>
              <a:pathLst>
                <a:path w="52365" h="61663" extrusionOk="0">
                  <a:moveTo>
                    <a:pt x="41863" y="6882"/>
                  </a:moveTo>
                  <a:lnTo>
                    <a:pt x="14705" y="0"/>
                  </a:lnTo>
                  <a:cubicBezTo>
                    <a:pt x="14705" y="0"/>
                    <a:pt x="0" y="5096"/>
                    <a:pt x="4823" y="19384"/>
                  </a:cubicBezTo>
                  <a:cubicBezTo>
                    <a:pt x="5311" y="20824"/>
                    <a:pt x="6989" y="15597"/>
                    <a:pt x="12264" y="17669"/>
                  </a:cubicBezTo>
                  <a:cubicBezTo>
                    <a:pt x="17526" y="19729"/>
                    <a:pt x="16622" y="25765"/>
                    <a:pt x="10287" y="31635"/>
                  </a:cubicBezTo>
                  <a:cubicBezTo>
                    <a:pt x="3953" y="37517"/>
                    <a:pt x="3453" y="43994"/>
                    <a:pt x="5061" y="46685"/>
                  </a:cubicBezTo>
                  <a:cubicBezTo>
                    <a:pt x="5573" y="47542"/>
                    <a:pt x="6335" y="39565"/>
                    <a:pt x="12526" y="40648"/>
                  </a:cubicBezTo>
                  <a:cubicBezTo>
                    <a:pt x="16050" y="41267"/>
                    <a:pt x="15657" y="46006"/>
                    <a:pt x="13514" y="48661"/>
                  </a:cubicBezTo>
                  <a:cubicBezTo>
                    <a:pt x="9311" y="53852"/>
                    <a:pt x="11169" y="60270"/>
                    <a:pt x="13526" y="61651"/>
                  </a:cubicBezTo>
                  <a:cubicBezTo>
                    <a:pt x="16133" y="61663"/>
                    <a:pt x="21444" y="56686"/>
                    <a:pt x="19729" y="50233"/>
                  </a:cubicBezTo>
                  <a:cubicBezTo>
                    <a:pt x="18777" y="46661"/>
                    <a:pt x="21265" y="42482"/>
                    <a:pt x="24944" y="43791"/>
                  </a:cubicBezTo>
                  <a:cubicBezTo>
                    <a:pt x="30873" y="45899"/>
                    <a:pt x="27242" y="53043"/>
                    <a:pt x="28099" y="52531"/>
                  </a:cubicBezTo>
                  <a:cubicBezTo>
                    <a:pt x="30790" y="50923"/>
                    <a:pt x="33433" y="44982"/>
                    <a:pt x="30671" y="36802"/>
                  </a:cubicBezTo>
                  <a:cubicBezTo>
                    <a:pt x="27909" y="28623"/>
                    <a:pt x="29980" y="22884"/>
                    <a:pt x="35600" y="23587"/>
                  </a:cubicBezTo>
                  <a:cubicBezTo>
                    <a:pt x="41208" y="24277"/>
                    <a:pt x="40196" y="29671"/>
                    <a:pt x="41303" y="28635"/>
                  </a:cubicBezTo>
                  <a:cubicBezTo>
                    <a:pt x="52364" y="18372"/>
                    <a:pt x="41863" y="6882"/>
                    <a:pt x="41863" y="6882"/>
                  </a:cubicBezTo>
                  <a:close/>
                </a:path>
              </a:pathLst>
            </a:custGeom>
            <a:gradFill>
              <a:gsLst>
                <a:gs pos="0">
                  <a:srgbClr val="FCBD24"/>
                </a:gs>
                <a:gs pos="100000">
                  <a:srgbClr val="FF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1524875" y="2377896"/>
              <a:ext cx="789857" cy="834546"/>
            </a:xfrm>
            <a:custGeom>
              <a:avLst/>
              <a:gdLst/>
              <a:ahLst/>
              <a:cxnLst/>
              <a:rect l="l" t="t" r="r" b="b"/>
              <a:pathLst>
                <a:path w="43268" h="45716" extrusionOk="0">
                  <a:moveTo>
                    <a:pt x="37197" y="0"/>
                  </a:moveTo>
                  <a:cubicBezTo>
                    <a:pt x="36585" y="0"/>
                    <a:pt x="35936" y="98"/>
                    <a:pt x="35255" y="325"/>
                  </a:cubicBezTo>
                  <a:cubicBezTo>
                    <a:pt x="30445" y="1920"/>
                    <a:pt x="0" y="44830"/>
                    <a:pt x="500" y="45688"/>
                  </a:cubicBezTo>
                  <a:cubicBezTo>
                    <a:pt x="512" y="45707"/>
                    <a:pt x="536" y="45716"/>
                    <a:pt x="571" y="45716"/>
                  </a:cubicBezTo>
                  <a:cubicBezTo>
                    <a:pt x="2089" y="45716"/>
                    <a:pt x="25012" y="28945"/>
                    <a:pt x="31585" y="28945"/>
                  </a:cubicBezTo>
                  <a:cubicBezTo>
                    <a:pt x="31733" y="28945"/>
                    <a:pt x="31873" y="28954"/>
                    <a:pt x="32004" y="28971"/>
                  </a:cubicBezTo>
                  <a:cubicBezTo>
                    <a:pt x="36564" y="29567"/>
                    <a:pt x="38327" y="35841"/>
                    <a:pt x="38327" y="35841"/>
                  </a:cubicBezTo>
                  <a:lnTo>
                    <a:pt x="43268" y="3599"/>
                  </a:lnTo>
                  <a:cubicBezTo>
                    <a:pt x="43268" y="3599"/>
                    <a:pt x="40915" y="0"/>
                    <a:pt x="37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2178071" y="1457426"/>
              <a:ext cx="1020035" cy="1828476"/>
            </a:xfrm>
            <a:custGeom>
              <a:avLst/>
              <a:gdLst/>
              <a:ahLst/>
              <a:cxnLst/>
              <a:rect l="l" t="t" r="r" b="b"/>
              <a:pathLst>
                <a:path w="55877" h="100163" extrusionOk="0">
                  <a:moveTo>
                    <a:pt x="42613" y="1"/>
                  </a:moveTo>
                  <a:cubicBezTo>
                    <a:pt x="42505" y="1"/>
                    <a:pt x="42402" y="25"/>
                    <a:pt x="42327" y="70"/>
                  </a:cubicBezTo>
                  <a:cubicBezTo>
                    <a:pt x="42327" y="70"/>
                    <a:pt x="26373" y="10762"/>
                    <a:pt x="14514" y="28657"/>
                  </a:cubicBezTo>
                  <a:cubicBezTo>
                    <a:pt x="2656" y="46540"/>
                    <a:pt x="1" y="89331"/>
                    <a:pt x="1" y="89331"/>
                  </a:cubicBezTo>
                  <a:cubicBezTo>
                    <a:pt x="1" y="89331"/>
                    <a:pt x="5430" y="95594"/>
                    <a:pt x="17765" y="98713"/>
                  </a:cubicBezTo>
                  <a:cubicBezTo>
                    <a:pt x="22073" y="99807"/>
                    <a:pt x="25819" y="100163"/>
                    <a:pt x="28870" y="100163"/>
                  </a:cubicBezTo>
                  <a:cubicBezTo>
                    <a:pt x="34555" y="100163"/>
                    <a:pt x="37827" y="98927"/>
                    <a:pt x="37827" y="98927"/>
                  </a:cubicBezTo>
                  <a:cubicBezTo>
                    <a:pt x="37827" y="98927"/>
                    <a:pt x="55877" y="60042"/>
                    <a:pt x="53972" y="38658"/>
                  </a:cubicBezTo>
                  <a:cubicBezTo>
                    <a:pt x="52067" y="17275"/>
                    <a:pt x="43137" y="272"/>
                    <a:pt x="43137" y="272"/>
                  </a:cubicBezTo>
                  <a:cubicBezTo>
                    <a:pt x="43044" y="86"/>
                    <a:pt x="42818" y="1"/>
                    <a:pt x="426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2234595" y="2508815"/>
              <a:ext cx="841811" cy="322548"/>
            </a:xfrm>
            <a:custGeom>
              <a:avLst/>
              <a:gdLst/>
              <a:ahLst/>
              <a:cxnLst/>
              <a:rect l="l" t="t" r="r" b="b"/>
              <a:pathLst>
                <a:path w="46114" h="17669" extrusionOk="0">
                  <a:moveTo>
                    <a:pt x="1215" y="0"/>
                  </a:moveTo>
                  <a:cubicBezTo>
                    <a:pt x="774" y="2167"/>
                    <a:pt x="369" y="4322"/>
                    <a:pt x="0" y="6429"/>
                  </a:cubicBezTo>
                  <a:cubicBezTo>
                    <a:pt x="14133" y="12013"/>
                    <a:pt x="29028" y="15300"/>
                    <a:pt x="44053" y="17669"/>
                  </a:cubicBezTo>
                  <a:cubicBezTo>
                    <a:pt x="44756" y="15561"/>
                    <a:pt x="45446" y="13395"/>
                    <a:pt x="46113" y="11192"/>
                  </a:cubicBezTo>
                  <a:cubicBezTo>
                    <a:pt x="41672" y="10620"/>
                    <a:pt x="37243" y="9846"/>
                    <a:pt x="32861" y="8870"/>
                  </a:cubicBezTo>
                  <a:cubicBezTo>
                    <a:pt x="22146" y="6489"/>
                    <a:pt x="11502" y="3810"/>
                    <a:pt x="12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2507390" y="1989519"/>
              <a:ext cx="504057" cy="504039"/>
            </a:xfrm>
            <a:custGeom>
              <a:avLst/>
              <a:gdLst/>
              <a:ahLst/>
              <a:cxnLst/>
              <a:rect l="l" t="t" r="r" b="b"/>
              <a:pathLst>
                <a:path w="27612" h="27611" extrusionOk="0">
                  <a:moveTo>
                    <a:pt x="13800" y="0"/>
                  </a:moveTo>
                  <a:cubicBezTo>
                    <a:pt x="6180" y="0"/>
                    <a:pt x="1" y="6191"/>
                    <a:pt x="1" y="13811"/>
                  </a:cubicBezTo>
                  <a:cubicBezTo>
                    <a:pt x="1" y="21431"/>
                    <a:pt x="6180" y="27611"/>
                    <a:pt x="13800" y="27611"/>
                  </a:cubicBezTo>
                  <a:cubicBezTo>
                    <a:pt x="21432" y="27611"/>
                    <a:pt x="27611" y="21431"/>
                    <a:pt x="27611" y="13811"/>
                  </a:cubicBezTo>
                  <a:cubicBezTo>
                    <a:pt x="27611" y="6191"/>
                    <a:pt x="21432" y="0"/>
                    <a:pt x="13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2555004" y="2037334"/>
              <a:ext cx="408839" cy="408638"/>
            </a:xfrm>
            <a:custGeom>
              <a:avLst/>
              <a:gdLst/>
              <a:ahLst/>
              <a:cxnLst/>
              <a:rect l="l" t="t" r="r" b="b"/>
              <a:pathLst>
                <a:path w="22396" h="22385" extrusionOk="0">
                  <a:moveTo>
                    <a:pt x="11192" y="0"/>
                  </a:moveTo>
                  <a:cubicBezTo>
                    <a:pt x="5013" y="0"/>
                    <a:pt x="0" y="5013"/>
                    <a:pt x="0" y="11192"/>
                  </a:cubicBezTo>
                  <a:cubicBezTo>
                    <a:pt x="0" y="17372"/>
                    <a:pt x="5013" y="22384"/>
                    <a:pt x="11192" y="22384"/>
                  </a:cubicBezTo>
                  <a:cubicBezTo>
                    <a:pt x="17383" y="22384"/>
                    <a:pt x="22396" y="17372"/>
                    <a:pt x="22396" y="11192"/>
                  </a:cubicBezTo>
                  <a:cubicBezTo>
                    <a:pt x="22396" y="5013"/>
                    <a:pt x="17383" y="0"/>
                    <a:pt x="11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252;p39">
            <a:extLst>
              <a:ext uri="{FF2B5EF4-FFF2-40B4-BE49-F238E27FC236}">
                <a16:creationId xmlns:a16="http://schemas.microsoft.com/office/drawing/2014/main" id="{8D426E32-62CB-13EB-AD6B-EE91AB8CB0C1}"/>
              </a:ext>
            </a:extLst>
          </p:cNvPr>
          <p:cNvSpPr/>
          <p:nvPr/>
        </p:nvSpPr>
        <p:spPr>
          <a:xfrm>
            <a:off x="2836489" y="1278503"/>
            <a:ext cx="5872126" cy="2353695"/>
          </a:xfrm>
          <a:custGeom>
            <a:avLst/>
            <a:gdLst/>
            <a:ahLst/>
            <a:cxnLst/>
            <a:rect l="l" t="t" r="r" b="b"/>
            <a:pathLst>
              <a:path w="65604" h="15717" extrusionOk="0">
                <a:moveTo>
                  <a:pt x="0" y="1"/>
                </a:moveTo>
                <a:lnTo>
                  <a:pt x="0" y="15717"/>
                </a:lnTo>
                <a:lnTo>
                  <a:pt x="65604" y="15717"/>
                </a:lnTo>
                <a:lnTo>
                  <a:pt x="656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7960" indent="-171450">
              <a:lnSpc>
                <a:spcPct val="100000"/>
              </a:lnSpc>
              <a:spcBef>
                <a:spcPts val="1280"/>
              </a:spcBef>
              <a:buFont typeface="Arial" panose="020B0604020202020204" pitchFamily="34" charset="0"/>
              <a:buChar char="•"/>
            </a:pPr>
            <a:r>
              <a:rPr lang="en-US" sz="12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2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label </a:t>
            </a:r>
            <a:r>
              <a:rPr lang="en-US" sz="1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2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 </a:t>
            </a:r>
            <a:r>
              <a:rPr lang="en-US" sz="12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 </a:t>
            </a:r>
            <a:r>
              <a:rPr lang="en-US" sz="12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successful </a:t>
            </a:r>
            <a:r>
              <a:rPr lang="en-US" sz="1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 &amp; </a:t>
            </a:r>
            <a:r>
              <a:rPr lang="en-US" sz="12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 </a:t>
            </a:r>
            <a:r>
              <a:rPr lang="en-US" sz="1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spc="-8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7960" indent="-171450">
              <a:lnSpc>
                <a:spcPct val="100000"/>
              </a:lnSpc>
              <a:spcBef>
                <a:spcPts val="1175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Outcome</a:t>
            </a:r>
            <a:r>
              <a:rPr lang="en-US" sz="1200" spc="-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US" sz="1200" spc="-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sz="1200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sz="12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  <a:r>
              <a:rPr lang="en-US" sz="1200" spc="-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‘Mission</a:t>
            </a:r>
            <a:r>
              <a:rPr lang="en-US" sz="12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Outcome’</a:t>
            </a:r>
            <a:r>
              <a:rPr lang="en-US" sz="1200" spc="-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‘Landing</a:t>
            </a:r>
            <a:r>
              <a:rPr lang="en-US" sz="1200" spc="-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Location’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7960" marR="5080" indent="-171450">
              <a:lnSpc>
                <a:spcPct val="150000"/>
              </a:lnSpc>
              <a:spcBef>
                <a:spcPts val="29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2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sz="1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column </a:t>
            </a:r>
            <a:r>
              <a:rPr lang="en-US" sz="12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‘class’ </a:t>
            </a:r>
            <a:r>
              <a:rPr lang="en-US" sz="12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2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of </a:t>
            </a:r>
            <a:r>
              <a:rPr lang="en-US" sz="1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2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‘Mission </a:t>
            </a:r>
            <a:r>
              <a:rPr lang="en-US" sz="12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Outcome’ is </a:t>
            </a:r>
            <a:r>
              <a:rPr lang="en-US" sz="12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lang="en-US" sz="1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0 </a:t>
            </a:r>
            <a:r>
              <a:rPr lang="en-US" sz="12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otherwise. </a:t>
            </a:r>
          </a:p>
          <a:p>
            <a:pPr marL="187960" marR="5080" indent="-171450">
              <a:lnSpc>
                <a:spcPct val="150000"/>
              </a:lnSpc>
              <a:spcBef>
                <a:spcPts val="290"/>
              </a:spcBef>
              <a:buFont typeface="Arial" panose="020B0604020202020204" pitchFamily="34" charset="0"/>
              <a:buChar char="•"/>
            </a:pPr>
            <a:r>
              <a:rPr lang="en-US" sz="12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sz="12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Mapping: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7960" lvl="3" indent="-171450">
              <a:spcBef>
                <a:spcPts val="1275"/>
              </a:spcBef>
              <a:buFont typeface="Arial" panose="020B0604020202020204" pitchFamily="34" charset="0"/>
              <a:buChar char="•"/>
            </a:pPr>
            <a:r>
              <a:rPr lang="en-US" sz="12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lang="en-US" sz="1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ASDS, </a:t>
            </a:r>
            <a:r>
              <a:rPr lang="en-US" sz="12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lang="en-US" sz="12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RTLS, </a:t>
            </a:r>
            <a:r>
              <a:rPr lang="en-US" sz="1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12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lang="en-US" sz="1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Ocean – </a:t>
            </a:r>
            <a:r>
              <a:rPr lang="en-US" sz="12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to </a:t>
            </a:r>
            <a:r>
              <a:rPr lang="en-US" sz="12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spc="-8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7960" lvl="3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 </a:t>
            </a:r>
            <a:r>
              <a:rPr lang="en-US" sz="12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sz="1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r>
              <a:rPr lang="en-US" sz="1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ASDS, None ASDS, </a:t>
            </a:r>
            <a:r>
              <a:rPr lang="en-US" sz="12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r>
              <a:rPr lang="en-US" sz="1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Ocean, </a:t>
            </a:r>
            <a:r>
              <a:rPr lang="en-US" sz="12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r>
              <a:rPr lang="en-US" sz="12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RTLS </a:t>
            </a:r>
            <a:r>
              <a:rPr lang="en-US" sz="1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2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to </a:t>
            </a:r>
            <a:r>
              <a:rPr lang="en-US" sz="12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spc="-10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1252;p39">
            <a:extLst>
              <a:ext uri="{FF2B5EF4-FFF2-40B4-BE49-F238E27FC236}">
                <a16:creationId xmlns:a16="http://schemas.microsoft.com/office/drawing/2014/main" id="{08A6F013-8A2F-14F4-7E1D-82796A212109}"/>
              </a:ext>
            </a:extLst>
          </p:cNvPr>
          <p:cNvSpPr/>
          <p:nvPr/>
        </p:nvSpPr>
        <p:spPr>
          <a:xfrm>
            <a:off x="2848492" y="3752048"/>
            <a:ext cx="5848119" cy="1099956"/>
          </a:xfrm>
          <a:custGeom>
            <a:avLst/>
            <a:gdLst/>
            <a:ahLst/>
            <a:cxnLst/>
            <a:rect l="l" t="t" r="r" b="b"/>
            <a:pathLst>
              <a:path w="65604" h="15717" extrusionOk="0">
                <a:moveTo>
                  <a:pt x="0" y="1"/>
                </a:moveTo>
                <a:lnTo>
                  <a:pt x="0" y="15717"/>
                </a:lnTo>
                <a:lnTo>
                  <a:pt x="65604" y="15717"/>
                </a:lnTo>
                <a:lnTo>
                  <a:pt x="656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>
              <a:lnSpc>
                <a:spcPts val="2300"/>
              </a:lnSpc>
              <a:spcBef>
                <a:spcPts val="1145"/>
              </a:spcBef>
            </a:pPr>
            <a:r>
              <a:rPr lang="en-IN" sz="1200" b="1" u="sng" dirty="0" err="1">
                <a:solidFill>
                  <a:schemeClr val="tx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Github</a:t>
            </a:r>
            <a:r>
              <a:rPr lang="en-IN" sz="1200" b="1" u="sng" dirty="0">
                <a:solidFill>
                  <a:schemeClr val="tx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 url: </a:t>
            </a:r>
            <a:r>
              <a:rPr lang="en-IN" sz="1200" u="sng" dirty="0">
                <a:solidFill>
                  <a:schemeClr val="accen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hlinkClick r:id="rId3"/>
              </a:rPr>
              <a:t>https://github.com/paridhiarya/IBM_Data_Science_Professional_Certification_Applied_Capstone_Project/blob/main/Week%201%20-%20Introduction/Data%20Wrangling.ipynb</a:t>
            </a:r>
            <a:endParaRPr lang="en-IN" sz="1200" u="sng" dirty="0">
              <a:solidFill>
                <a:schemeClr val="accent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</a:endParaRPr>
          </a:p>
          <a:p>
            <a:pPr marL="12700">
              <a:lnSpc>
                <a:spcPts val="2300"/>
              </a:lnSpc>
              <a:spcBef>
                <a:spcPts val="1145"/>
              </a:spcBef>
            </a:pPr>
            <a:endParaRPr lang="en-US" sz="1200" dirty="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96337D-7144-3AAE-CE02-B7C875F8AC30}"/>
              </a:ext>
            </a:extLst>
          </p:cNvPr>
          <p:cNvCxnSpPr>
            <a:cxnSpLocks/>
          </p:cNvCxnSpPr>
          <p:nvPr/>
        </p:nvCxnSpPr>
        <p:spPr>
          <a:xfrm>
            <a:off x="717800" y="1018375"/>
            <a:ext cx="7585279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692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968" y="1303020"/>
            <a:ext cx="747522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7476" y="600004"/>
            <a:ext cx="4900613" cy="576440"/>
          </a:xfrm>
          <a:prstGeom prst="rect">
            <a:avLst/>
          </a:prstGeo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3600" b="1" spc="-503" dirty="0">
                <a:latin typeface="Fira Sans Extra Condensed Light" panose="020B0403050000020004" pitchFamily="34" charset="0"/>
              </a:rPr>
              <a:t>EDA </a:t>
            </a:r>
            <a:r>
              <a:rPr lang="en-IN" sz="3600" b="1" spc="-503" dirty="0">
                <a:latin typeface="Fira Sans Extra Condensed Light" panose="020B0403050000020004" pitchFamily="34" charset="0"/>
              </a:rPr>
              <a:t>  </a:t>
            </a:r>
            <a:r>
              <a:rPr sz="3600" b="1" spc="-34" dirty="0">
                <a:latin typeface="Fira Sans Extra Condensed Light" panose="020B0403050000020004" pitchFamily="34" charset="0"/>
              </a:rPr>
              <a:t>with </a:t>
            </a:r>
            <a:r>
              <a:rPr sz="3600" b="1" spc="-255" dirty="0">
                <a:latin typeface="Fira Sans Extra Condensed Light" panose="020B0403050000020004" pitchFamily="34" charset="0"/>
              </a:rPr>
              <a:t>Data</a:t>
            </a:r>
            <a:r>
              <a:rPr sz="3600" b="1" spc="-488" dirty="0">
                <a:latin typeface="Fira Sans Extra Condensed Light" panose="020B0403050000020004" pitchFamily="34" charset="0"/>
              </a:rPr>
              <a:t> </a:t>
            </a:r>
            <a:r>
              <a:rPr sz="3600" b="1" spc="-203" dirty="0">
                <a:latin typeface="Fira Sans Extra Condensed Light" panose="020B0403050000020004" pitchFamily="34" charset="0"/>
              </a:rPr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0" y="0"/>
            <a:ext cx="0" cy="20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825"/>
              </a:lnSpc>
            </a:pPr>
            <a:fld id="{81D60167-4931-47E6-BA6A-407CBD079E47}" type="slidenum">
              <a:rPr dirty="0"/>
              <a:pPr marL="28575">
                <a:lnSpc>
                  <a:spcPts val="825"/>
                </a:lnSpc>
              </a:pPr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82133" y="1626306"/>
            <a:ext cx="7372244" cy="2889413"/>
          </a:xfrm>
          <a:prstGeom prst="rect">
            <a:avLst/>
          </a:prstGeom>
        </p:spPr>
        <p:txBody>
          <a:bodyPr vert="horz" wrap="square" lIns="0" tIns="31909" rIns="0" bIns="0" rtlCol="0">
            <a:spAutoFit/>
          </a:bodyPr>
          <a:lstStyle/>
          <a:p>
            <a:pPr marL="9525" marR="417195">
              <a:lnSpc>
                <a:spcPts val="1658"/>
              </a:lnSpc>
              <a:spcBef>
                <a:spcPts val="251"/>
              </a:spcBef>
            </a:pPr>
            <a:r>
              <a:rPr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</a:t>
            </a:r>
            <a:r>
              <a:rPr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pc="-1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performed </a:t>
            </a: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variables </a:t>
            </a:r>
            <a:r>
              <a:rPr spc="-1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</a:t>
            </a:r>
            <a:r>
              <a:rPr spc="-3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Number, </a:t>
            </a:r>
            <a:r>
              <a:rPr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Mass, </a:t>
            </a: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pc="-1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Site,  </a:t>
            </a: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Orbit, Class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3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9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788"/>
              </a:spcBef>
            </a:pPr>
            <a:r>
              <a:rPr u="heavy" spc="-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Plots</a:t>
            </a:r>
            <a:r>
              <a:rPr u="heavy" spc="-41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u="heavy" spc="-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Used: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 marR="304324">
              <a:lnSpc>
                <a:spcPts val="1658"/>
              </a:lnSpc>
              <a:spcBef>
                <a:spcPts val="1073"/>
              </a:spcBef>
            </a:pPr>
            <a:r>
              <a:rPr spc="-1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Mass, </a:t>
            </a:r>
            <a:r>
              <a:rPr spc="-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pc="-1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Site, </a:t>
            </a:r>
            <a:r>
              <a:rPr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 </a:t>
            </a:r>
            <a:r>
              <a:rPr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pc="-1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Site,  </a:t>
            </a: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Orbit </a:t>
            </a:r>
            <a:r>
              <a:rPr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Rate, </a:t>
            </a:r>
            <a:r>
              <a:rPr spc="-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Orbit, </a:t>
            </a:r>
            <a:r>
              <a:rPr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pc="-1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Orbit,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Success </a:t>
            </a:r>
            <a:r>
              <a:rPr spc="-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Yearly</a:t>
            </a:r>
            <a:r>
              <a:rPr spc="53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lnSpc>
                <a:spcPts val="1725"/>
              </a:lnSpc>
              <a:spcBef>
                <a:spcPts val="870"/>
              </a:spcBef>
            </a:pPr>
            <a:r>
              <a:rPr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</a:t>
            </a: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plots, line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charts, and </a:t>
            </a: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 plots </a:t>
            </a:r>
            <a:r>
              <a:rPr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 </a:t>
            </a: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compare </a:t>
            </a: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between variables</a:t>
            </a:r>
            <a:r>
              <a:rPr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lnSpc>
                <a:spcPts val="1725"/>
              </a:lnSpc>
            </a:pP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decide if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pc="-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</a:t>
            </a:r>
            <a:r>
              <a:rPr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exists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they could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in </a:t>
            </a:r>
            <a:r>
              <a:rPr spc="-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machine </a:t>
            </a: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pc="-3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 marR="3810">
              <a:spcBef>
                <a:spcPts val="829"/>
              </a:spcBef>
            </a:pPr>
            <a:r>
              <a:rPr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u="heavy" spc="-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u="heavy" spc="-8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https://github.com/paridhiarya/IBM_Data_Science_Professional_Certification_Applied_Capstone_Project/blob/main/Week%202%20-%20EDA/EDA%20With%20Visualization.ipynb</a:t>
            </a:r>
            <a:endParaRPr lang="en-IN" sz="1200" u="heavy" spc="-8" dirty="0">
              <a:solidFill>
                <a:srgbClr val="2996E1"/>
              </a:solidFill>
              <a:uFill>
                <a:solidFill>
                  <a:srgbClr val="404040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 marR="3810">
              <a:spcBef>
                <a:spcPts val="829"/>
              </a:spcBef>
            </a:pPr>
            <a:endParaRPr lang="en-IN" sz="1200" u="heavy" spc="-8" dirty="0">
              <a:solidFill>
                <a:srgbClr val="2996E1"/>
              </a:solidFill>
              <a:uFill>
                <a:solidFill>
                  <a:srgbClr val="404040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2014" y="1216864"/>
            <a:ext cx="747522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5210" y="460277"/>
            <a:ext cx="2800790" cy="699550"/>
          </a:xfrm>
          <a:prstGeom prst="rect">
            <a:avLst/>
          </a:prstGeo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4400" b="1" spc="-503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EDA </a:t>
            </a:r>
            <a:r>
              <a:rPr lang="en-IN" sz="4400" b="1" spc="-503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  </a:t>
            </a:r>
            <a:r>
              <a:rPr sz="4400" b="1" spc="-34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with</a:t>
            </a:r>
            <a:r>
              <a:rPr sz="4400" b="1" spc="-210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 </a:t>
            </a:r>
            <a:r>
              <a:rPr sz="4400" b="1" spc="-578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0" y="0"/>
            <a:ext cx="0" cy="221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825"/>
              </a:lnSpc>
            </a:pPr>
            <a:fld id="{81D60167-4931-47E6-BA6A-407CBD079E47}" type="slidenum"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8575">
                <a:lnSpc>
                  <a:spcPts val="825"/>
                </a:lnSpc>
              </a:pPr>
              <a:t>12</a:t>
            </a:fld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6789" y="1335458"/>
            <a:ext cx="7265670" cy="2756139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95275" indent="-285750">
              <a:spcBef>
                <a:spcPts val="960"/>
              </a:spcBef>
              <a:buFont typeface="Arial" panose="020B0604020202020204" pitchFamily="34" charset="0"/>
              <a:buChar char="•"/>
            </a:pP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Loaded </a:t>
            </a:r>
            <a:r>
              <a:rPr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pc="-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DB2</a:t>
            </a:r>
            <a:r>
              <a:rPr spc="-9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275" indent="-285750">
              <a:spcBef>
                <a:spcPts val="881"/>
              </a:spcBef>
              <a:buFont typeface="Arial" panose="020B0604020202020204" pitchFamily="34" charset="0"/>
              <a:buChar char="•"/>
            </a:pP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Queried using SQL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spc="-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275" indent="-285750">
              <a:spcBef>
                <a:spcPts val="1170"/>
              </a:spcBef>
              <a:buFont typeface="Arial" panose="020B0604020202020204" pitchFamily="34" charset="0"/>
              <a:buChar char="•"/>
            </a:pP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Queries </a:t>
            </a:r>
            <a:r>
              <a:rPr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made </a:t>
            </a:r>
            <a:r>
              <a:rPr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pc="-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</a:t>
            </a:r>
            <a:r>
              <a:rPr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275" marR="326231" indent="-285750">
              <a:lnSpc>
                <a:spcPts val="165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Queried </a:t>
            </a:r>
            <a:r>
              <a:rPr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launch </a:t>
            </a:r>
            <a:r>
              <a:rPr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</a:t>
            </a: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names, mission </a:t>
            </a:r>
            <a:r>
              <a:rPr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outcomes, various pay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</a:t>
            </a:r>
            <a:r>
              <a:rPr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sizes </a:t>
            </a: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booster </a:t>
            </a:r>
            <a:r>
              <a:rPr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versions,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landing</a:t>
            </a:r>
            <a:r>
              <a:rPr spc="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3"/>
              </a:spcBef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 marR="3810">
              <a:lnSpc>
                <a:spcPct val="149000"/>
              </a:lnSpc>
            </a:pPr>
            <a:r>
              <a:rPr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u="heavy" spc="-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u="heavy" spc="-4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968" y="1303020"/>
            <a:ext cx="747522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2076" y="655745"/>
            <a:ext cx="6550343" cy="453329"/>
          </a:xfrm>
          <a:prstGeom prst="rect">
            <a:avLst/>
          </a:prstGeo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800" b="1" spc="-184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Build </a:t>
            </a:r>
            <a:r>
              <a:rPr sz="2800" b="1" spc="-236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an </a:t>
            </a:r>
            <a:r>
              <a:rPr sz="2800" b="1" spc="-143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interactive </a:t>
            </a:r>
            <a:r>
              <a:rPr sz="2800" b="1" spc="-221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map </a:t>
            </a:r>
            <a:r>
              <a:rPr sz="2800" b="1" spc="-34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with</a:t>
            </a:r>
            <a:r>
              <a:rPr sz="2800" b="1" spc="-585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 </a:t>
            </a:r>
            <a:r>
              <a:rPr sz="2800" b="1" spc="-203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0" y="0"/>
            <a:ext cx="0" cy="221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825"/>
              </a:lnSpc>
            </a:pPr>
            <a:fld id="{81D60167-4931-47E6-BA6A-407CBD079E47}" type="slidenum"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8575">
                <a:lnSpc>
                  <a:spcPts val="825"/>
                </a:lnSpc>
              </a:pPr>
              <a:t>13</a:t>
            </a:fld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015" y="1368456"/>
            <a:ext cx="7324249" cy="2214678"/>
          </a:xfrm>
          <a:prstGeom prst="rect">
            <a:avLst/>
          </a:prstGeom>
        </p:spPr>
        <p:txBody>
          <a:bodyPr vert="horz" wrap="square" lIns="0" tIns="31909" rIns="0" bIns="0" rtlCol="0">
            <a:spAutoFit/>
          </a:bodyPr>
          <a:lstStyle/>
          <a:p>
            <a:pPr marL="295275" marR="3810" indent="-285750">
              <a:lnSpc>
                <a:spcPts val="1658"/>
              </a:lnSpc>
              <a:spcBef>
                <a:spcPts val="251"/>
              </a:spcBef>
              <a:buFont typeface="Arial" panose="020B0604020202020204" pitchFamily="34" charset="0"/>
              <a:buChar char="•"/>
            </a:pPr>
            <a:r>
              <a:rPr spc="-1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Folium </a:t>
            </a: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maps mark Launch Sites, successful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unsuccessful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landings, and a </a:t>
            </a:r>
            <a:r>
              <a:rPr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proximity example  </a:t>
            </a:r>
            <a:r>
              <a:rPr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locations: </a:t>
            </a:r>
            <a:r>
              <a:rPr spc="-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Railway, Highway, </a:t>
            </a:r>
            <a:r>
              <a:rPr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Coast,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26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275" marR="233363" indent="-285750">
              <a:lnSpc>
                <a:spcPts val="1725"/>
              </a:lnSpc>
              <a:spcBef>
                <a:spcPts val="836"/>
              </a:spcBef>
              <a:buFont typeface="Arial" panose="020B0604020202020204" pitchFamily="34" charset="0"/>
              <a:buChar char="•"/>
            </a:pP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pc="-1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 </a:t>
            </a:r>
            <a:r>
              <a:rPr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why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 </a:t>
            </a:r>
            <a:r>
              <a:rPr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located </a:t>
            </a: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they </a:t>
            </a:r>
            <a:r>
              <a:rPr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are.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visualizes  </a:t>
            </a: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 </a:t>
            </a:r>
            <a:r>
              <a:rPr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</a:t>
            </a:r>
            <a:r>
              <a:rPr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803"/>
              </a:spcBef>
            </a:pPr>
            <a:r>
              <a:rPr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u="heavy" spc="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u="heavy" spc="-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url: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 marR="5715">
              <a:lnSpc>
                <a:spcPct val="150100"/>
              </a:lnSpc>
              <a:spcBef>
                <a:spcPts val="225"/>
              </a:spcBef>
            </a:pPr>
            <a:r>
              <a:rPr lang="en-IN" sz="1200" u="heavy" spc="-8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https://github.com/paridhiarya/IBM_Data_Science_Professional_Certification_Applied_Capstone_Project/blob/main/Week%202%20-%20EDA/EDA%20With%20SQL.ipynb</a:t>
            </a:r>
            <a:endParaRPr lang="en-IN" sz="1200" u="heavy" spc="-8" dirty="0">
              <a:solidFill>
                <a:srgbClr val="2996E1"/>
              </a:solidFill>
              <a:uFill>
                <a:solidFill>
                  <a:srgbClr val="404040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 marR="5715">
              <a:lnSpc>
                <a:spcPct val="150100"/>
              </a:lnSpc>
              <a:spcBef>
                <a:spcPts val="225"/>
              </a:spcBef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035" y="1030141"/>
            <a:ext cx="7475220" cy="45719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7477" y="464852"/>
            <a:ext cx="6246971" cy="453329"/>
          </a:xfrm>
          <a:prstGeom prst="rect">
            <a:avLst/>
          </a:prstGeo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800" b="1" spc="-184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Build </a:t>
            </a:r>
            <a:r>
              <a:rPr sz="2800" b="1" spc="-311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a </a:t>
            </a:r>
            <a:r>
              <a:rPr sz="2800" b="1" spc="-255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Dashboard </a:t>
            </a:r>
            <a:r>
              <a:rPr sz="2800" b="1" spc="-34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with </a:t>
            </a:r>
            <a:r>
              <a:rPr sz="2800" b="1" spc="-158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Plotly</a:t>
            </a:r>
            <a:r>
              <a:rPr sz="2800" b="1" spc="-600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 </a:t>
            </a:r>
            <a:r>
              <a:rPr sz="2800" b="1" spc="-338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0" y="0"/>
            <a:ext cx="0" cy="221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825"/>
              </a:lnSpc>
            </a:pPr>
            <a:fld id="{81D60167-4931-47E6-BA6A-407CBD079E47}" type="slidenum"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8575">
                <a:lnSpc>
                  <a:spcPts val="825"/>
                </a:lnSpc>
              </a:pPr>
              <a:t>14</a:t>
            </a:fld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7477" y="1187821"/>
            <a:ext cx="8572500" cy="3708516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9525">
              <a:spcBef>
                <a:spcPts val="900"/>
              </a:spcBef>
            </a:pPr>
            <a:r>
              <a:rPr spc="-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 a </a:t>
            </a: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 and a </a:t>
            </a:r>
            <a:r>
              <a:rPr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</a:t>
            </a:r>
            <a:r>
              <a:rPr spc="-10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 marR="63341">
              <a:lnSpc>
                <a:spcPts val="1718"/>
              </a:lnSpc>
              <a:spcBef>
                <a:spcPts val="956"/>
              </a:spcBef>
            </a:pP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 </a:t>
            </a: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selected </a:t>
            </a:r>
            <a:r>
              <a:rPr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distribution of successful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 </a:t>
            </a:r>
            <a:r>
              <a:rPr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launch </a:t>
            </a:r>
            <a:r>
              <a:rPr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selected </a:t>
            </a:r>
            <a:r>
              <a:rPr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launch </a:t>
            </a:r>
            <a:r>
              <a:rPr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spc="-83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3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 marR="3810">
              <a:lnSpc>
                <a:spcPts val="1658"/>
              </a:lnSpc>
              <a:spcBef>
                <a:spcPts val="1031"/>
              </a:spcBef>
            </a:pPr>
            <a:r>
              <a:rPr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</a:t>
            </a: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</a:t>
            </a:r>
            <a:r>
              <a:rPr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 </a:t>
            </a:r>
            <a:r>
              <a:rPr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inputs: All </a:t>
            </a:r>
            <a:r>
              <a:rPr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 </a:t>
            </a: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</a:t>
            </a:r>
            <a:r>
              <a:rPr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mass on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slider between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and 10000</a:t>
            </a:r>
            <a:r>
              <a:rPr spc="-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kg.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788"/>
              </a:spcBef>
            </a:pP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pie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 is </a:t>
            </a: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visualize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spc="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lnSpc>
                <a:spcPts val="1763"/>
              </a:lnSpc>
              <a:spcBef>
                <a:spcPts val="829"/>
              </a:spcBef>
            </a:pP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</a:t>
            </a: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can help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 </a:t>
            </a: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how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pc="-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varies </a:t>
            </a:r>
            <a:r>
              <a:rPr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sites, </a:t>
            </a:r>
            <a:r>
              <a:rPr spc="-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mass,</a:t>
            </a:r>
            <a:r>
              <a:rPr spc="1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lnSpc>
                <a:spcPts val="1763"/>
              </a:lnSpc>
            </a:pPr>
            <a:r>
              <a:rPr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booster </a:t>
            </a:r>
            <a:r>
              <a:rPr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694"/>
              </a:spcBef>
            </a:pPr>
            <a:r>
              <a:rPr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u="heavy" spc="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u="heavy" spc="-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url: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 marR="1167765">
              <a:lnSpc>
                <a:spcPct val="150000"/>
              </a:lnSpc>
              <a:spcBef>
                <a:spcPts val="71"/>
              </a:spcBef>
            </a:pPr>
            <a:r>
              <a:rPr lang="en-IN" u="heavy" spc="-8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https://github.com/paridhiarya/IBM_Data_Science_Professional_Certification_Applied_Capstone_Project/blob/main/Week%203%20-%20Interactive%20Visual%20Analytics%20and%20Dashboard/%20spacex_dash_app.py</a:t>
            </a:r>
            <a:endParaRPr lang="en-IN" u="heavy" spc="-8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 marR="1167765">
              <a:lnSpc>
                <a:spcPct val="150000"/>
              </a:lnSpc>
              <a:spcBef>
                <a:spcPts val="71"/>
              </a:spcBef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226" y="1172391"/>
            <a:ext cx="747522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7476" y="372518"/>
            <a:ext cx="5939313" cy="637995"/>
          </a:xfrm>
          <a:prstGeom prst="rect">
            <a:avLst/>
          </a:prstGeom>
          <a:solidFill>
            <a:schemeClr val="bg1"/>
          </a:solidFill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z="4000" b="1" spc="-188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Predictive </a:t>
            </a:r>
            <a:r>
              <a:rPr lang="en-IN" sz="4000" b="1" spc="-266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analysis</a:t>
            </a:r>
            <a:r>
              <a:rPr lang="en-IN" sz="4000" b="1" spc="-416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 </a:t>
            </a:r>
            <a:r>
              <a:rPr lang="en-IN" sz="4000" b="1" spc="-210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(Classification)</a:t>
            </a:r>
            <a:endParaRPr sz="4000" b="1" spc="-210" dirty="0">
              <a:latin typeface="Fira Sans Extra Condensed Light" panose="020B04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xfrm>
            <a:off x="0" y="0"/>
            <a:ext cx="0" cy="2062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825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8575">
                <a:lnSpc>
                  <a:spcPts val="825"/>
                </a:lnSpc>
              </a:pPr>
              <a:t>15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051" y="1854232"/>
            <a:ext cx="2295906" cy="198756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sz="1500" u="heavy" spc="-71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u="heavy" spc="-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url:</a:t>
            </a:r>
            <a:endParaRPr lang="en-IN" sz="1500" u="heavy" spc="-4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79"/>
              </a:spcBef>
            </a:pPr>
            <a:r>
              <a:rPr lang="en-IN" sz="1200" u="heavy" spc="-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https://github.com/paridhiarya/IBM_Data_Science_Professional_Certification_Applied_Capstone_Project/blob/main/Week%204%20-%20Predictive%20Analysis%20(Classification)/Machine%20Learning%20Prediction.ipynb</a:t>
            </a:r>
            <a:endParaRPr lang="en-IN" sz="1200" u="heavy" spc="-4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79"/>
              </a:spcBef>
            </a:pPr>
            <a:endParaRPr lang="en-IN" sz="1200" u="heavy" spc="-4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79"/>
              </a:spcBef>
            </a:pPr>
            <a:endParaRPr lang="en-IN" sz="1500" u="heavy" spc="-4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66644" y="1450466"/>
            <a:ext cx="1453991" cy="1296353"/>
            <a:chOff x="3822191" y="1933955"/>
            <a:chExt cx="1938655" cy="172847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999041" y="1664970"/>
            <a:ext cx="1176338" cy="20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275" spc="-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</a:t>
            </a:r>
            <a:r>
              <a:rPr sz="1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sz="1275" spc="-146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75" spc="-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endParaRPr sz="127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8463" y="1842135"/>
            <a:ext cx="1292066" cy="20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‘Class’ </a:t>
            </a:r>
            <a:r>
              <a:rPr sz="1275" spc="-1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275" spc="-1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75" spc="-1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sz="127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66644" y="2531745"/>
            <a:ext cx="1453991" cy="1297304"/>
            <a:chOff x="3822191" y="3375659"/>
            <a:chExt cx="1938655" cy="172973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08186" y="2658237"/>
            <a:ext cx="1143476" cy="20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275" spc="-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 </a:t>
            </a:r>
            <a:r>
              <a:rPr sz="1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75" spc="-127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75" spc="-3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endParaRPr sz="127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08769" y="2835212"/>
            <a:ext cx="961073" cy="2058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275" spc="-1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sz="1275" spc="-10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endParaRPr sz="127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3336" y="3013520"/>
            <a:ext cx="1025843" cy="2058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275" spc="-8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sz="1275" spc="-1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75" spc="-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Scaler</a:t>
            </a:r>
            <a:endParaRPr sz="127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866644" y="3614167"/>
            <a:ext cx="2213134" cy="876776"/>
            <a:chOff x="3822191" y="4818888"/>
            <a:chExt cx="2950845" cy="1169035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077908" y="3828631"/>
            <a:ext cx="1008698" cy="20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275" spc="-23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endParaRPr sz="127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37954" y="4006310"/>
            <a:ext cx="308610" cy="2058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275" spc="-1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75" spc="-3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sz="127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785742" y="2754630"/>
            <a:ext cx="1453991" cy="1736408"/>
            <a:chOff x="6380988" y="3672840"/>
            <a:chExt cx="1938655" cy="231521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051870" y="3740182"/>
            <a:ext cx="914876" cy="4020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275" spc="-8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endParaRPr sz="127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64418" y="3912775"/>
            <a:ext cx="1299210" cy="4039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0" tIns="19050" rIns="0" bIns="0" rtlCol="0">
            <a:spAutoFit/>
          </a:bodyPr>
          <a:lstStyle/>
          <a:p>
            <a:pPr marL="9525" marR="3810" indent="167640">
              <a:lnSpc>
                <a:spcPts val="1500"/>
              </a:lnSpc>
              <a:spcBef>
                <a:spcPts val="150"/>
              </a:spcBef>
            </a:pPr>
            <a:r>
              <a:rPr sz="1275" spc="-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(cv=10) to find  optimal</a:t>
            </a:r>
            <a:r>
              <a:rPr sz="1275" spc="-116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75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endParaRPr sz="127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785742" y="1672208"/>
            <a:ext cx="1453991" cy="1737360"/>
            <a:chOff x="6380988" y="2229611"/>
            <a:chExt cx="1938655" cy="231648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09946" y="2569083"/>
            <a:ext cx="1195388" cy="4025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1275" spc="-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75" spc="-8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endParaRPr sz="127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52238" y="2745771"/>
            <a:ext cx="1112996" cy="4020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LogReg,</a:t>
            </a:r>
            <a:r>
              <a:rPr sz="1275" spc="-1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75" spc="-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SVM,</a:t>
            </a:r>
            <a:endParaRPr sz="127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01946" y="2924556"/>
            <a:ext cx="1202055" cy="2058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sz="1275" spc="-3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Tree,</a:t>
            </a:r>
            <a:r>
              <a:rPr sz="1275" spc="-176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sz="127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96446" y="3101720"/>
            <a:ext cx="825341" cy="4020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sz="1275" spc="-10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sz="127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785741" y="1450467"/>
            <a:ext cx="2213134" cy="876776"/>
            <a:chOff x="6380988" y="1933955"/>
            <a:chExt cx="2950845" cy="1169035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960430" y="1664970"/>
            <a:ext cx="1091565" cy="20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275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 </a:t>
            </a:r>
            <a:r>
              <a:rPr sz="1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sz="1275" spc="-13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sz="127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104448" y="1842135"/>
            <a:ext cx="803910" cy="20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</a:t>
            </a:r>
            <a:r>
              <a:rPr sz="1275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sz="1275" spc="-143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75" spc="-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sz="127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703695" y="1450466"/>
            <a:ext cx="1453991" cy="1296353"/>
            <a:chOff x="8938259" y="1933955"/>
            <a:chExt cx="1938655" cy="172847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855523" y="1664970"/>
            <a:ext cx="1139666" cy="4025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275" spc="-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</a:t>
            </a:r>
            <a:r>
              <a:rPr sz="1275" spc="-127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75" spc="-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endParaRPr sz="127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974395" y="1842135"/>
            <a:ext cx="902018" cy="20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275" spc="-1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1275" spc="-12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sz="127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703695" y="2531745"/>
            <a:ext cx="1453991" cy="877729"/>
            <a:chOff x="8938259" y="3375659"/>
            <a:chExt cx="1938655" cy="1170305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grpFill/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791516" y="2742343"/>
            <a:ext cx="1282065" cy="4039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0" tIns="19050" rIns="0" bIns="0" rtlCol="0">
            <a:spAutoFit/>
          </a:bodyPr>
          <a:lstStyle/>
          <a:p>
            <a:pPr marL="92869" marR="3810" indent="-83820">
              <a:lnSpc>
                <a:spcPts val="1500"/>
              </a:lnSpc>
              <a:spcBef>
                <a:spcPts val="150"/>
              </a:spcBef>
            </a:pPr>
            <a:r>
              <a:rPr sz="1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Barplot </a:t>
            </a:r>
            <a:r>
              <a:rPr sz="1275" spc="-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75" spc="-116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75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 </a:t>
            </a:r>
            <a:r>
              <a:rPr sz="1275" spc="-8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 </a:t>
            </a:r>
            <a:r>
              <a:rPr sz="1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275" spc="-113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sz="127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9"/>
          <p:cNvSpPr/>
          <p:nvPr/>
        </p:nvSpPr>
        <p:spPr>
          <a:xfrm>
            <a:off x="2700" y="1200675"/>
            <a:ext cx="4509540" cy="3942871"/>
          </a:xfrm>
          <a:custGeom>
            <a:avLst/>
            <a:gdLst/>
            <a:ahLst/>
            <a:cxnLst/>
            <a:rect l="l" t="t" r="r" b="b"/>
            <a:pathLst>
              <a:path w="140506" h="122850" extrusionOk="0">
                <a:moveTo>
                  <a:pt x="140506" y="1"/>
                </a:moveTo>
                <a:cubicBezTo>
                  <a:pt x="140505" y="1"/>
                  <a:pt x="139791" y="215"/>
                  <a:pt x="138446" y="596"/>
                </a:cubicBezTo>
                <a:cubicBezTo>
                  <a:pt x="137779" y="786"/>
                  <a:pt x="136946" y="1025"/>
                  <a:pt x="135981" y="1298"/>
                </a:cubicBezTo>
                <a:cubicBezTo>
                  <a:pt x="135493" y="1441"/>
                  <a:pt x="134969" y="1596"/>
                  <a:pt x="134410" y="1751"/>
                </a:cubicBezTo>
                <a:cubicBezTo>
                  <a:pt x="133862" y="1929"/>
                  <a:pt x="133267" y="2120"/>
                  <a:pt x="132648" y="2322"/>
                </a:cubicBezTo>
                <a:cubicBezTo>
                  <a:pt x="131398" y="2739"/>
                  <a:pt x="130005" y="3180"/>
                  <a:pt x="128504" y="3680"/>
                </a:cubicBezTo>
                <a:cubicBezTo>
                  <a:pt x="128409" y="3703"/>
                  <a:pt x="128314" y="3739"/>
                  <a:pt x="128219" y="3775"/>
                </a:cubicBezTo>
                <a:cubicBezTo>
                  <a:pt x="128123" y="3799"/>
                  <a:pt x="128028" y="3834"/>
                  <a:pt x="127933" y="3870"/>
                </a:cubicBezTo>
                <a:cubicBezTo>
                  <a:pt x="127742" y="3942"/>
                  <a:pt x="127552" y="4013"/>
                  <a:pt x="127361" y="4084"/>
                </a:cubicBezTo>
                <a:cubicBezTo>
                  <a:pt x="126968" y="4227"/>
                  <a:pt x="126576" y="4370"/>
                  <a:pt x="126183" y="4513"/>
                </a:cubicBezTo>
                <a:cubicBezTo>
                  <a:pt x="125373" y="4811"/>
                  <a:pt x="124540" y="5108"/>
                  <a:pt x="123682" y="5418"/>
                </a:cubicBezTo>
                <a:cubicBezTo>
                  <a:pt x="123242" y="5585"/>
                  <a:pt x="122801" y="5739"/>
                  <a:pt x="122361" y="5906"/>
                </a:cubicBezTo>
                <a:cubicBezTo>
                  <a:pt x="121920" y="6073"/>
                  <a:pt x="121480" y="6251"/>
                  <a:pt x="121015" y="6430"/>
                </a:cubicBezTo>
                <a:cubicBezTo>
                  <a:pt x="120110" y="6799"/>
                  <a:pt x="119182" y="7180"/>
                  <a:pt x="118229" y="7561"/>
                </a:cubicBezTo>
                <a:cubicBezTo>
                  <a:pt x="116289" y="8311"/>
                  <a:pt x="114324" y="9216"/>
                  <a:pt x="112240" y="10133"/>
                </a:cubicBezTo>
                <a:cubicBezTo>
                  <a:pt x="111717" y="10371"/>
                  <a:pt x="111193" y="10597"/>
                  <a:pt x="110657" y="10835"/>
                </a:cubicBezTo>
                <a:cubicBezTo>
                  <a:pt x="110133" y="11073"/>
                  <a:pt x="109609" y="11335"/>
                  <a:pt x="109073" y="11585"/>
                </a:cubicBezTo>
                <a:cubicBezTo>
                  <a:pt x="108002" y="12109"/>
                  <a:pt x="106918" y="12633"/>
                  <a:pt x="105811" y="13169"/>
                </a:cubicBezTo>
                <a:cubicBezTo>
                  <a:pt x="104692" y="13693"/>
                  <a:pt x="103596" y="14288"/>
                  <a:pt x="102465" y="14871"/>
                </a:cubicBezTo>
                <a:cubicBezTo>
                  <a:pt x="101334" y="15467"/>
                  <a:pt x="100179" y="16062"/>
                  <a:pt x="99024" y="16669"/>
                </a:cubicBezTo>
                <a:cubicBezTo>
                  <a:pt x="97870" y="17324"/>
                  <a:pt x="96715" y="17967"/>
                  <a:pt x="95536" y="18634"/>
                </a:cubicBezTo>
                <a:cubicBezTo>
                  <a:pt x="94953" y="18967"/>
                  <a:pt x="94357" y="19301"/>
                  <a:pt x="93762" y="19634"/>
                </a:cubicBezTo>
                <a:cubicBezTo>
                  <a:pt x="93167" y="19979"/>
                  <a:pt x="92583" y="20348"/>
                  <a:pt x="91988" y="20694"/>
                </a:cubicBezTo>
                <a:cubicBezTo>
                  <a:pt x="90809" y="21420"/>
                  <a:pt x="89607" y="22146"/>
                  <a:pt x="88392" y="22872"/>
                </a:cubicBezTo>
                <a:cubicBezTo>
                  <a:pt x="88095" y="23051"/>
                  <a:pt x="87797" y="23253"/>
                  <a:pt x="87499" y="23444"/>
                </a:cubicBezTo>
                <a:cubicBezTo>
                  <a:pt x="87202" y="23634"/>
                  <a:pt x="86904" y="23837"/>
                  <a:pt x="86606" y="24027"/>
                </a:cubicBezTo>
                <a:cubicBezTo>
                  <a:pt x="85999" y="24420"/>
                  <a:pt x="85392" y="24801"/>
                  <a:pt x="84797" y="25194"/>
                </a:cubicBezTo>
                <a:cubicBezTo>
                  <a:pt x="84189" y="25587"/>
                  <a:pt x="83570" y="25992"/>
                  <a:pt x="82963" y="26385"/>
                </a:cubicBezTo>
                <a:cubicBezTo>
                  <a:pt x="82356" y="26790"/>
                  <a:pt x="81760" y="27206"/>
                  <a:pt x="81153" y="27623"/>
                </a:cubicBezTo>
                <a:cubicBezTo>
                  <a:pt x="79939" y="28456"/>
                  <a:pt x="78724" y="29302"/>
                  <a:pt x="77498" y="30159"/>
                </a:cubicBezTo>
                <a:cubicBezTo>
                  <a:pt x="76295" y="31040"/>
                  <a:pt x="75081" y="31921"/>
                  <a:pt x="73867" y="32826"/>
                </a:cubicBezTo>
                <a:cubicBezTo>
                  <a:pt x="73569" y="33040"/>
                  <a:pt x="73259" y="33267"/>
                  <a:pt x="72950" y="33493"/>
                </a:cubicBezTo>
                <a:lnTo>
                  <a:pt x="72497" y="33838"/>
                </a:lnTo>
                <a:lnTo>
                  <a:pt x="72045" y="34183"/>
                </a:lnTo>
                <a:cubicBezTo>
                  <a:pt x="71450" y="34648"/>
                  <a:pt x="70842" y="35112"/>
                  <a:pt x="70247" y="35588"/>
                </a:cubicBezTo>
                <a:cubicBezTo>
                  <a:pt x="69640" y="36053"/>
                  <a:pt x="69033" y="36529"/>
                  <a:pt x="68437" y="36993"/>
                </a:cubicBezTo>
                <a:cubicBezTo>
                  <a:pt x="68128" y="37231"/>
                  <a:pt x="67830" y="37469"/>
                  <a:pt x="67521" y="37708"/>
                </a:cubicBezTo>
                <a:lnTo>
                  <a:pt x="66628" y="38446"/>
                </a:lnTo>
                <a:cubicBezTo>
                  <a:pt x="65449" y="39422"/>
                  <a:pt x="64246" y="40410"/>
                  <a:pt x="63056" y="41399"/>
                </a:cubicBezTo>
                <a:lnTo>
                  <a:pt x="62603" y="41768"/>
                </a:lnTo>
                <a:lnTo>
                  <a:pt x="62163" y="42149"/>
                </a:lnTo>
                <a:lnTo>
                  <a:pt x="61294" y="42923"/>
                </a:lnTo>
                <a:cubicBezTo>
                  <a:pt x="60698" y="43423"/>
                  <a:pt x="60115" y="43946"/>
                  <a:pt x="59531" y="44458"/>
                </a:cubicBezTo>
                <a:lnTo>
                  <a:pt x="57769" y="45994"/>
                </a:lnTo>
                <a:lnTo>
                  <a:pt x="56043" y="47578"/>
                </a:lnTo>
                <a:lnTo>
                  <a:pt x="54328" y="49173"/>
                </a:lnTo>
                <a:cubicBezTo>
                  <a:pt x="53745" y="49709"/>
                  <a:pt x="53162" y="50233"/>
                  <a:pt x="52614" y="50781"/>
                </a:cubicBezTo>
                <a:cubicBezTo>
                  <a:pt x="51495" y="51876"/>
                  <a:pt x="50364" y="52959"/>
                  <a:pt x="49256" y="54055"/>
                </a:cubicBezTo>
                <a:cubicBezTo>
                  <a:pt x="48685" y="54591"/>
                  <a:pt x="48149" y="55150"/>
                  <a:pt x="47601" y="55710"/>
                </a:cubicBezTo>
                <a:cubicBezTo>
                  <a:pt x="47054" y="56269"/>
                  <a:pt x="46506" y="56829"/>
                  <a:pt x="45970" y="57389"/>
                </a:cubicBezTo>
                <a:cubicBezTo>
                  <a:pt x="45423" y="57936"/>
                  <a:pt x="44875" y="58496"/>
                  <a:pt x="44339" y="59055"/>
                </a:cubicBezTo>
                <a:cubicBezTo>
                  <a:pt x="43803" y="59627"/>
                  <a:pt x="43279" y="60187"/>
                  <a:pt x="42756" y="60758"/>
                </a:cubicBezTo>
                <a:cubicBezTo>
                  <a:pt x="38505" y="65271"/>
                  <a:pt x="34540" y="69926"/>
                  <a:pt x="30790" y="74534"/>
                </a:cubicBezTo>
                <a:cubicBezTo>
                  <a:pt x="29873" y="75700"/>
                  <a:pt x="28944" y="76855"/>
                  <a:pt x="28039" y="77998"/>
                </a:cubicBezTo>
                <a:cubicBezTo>
                  <a:pt x="27158" y="79153"/>
                  <a:pt x="26277" y="80308"/>
                  <a:pt x="25408" y="81451"/>
                </a:cubicBezTo>
                <a:cubicBezTo>
                  <a:pt x="24980" y="82023"/>
                  <a:pt x="24551" y="82582"/>
                  <a:pt x="24122" y="83154"/>
                </a:cubicBezTo>
                <a:cubicBezTo>
                  <a:pt x="23706" y="83737"/>
                  <a:pt x="23301" y="84309"/>
                  <a:pt x="22884" y="84868"/>
                </a:cubicBezTo>
                <a:cubicBezTo>
                  <a:pt x="22062" y="86011"/>
                  <a:pt x="21253" y="87130"/>
                  <a:pt x="20455" y="88250"/>
                </a:cubicBezTo>
                <a:cubicBezTo>
                  <a:pt x="19681" y="89381"/>
                  <a:pt x="18919" y="90500"/>
                  <a:pt x="18169" y="91595"/>
                </a:cubicBezTo>
                <a:cubicBezTo>
                  <a:pt x="17788" y="92143"/>
                  <a:pt x="17407" y="92691"/>
                  <a:pt x="17050" y="93238"/>
                </a:cubicBezTo>
                <a:cubicBezTo>
                  <a:pt x="16693" y="93786"/>
                  <a:pt x="16336" y="94334"/>
                  <a:pt x="15978" y="94869"/>
                </a:cubicBezTo>
                <a:cubicBezTo>
                  <a:pt x="15276" y="95953"/>
                  <a:pt x="14573" y="97024"/>
                  <a:pt x="13895" y="98072"/>
                </a:cubicBezTo>
                <a:cubicBezTo>
                  <a:pt x="13240" y="99132"/>
                  <a:pt x="12585" y="100180"/>
                  <a:pt x="11954" y="101192"/>
                </a:cubicBezTo>
                <a:cubicBezTo>
                  <a:pt x="10668" y="103228"/>
                  <a:pt x="9513" y="105228"/>
                  <a:pt x="8394" y="107133"/>
                </a:cubicBezTo>
                <a:cubicBezTo>
                  <a:pt x="8120" y="107609"/>
                  <a:pt x="7846" y="108073"/>
                  <a:pt x="7573" y="108538"/>
                </a:cubicBezTo>
                <a:cubicBezTo>
                  <a:pt x="7311" y="109014"/>
                  <a:pt x="7061" y="109466"/>
                  <a:pt x="6799" y="109931"/>
                </a:cubicBezTo>
                <a:cubicBezTo>
                  <a:pt x="6299" y="110836"/>
                  <a:pt x="5799" y="111729"/>
                  <a:pt x="5322" y="112586"/>
                </a:cubicBezTo>
                <a:cubicBezTo>
                  <a:pt x="5084" y="113014"/>
                  <a:pt x="4846" y="113443"/>
                  <a:pt x="4620" y="113860"/>
                </a:cubicBezTo>
                <a:cubicBezTo>
                  <a:pt x="4394" y="114277"/>
                  <a:pt x="4179" y="114693"/>
                  <a:pt x="3965" y="115098"/>
                </a:cubicBezTo>
                <a:cubicBezTo>
                  <a:pt x="3536" y="115920"/>
                  <a:pt x="3120" y="116705"/>
                  <a:pt x="2727" y="117456"/>
                </a:cubicBezTo>
                <a:cubicBezTo>
                  <a:pt x="2524" y="117837"/>
                  <a:pt x="2334" y="118206"/>
                  <a:pt x="2143" y="118575"/>
                </a:cubicBezTo>
                <a:cubicBezTo>
                  <a:pt x="2048" y="118753"/>
                  <a:pt x="1953" y="118932"/>
                  <a:pt x="1858" y="119110"/>
                </a:cubicBezTo>
                <a:cubicBezTo>
                  <a:pt x="1762" y="119289"/>
                  <a:pt x="1679" y="119468"/>
                  <a:pt x="1596" y="119646"/>
                </a:cubicBezTo>
                <a:cubicBezTo>
                  <a:pt x="1238" y="120349"/>
                  <a:pt x="905" y="121015"/>
                  <a:pt x="596" y="121658"/>
                </a:cubicBezTo>
                <a:cubicBezTo>
                  <a:pt x="393" y="122063"/>
                  <a:pt x="191" y="122468"/>
                  <a:pt x="0" y="122849"/>
                </a:cubicBezTo>
                <a:lnTo>
                  <a:pt x="44649" y="122849"/>
                </a:lnTo>
                <a:cubicBezTo>
                  <a:pt x="45161" y="121135"/>
                  <a:pt x="45684" y="119325"/>
                  <a:pt x="46316" y="117467"/>
                </a:cubicBezTo>
                <a:cubicBezTo>
                  <a:pt x="46637" y="116491"/>
                  <a:pt x="46970" y="115491"/>
                  <a:pt x="47304" y="114467"/>
                </a:cubicBezTo>
                <a:cubicBezTo>
                  <a:pt x="47661" y="113455"/>
                  <a:pt x="48030" y="112419"/>
                  <a:pt x="48399" y="111371"/>
                </a:cubicBezTo>
                <a:cubicBezTo>
                  <a:pt x="48578" y="110848"/>
                  <a:pt x="48768" y="110312"/>
                  <a:pt x="48959" y="109776"/>
                </a:cubicBezTo>
                <a:cubicBezTo>
                  <a:pt x="49149" y="109240"/>
                  <a:pt x="49364" y="108716"/>
                  <a:pt x="49566" y="108169"/>
                </a:cubicBezTo>
                <a:cubicBezTo>
                  <a:pt x="49971" y="107097"/>
                  <a:pt x="50387" y="106002"/>
                  <a:pt x="50816" y="104883"/>
                </a:cubicBezTo>
                <a:cubicBezTo>
                  <a:pt x="51257" y="103775"/>
                  <a:pt x="51721" y="102668"/>
                  <a:pt x="52173" y="101525"/>
                </a:cubicBezTo>
                <a:cubicBezTo>
                  <a:pt x="52412" y="100965"/>
                  <a:pt x="52638" y="100394"/>
                  <a:pt x="52876" y="99822"/>
                </a:cubicBezTo>
                <a:cubicBezTo>
                  <a:pt x="53114" y="99239"/>
                  <a:pt x="53364" y="98679"/>
                  <a:pt x="53614" y="98096"/>
                </a:cubicBezTo>
                <a:cubicBezTo>
                  <a:pt x="54114" y="96953"/>
                  <a:pt x="54626" y="95786"/>
                  <a:pt x="55138" y="94607"/>
                </a:cubicBezTo>
                <a:cubicBezTo>
                  <a:pt x="55674" y="93453"/>
                  <a:pt x="56222" y="92274"/>
                  <a:pt x="56781" y="91083"/>
                </a:cubicBezTo>
                <a:cubicBezTo>
                  <a:pt x="59019" y="86368"/>
                  <a:pt x="61472" y="81511"/>
                  <a:pt x="64211" y="76701"/>
                </a:cubicBezTo>
                <a:cubicBezTo>
                  <a:pt x="64556" y="76105"/>
                  <a:pt x="64889" y="75498"/>
                  <a:pt x="65235" y="74891"/>
                </a:cubicBezTo>
                <a:cubicBezTo>
                  <a:pt x="65580" y="74295"/>
                  <a:pt x="65937" y="73688"/>
                  <a:pt x="66294" y="73093"/>
                </a:cubicBezTo>
                <a:cubicBezTo>
                  <a:pt x="66651" y="72498"/>
                  <a:pt x="67009" y="71890"/>
                  <a:pt x="67366" y="71295"/>
                </a:cubicBezTo>
                <a:cubicBezTo>
                  <a:pt x="67723" y="70688"/>
                  <a:pt x="68080" y="70081"/>
                  <a:pt x="68461" y="69485"/>
                </a:cubicBezTo>
                <a:cubicBezTo>
                  <a:pt x="69211" y="68295"/>
                  <a:pt x="69961" y="67104"/>
                  <a:pt x="70711" y="65913"/>
                </a:cubicBezTo>
                <a:cubicBezTo>
                  <a:pt x="71081" y="65306"/>
                  <a:pt x="71473" y="64723"/>
                  <a:pt x="71866" y="64139"/>
                </a:cubicBezTo>
                <a:lnTo>
                  <a:pt x="73045" y="62377"/>
                </a:lnTo>
                <a:lnTo>
                  <a:pt x="74224" y="60603"/>
                </a:lnTo>
                <a:lnTo>
                  <a:pt x="75450" y="58865"/>
                </a:lnTo>
                <a:cubicBezTo>
                  <a:pt x="75855" y="58293"/>
                  <a:pt x="76272" y="57710"/>
                  <a:pt x="76676" y="57127"/>
                </a:cubicBezTo>
                <a:lnTo>
                  <a:pt x="77296" y="56269"/>
                </a:lnTo>
                <a:lnTo>
                  <a:pt x="77605" y="55829"/>
                </a:lnTo>
                <a:lnTo>
                  <a:pt x="77915" y="55400"/>
                </a:lnTo>
                <a:cubicBezTo>
                  <a:pt x="78772" y="54269"/>
                  <a:pt x="79617" y="53138"/>
                  <a:pt x="80463" y="52007"/>
                </a:cubicBezTo>
                <a:lnTo>
                  <a:pt x="81094" y="51162"/>
                </a:lnTo>
                <a:lnTo>
                  <a:pt x="81749" y="50340"/>
                </a:lnTo>
                <a:cubicBezTo>
                  <a:pt x="82189" y="49781"/>
                  <a:pt x="82630" y="49233"/>
                  <a:pt x="83058" y="48685"/>
                </a:cubicBezTo>
                <a:cubicBezTo>
                  <a:pt x="83499" y="48137"/>
                  <a:pt x="83939" y="47590"/>
                  <a:pt x="84368" y="47042"/>
                </a:cubicBezTo>
                <a:lnTo>
                  <a:pt x="84701" y="46625"/>
                </a:lnTo>
                <a:lnTo>
                  <a:pt x="85035" y="46221"/>
                </a:lnTo>
                <a:cubicBezTo>
                  <a:pt x="85261" y="45959"/>
                  <a:pt x="85487" y="45697"/>
                  <a:pt x="85713" y="45423"/>
                </a:cubicBezTo>
                <a:cubicBezTo>
                  <a:pt x="86606" y="44351"/>
                  <a:pt x="87511" y="43292"/>
                  <a:pt x="88392" y="42232"/>
                </a:cubicBezTo>
                <a:cubicBezTo>
                  <a:pt x="89321" y="41208"/>
                  <a:pt x="90226" y="40184"/>
                  <a:pt x="91143" y="39160"/>
                </a:cubicBezTo>
                <a:cubicBezTo>
                  <a:pt x="91595" y="38648"/>
                  <a:pt x="92047" y="38136"/>
                  <a:pt x="92512" y="37636"/>
                </a:cubicBezTo>
                <a:cubicBezTo>
                  <a:pt x="92976" y="37148"/>
                  <a:pt x="93440" y="36660"/>
                  <a:pt x="93905" y="36172"/>
                </a:cubicBezTo>
                <a:cubicBezTo>
                  <a:pt x="94369" y="35684"/>
                  <a:pt x="94833" y="35195"/>
                  <a:pt x="95286" y="34707"/>
                </a:cubicBezTo>
                <a:cubicBezTo>
                  <a:pt x="95524" y="34457"/>
                  <a:pt x="95750" y="34219"/>
                  <a:pt x="95976" y="33981"/>
                </a:cubicBezTo>
                <a:cubicBezTo>
                  <a:pt x="96203" y="33731"/>
                  <a:pt x="96429" y="33493"/>
                  <a:pt x="96667" y="33255"/>
                </a:cubicBezTo>
                <a:cubicBezTo>
                  <a:pt x="97620" y="32326"/>
                  <a:pt x="98548" y="31397"/>
                  <a:pt x="99477" y="30481"/>
                </a:cubicBezTo>
                <a:cubicBezTo>
                  <a:pt x="99941" y="30028"/>
                  <a:pt x="100394" y="29564"/>
                  <a:pt x="100858" y="29111"/>
                </a:cubicBezTo>
                <a:cubicBezTo>
                  <a:pt x="101334" y="28671"/>
                  <a:pt x="101799" y="28242"/>
                  <a:pt x="102263" y="27802"/>
                </a:cubicBezTo>
                <a:cubicBezTo>
                  <a:pt x="103204" y="26932"/>
                  <a:pt x="104120" y="26075"/>
                  <a:pt x="105037" y="25218"/>
                </a:cubicBezTo>
                <a:cubicBezTo>
                  <a:pt x="105978" y="24396"/>
                  <a:pt x="106895" y="23587"/>
                  <a:pt x="107811" y="22789"/>
                </a:cubicBezTo>
                <a:cubicBezTo>
                  <a:pt x="108728" y="21991"/>
                  <a:pt x="109621" y="21182"/>
                  <a:pt x="110538" y="20456"/>
                </a:cubicBezTo>
                <a:cubicBezTo>
                  <a:pt x="111443" y="19705"/>
                  <a:pt x="112348" y="18979"/>
                  <a:pt x="113229" y="18253"/>
                </a:cubicBezTo>
                <a:cubicBezTo>
                  <a:pt x="113669" y="17896"/>
                  <a:pt x="114098" y="17527"/>
                  <a:pt x="114538" y="17181"/>
                </a:cubicBezTo>
                <a:cubicBezTo>
                  <a:pt x="114979" y="16848"/>
                  <a:pt x="115419" y="16515"/>
                  <a:pt x="115860" y="16181"/>
                </a:cubicBezTo>
                <a:cubicBezTo>
                  <a:pt x="117598" y="14848"/>
                  <a:pt x="119253" y="13538"/>
                  <a:pt x="120908" y="12395"/>
                </a:cubicBezTo>
                <a:cubicBezTo>
                  <a:pt x="121718" y="11812"/>
                  <a:pt x="122516" y="11240"/>
                  <a:pt x="123289" y="10692"/>
                </a:cubicBezTo>
                <a:cubicBezTo>
                  <a:pt x="123682" y="10419"/>
                  <a:pt x="124063" y="10133"/>
                  <a:pt x="124444" y="9871"/>
                </a:cubicBezTo>
                <a:cubicBezTo>
                  <a:pt x="124825" y="9621"/>
                  <a:pt x="125206" y="9371"/>
                  <a:pt x="125575" y="9121"/>
                </a:cubicBezTo>
                <a:cubicBezTo>
                  <a:pt x="126326" y="8621"/>
                  <a:pt x="127052" y="8144"/>
                  <a:pt x="127754" y="7680"/>
                </a:cubicBezTo>
                <a:cubicBezTo>
                  <a:pt x="128100" y="7442"/>
                  <a:pt x="128445" y="7216"/>
                  <a:pt x="128778" y="6990"/>
                </a:cubicBezTo>
                <a:cubicBezTo>
                  <a:pt x="128957" y="6882"/>
                  <a:pt x="129123" y="6775"/>
                  <a:pt x="129290" y="6656"/>
                </a:cubicBezTo>
                <a:cubicBezTo>
                  <a:pt x="129374" y="6609"/>
                  <a:pt x="129457" y="6549"/>
                  <a:pt x="129528" y="6490"/>
                </a:cubicBezTo>
                <a:cubicBezTo>
                  <a:pt x="129612" y="6442"/>
                  <a:pt x="129695" y="6394"/>
                  <a:pt x="129778" y="6347"/>
                </a:cubicBezTo>
                <a:cubicBezTo>
                  <a:pt x="131112" y="5525"/>
                  <a:pt x="132326" y="4775"/>
                  <a:pt x="133422" y="4096"/>
                </a:cubicBezTo>
                <a:cubicBezTo>
                  <a:pt x="133981" y="3763"/>
                  <a:pt x="134493" y="3430"/>
                  <a:pt x="134993" y="3132"/>
                </a:cubicBezTo>
                <a:cubicBezTo>
                  <a:pt x="135493" y="2846"/>
                  <a:pt x="135970" y="2584"/>
                  <a:pt x="136410" y="2334"/>
                </a:cubicBezTo>
                <a:cubicBezTo>
                  <a:pt x="137291" y="1834"/>
                  <a:pt x="138041" y="1406"/>
                  <a:pt x="138648" y="1060"/>
                </a:cubicBezTo>
                <a:cubicBezTo>
                  <a:pt x="139863" y="370"/>
                  <a:pt x="140506" y="1"/>
                  <a:pt x="1405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2" name="Google Shape;1222;p39"/>
          <p:cNvGrpSpPr/>
          <p:nvPr/>
        </p:nvGrpSpPr>
        <p:grpSpPr>
          <a:xfrm>
            <a:off x="4566732" y="634807"/>
            <a:ext cx="1268678" cy="706071"/>
            <a:chOff x="5577894" y="1288325"/>
            <a:chExt cx="1084803" cy="603738"/>
          </a:xfrm>
        </p:grpSpPr>
        <p:sp>
          <p:nvSpPr>
            <p:cNvPr id="1223" name="Google Shape;1223;p39"/>
            <p:cNvSpPr/>
            <p:nvPr/>
          </p:nvSpPr>
          <p:spPr>
            <a:xfrm>
              <a:off x="5577894" y="1627324"/>
              <a:ext cx="241494" cy="144704"/>
            </a:xfrm>
            <a:custGeom>
              <a:avLst/>
              <a:gdLst/>
              <a:ahLst/>
              <a:cxnLst/>
              <a:rect l="l" t="t" r="r" b="b"/>
              <a:pathLst>
                <a:path w="8800" h="5273" extrusionOk="0">
                  <a:moveTo>
                    <a:pt x="6163" y="1"/>
                  </a:moveTo>
                  <a:cubicBezTo>
                    <a:pt x="5607" y="1"/>
                    <a:pt x="4948" y="141"/>
                    <a:pt x="4180" y="457"/>
                  </a:cubicBezTo>
                  <a:cubicBezTo>
                    <a:pt x="1882" y="1385"/>
                    <a:pt x="0" y="4755"/>
                    <a:pt x="0" y="4755"/>
                  </a:cubicBezTo>
                  <a:cubicBezTo>
                    <a:pt x="0" y="4755"/>
                    <a:pt x="1789" y="5272"/>
                    <a:pt x="3647" y="5272"/>
                  </a:cubicBezTo>
                  <a:cubicBezTo>
                    <a:pt x="4463" y="5272"/>
                    <a:pt x="5292" y="5173"/>
                    <a:pt x="5989" y="4886"/>
                  </a:cubicBezTo>
                  <a:cubicBezTo>
                    <a:pt x="8287" y="3957"/>
                    <a:pt x="8799" y="2588"/>
                    <a:pt x="8299" y="1361"/>
                  </a:cubicBezTo>
                  <a:cubicBezTo>
                    <a:pt x="7959" y="547"/>
                    <a:pt x="7262" y="1"/>
                    <a:pt x="6163" y="1"/>
                  </a:cubicBezTo>
                  <a:close/>
                </a:path>
              </a:pathLst>
            </a:custGeom>
            <a:gradFill>
              <a:gsLst>
                <a:gs pos="0">
                  <a:srgbClr val="FCBD24"/>
                </a:gs>
                <a:gs pos="100000">
                  <a:srgbClr val="FFFF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5754652" y="1588548"/>
              <a:ext cx="101318" cy="138886"/>
            </a:xfrm>
            <a:custGeom>
              <a:avLst/>
              <a:gdLst/>
              <a:ahLst/>
              <a:cxnLst/>
              <a:rect l="l" t="t" r="r" b="b"/>
              <a:pathLst>
                <a:path w="3692" h="5061" extrusionOk="0">
                  <a:moveTo>
                    <a:pt x="1715" y="0"/>
                  </a:moveTo>
                  <a:lnTo>
                    <a:pt x="1" y="1381"/>
                  </a:lnTo>
                  <a:lnTo>
                    <a:pt x="1501" y="5060"/>
                  </a:lnTo>
                  <a:lnTo>
                    <a:pt x="3692" y="4834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5656874" y="1411268"/>
              <a:ext cx="305627" cy="173052"/>
            </a:xfrm>
            <a:custGeom>
              <a:avLst/>
              <a:gdLst/>
              <a:ahLst/>
              <a:cxnLst/>
              <a:rect l="l" t="t" r="r" b="b"/>
              <a:pathLst>
                <a:path w="11137" h="6306" extrusionOk="0">
                  <a:moveTo>
                    <a:pt x="7406" y="0"/>
                  </a:moveTo>
                  <a:cubicBezTo>
                    <a:pt x="3993" y="0"/>
                    <a:pt x="1" y="1907"/>
                    <a:pt x="456" y="3008"/>
                  </a:cubicBezTo>
                  <a:cubicBezTo>
                    <a:pt x="1111" y="4603"/>
                    <a:pt x="5052" y="2365"/>
                    <a:pt x="6671" y="6306"/>
                  </a:cubicBezTo>
                  <a:lnTo>
                    <a:pt x="11136" y="1329"/>
                  </a:lnTo>
                  <a:cubicBezTo>
                    <a:pt x="10287" y="367"/>
                    <a:pt x="8902" y="0"/>
                    <a:pt x="74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5810196" y="1697358"/>
              <a:ext cx="264655" cy="194705"/>
            </a:xfrm>
            <a:custGeom>
              <a:avLst/>
              <a:gdLst/>
              <a:ahLst/>
              <a:cxnLst/>
              <a:rect l="l" t="t" r="r" b="b"/>
              <a:pathLst>
                <a:path w="9644" h="7095" extrusionOk="0">
                  <a:moveTo>
                    <a:pt x="2775" y="0"/>
                  </a:moveTo>
                  <a:lnTo>
                    <a:pt x="2775" y="0"/>
                  </a:lnTo>
                  <a:cubicBezTo>
                    <a:pt x="4382" y="3941"/>
                    <a:pt x="1" y="5120"/>
                    <a:pt x="656" y="6715"/>
                  </a:cubicBezTo>
                  <a:cubicBezTo>
                    <a:pt x="762" y="6975"/>
                    <a:pt x="1074" y="7095"/>
                    <a:pt x="1519" y="7095"/>
                  </a:cubicBezTo>
                  <a:cubicBezTo>
                    <a:pt x="3809" y="7095"/>
                    <a:pt x="9644" y="3935"/>
                    <a:pt x="9454" y="417"/>
                  </a:cubicBezTo>
                  <a:lnTo>
                    <a:pt x="27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5801716" y="1288435"/>
              <a:ext cx="860981" cy="446846"/>
            </a:xfrm>
            <a:custGeom>
              <a:avLst/>
              <a:gdLst/>
              <a:ahLst/>
              <a:cxnLst/>
              <a:rect l="l" t="t" r="r" b="b"/>
              <a:pathLst>
                <a:path w="31374" h="16283" extrusionOk="0">
                  <a:moveTo>
                    <a:pt x="24599" y="1"/>
                  </a:moveTo>
                  <a:cubicBezTo>
                    <a:pt x="20661" y="1"/>
                    <a:pt x="15533" y="646"/>
                    <a:pt x="11359" y="2352"/>
                  </a:cubicBezTo>
                  <a:cubicBezTo>
                    <a:pt x="5715" y="4674"/>
                    <a:pt x="1405" y="8043"/>
                    <a:pt x="0" y="10936"/>
                  </a:cubicBezTo>
                  <a:lnTo>
                    <a:pt x="1977" y="15770"/>
                  </a:lnTo>
                  <a:cubicBezTo>
                    <a:pt x="2942" y="16111"/>
                    <a:pt x="4151" y="16282"/>
                    <a:pt x="5533" y="16282"/>
                  </a:cubicBezTo>
                  <a:cubicBezTo>
                    <a:pt x="8495" y="16282"/>
                    <a:pt x="12249" y="15496"/>
                    <a:pt x="16097" y="13913"/>
                  </a:cubicBezTo>
                  <a:cubicBezTo>
                    <a:pt x="23848" y="10746"/>
                    <a:pt x="31373" y="2638"/>
                    <a:pt x="30754" y="1161"/>
                  </a:cubicBezTo>
                  <a:cubicBezTo>
                    <a:pt x="30474" y="475"/>
                    <a:pt x="27973" y="1"/>
                    <a:pt x="24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6384599" y="1288325"/>
              <a:ext cx="270583" cy="212350"/>
            </a:xfrm>
            <a:custGeom>
              <a:avLst/>
              <a:gdLst/>
              <a:ahLst/>
              <a:cxnLst/>
              <a:rect l="l" t="t" r="r" b="b"/>
              <a:pathLst>
                <a:path w="9860" h="7738" extrusionOk="0">
                  <a:moveTo>
                    <a:pt x="3350" y="0"/>
                  </a:moveTo>
                  <a:cubicBezTo>
                    <a:pt x="2685" y="0"/>
                    <a:pt x="1986" y="19"/>
                    <a:pt x="1263" y="58"/>
                  </a:cubicBezTo>
                  <a:cubicBezTo>
                    <a:pt x="1263" y="58"/>
                    <a:pt x="1" y="1296"/>
                    <a:pt x="1323" y="4523"/>
                  </a:cubicBezTo>
                  <a:cubicBezTo>
                    <a:pt x="2644" y="7738"/>
                    <a:pt x="4406" y="7738"/>
                    <a:pt x="4406" y="7738"/>
                  </a:cubicBezTo>
                  <a:cubicBezTo>
                    <a:pt x="7704" y="4821"/>
                    <a:pt x="9859" y="1987"/>
                    <a:pt x="9514" y="1165"/>
                  </a:cubicBezTo>
                  <a:cubicBezTo>
                    <a:pt x="9236" y="479"/>
                    <a:pt x="6730" y="0"/>
                    <a:pt x="33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5739943" y="1558827"/>
              <a:ext cx="284963" cy="137734"/>
            </a:xfrm>
            <a:custGeom>
              <a:avLst/>
              <a:gdLst/>
              <a:ahLst/>
              <a:cxnLst/>
              <a:rect l="l" t="t" r="r" b="b"/>
              <a:pathLst>
                <a:path w="10384" h="5019" extrusionOk="0">
                  <a:moveTo>
                    <a:pt x="8740" y="1"/>
                  </a:moveTo>
                  <a:cubicBezTo>
                    <a:pt x="8091" y="1"/>
                    <a:pt x="7180" y="212"/>
                    <a:pt x="5930" y="726"/>
                  </a:cubicBezTo>
                  <a:cubicBezTo>
                    <a:pt x="3239" y="1821"/>
                    <a:pt x="1" y="3905"/>
                    <a:pt x="322" y="4703"/>
                  </a:cubicBezTo>
                  <a:cubicBezTo>
                    <a:pt x="416" y="4923"/>
                    <a:pt x="778" y="5019"/>
                    <a:pt x="1310" y="5019"/>
                  </a:cubicBezTo>
                  <a:cubicBezTo>
                    <a:pt x="2678" y="5019"/>
                    <a:pt x="5171" y="4384"/>
                    <a:pt x="7109" y="3596"/>
                  </a:cubicBezTo>
                  <a:cubicBezTo>
                    <a:pt x="9800" y="2488"/>
                    <a:pt x="10383" y="1500"/>
                    <a:pt x="10062" y="702"/>
                  </a:cubicBezTo>
                  <a:cubicBezTo>
                    <a:pt x="9890" y="281"/>
                    <a:pt x="9489" y="1"/>
                    <a:pt x="87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6158828" y="1385966"/>
              <a:ext cx="189875" cy="189847"/>
            </a:xfrm>
            <a:custGeom>
              <a:avLst/>
              <a:gdLst/>
              <a:ahLst/>
              <a:cxnLst/>
              <a:rect l="l" t="t" r="r" b="b"/>
              <a:pathLst>
                <a:path w="6919" h="6918" extrusionOk="0">
                  <a:moveTo>
                    <a:pt x="3454" y="0"/>
                  </a:moveTo>
                  <a:cubicBezTo>
                    <a:pt x="1549" y="0"/>
                    <a:pt x="1" y="1548"/>
                    <a:pt x="1" y="3453"/>
                  </a:cubicBezTo>
                  <a:cubicBezTo>
                    <a:pt x="1" y="5370"/>
                    <a:pt x="1549" y="6918"/>
                    <a:pt x="3454" y="6918"/>
                  </a:cubicBezTo>
                  <a:cubicBezTo>
                    <a:pt x="5370" y="6918"/>
                    <a:pt x="6918" y="5370"/>
                    <a:pt x="6918" y="3453"/>
                  </a:cubicBezTo>
                  <a:cubicBezTo>
                    <a:pt x="6918" y="1548"/>
                    <a:pt x="5370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6180727" y="1407865"/>
              <a:ext cx="145747" cy="145747"/>
            </a:xfrm>
            <a:custGeom>
              <a:avLst/>
              <a:gdLst/>
              <a:ahLst/>
              <a:cxnLst/>
              <a:rect l="l" t="t" r="r" b="b"/>
              <a:pathLst>
                <a:path w="5311" h="5311" extrusionOk="0">
                  <a:moveTo>
                    <a:pt x="2656" y="0"/>
                  </a:moveTo>
                  <a:cubicBezTo>
                    <a:pt x="1191" y="0"/>
                    <a:pt x="0" y="1191"/>
                    <a:pt x="0" y="2655"/>
                  </a:cubicBezTo>
                  <a:cubicBezTo>
                    <a:pt x="0" y="4132"/>
                    <a:pt x="1191" y="5310"/>
                    <a:pt x="2656" y="5310"/>
                  </a:cubicBezTo>
                  <a:cubicBezTo>
                    <a:pt x="4132" y="5310"/>
                    <a:pt x="5311" y="4132"/>
                    <a:pt x="5311" y="2655"/>
                  </a:cubicBezTo>
                  <a:cubicBezTo>
                    <a:pt x="5311" y="1191"/>
                    <a:pt x="4132" y="0"/>
                    <a:pt x="26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3" name="Google Shape;1233;p39"/>
          <p:cNvSpPr/>
          <p:nvPr/>
        </p:nvSpPr>
        <p:spPr>
          <a:xfrm>
            <a:off x="72634" y="1802892"/>
            <a:ext cx="3306202" cy="3340640"/>
          </a:xfrm>
          <a:custGeom>
            <a:avLst/>
            <a:gdLst/>
            <a:ahLst/>
            <a:cxnLst/>
            <a:rect l="l" t="t" r="r" b="b"/>
            <a:pathLst>
              <a:path w="103013" h="104086" extrusionOk="0">
                <a:moveTo>
                  <a:pt x="103013" y="1"/>
                </a:moveTo>
                <a:cubicBezTo>
                  <a:pt x="103013" y="1"/>
                  <a:pt x="102489" y="263"/>
                  <a:pt x="101501" y="763"/>
                </a:cubicBezTo>
                <a:cubicBezTo>
                  <a:pt x="101013" y="1013"/>
                  <a:pt x="100405" y="1322"/>
                  <a:pt x="99691" y="1680"/>
                </a:cubicBezTo>
                <a:cubicBezTo>
                  <a:pt x="99334" y="1858"/>
                  <a:pt x="98953" y="2061"/>
                  <a:pt x="98536" y="2263"/>
                </a:cubicBezTo>
                <a:cubicBezTo>
                  <a:pt x="98131" y="2477"/>
                  <a:pt x="97703" y="2715"/>
                  <a:pt x="97250" y="2954"/>
                </a:cubicBezTo>
                <a:cubicBezTo>
                  <a:pt x="96334" y="3454"/>
                  <a:pt x="95321" y="4001"/>
                  <a:pt x="94226" y="4597"/>
                </a:cubicBezTo>
                <a:cubicBezTo>
                  <a:pt x="93131" y="5216"/>
                  <a:pt x="91964" y="5882"/>
                  <a:pt x="90702" y="6597"/>
                </a:cubicBezTo>
                <a:cubicBezTo>
                  <a:pt x="88202" y="8061"/>
                  <a:pt x="85404" y="9752"/>
                  <a:pt x="82391" y="11705"/>
                </a:cubicBezTo>
                <a:cubicBezTo>
                  <a:pt x="82010" y="11943"/>
                  <a:pt x="81629" y="12193"/>
                  <a:pt x="81248" y="12443"/>
                </a:cubicBezTo>
                <a:cubicBezTo>
                  <a:pt x="80867" y="12693"/>
                  <a:pt x="80486" y="12955"/>
                  <a:pt x="80093" y="13217"/>
                </a:cubicBezTo>
                <a:cubicBezTo>
                  <a:pt x="79319" y="13729"/>
                  <a:pt x="78534" y="14264"/>
                  <a:pt x="77724" y="14812"/>
                </a:cubicBezTo>
                <a:cubicBezTo>
                  <a:pt x="77319" y="15074"/>
                  <a:pt x="76926" y="15360"/>
                  <a:pt x="76522" y="15646"/>
                </a:cubicBezTo>
                <a:cubicBezTo>
                  <a:pt x="76117" y="15931"/>
                  <a:pt x="75712" y="16217"/>
                  <a:pt x="75295" y="16503"/>
                </a:cubicBezTo>
                <a:cubicBezTo>
                  <a:pt x="74890" y="16789"/>
                  <a:pt x="74474" y="17086"/>
                  <a:pt x="74057" y="17384"/>
                </a:cubicBezTo>
                <a:cubicBezTo>
                  <a:pt x="73652" y="17670"/>
                  <a:pt x="73223" y="17967"/>
                  <a:pt x="72807" y="18277"/>
                </a:cubicBezTo>
                <a:cubicBezTo>
                  <a:pt x="71973" y="18896"/>
                  <a:pt x="71140" y="19515"/>
                  <a:pt x="70283" y="20146"/>
                </a:cubicBezTo>
                <a:cubicBezTo>
                  <a:pt x="69854" y="20468"/>
                  <a:pt x="69425" y="20777"/>
                  <a:pt x="68997" y="21111"/>
                </a:cubicBezTo>
                <a:cubicBezTo>
                  <a:pt x="68568" y="21444"/>
                  <a:pt x="68140" y="21777"/>
                  <a:pt x="67711" y="22111"/>
                </a:cubicBezTo>
                <a:cubicBezTo>
                  <a:pt x="66854" y="22777"/>
                  <a:pt x="65984" y="23456"/>
                  <a:pt x="65103" y="24135"/>
                </a:cubicBezTo>
                <a:cubicBezTo>
                  <a:pt x="64246" y="24837"/>
                  <a:pt x="63365" y="25552"/>
                  <a:pt x="62496" y="26266"/>
                </a:cubicBezTo>
                <a:cubicBezTo>
                  <a:pt x="62055" y="26623"/>
                  <a:pt x="61603" y="26980"/>
                  <a:pt x="61162" y="27349"/>
                </a:cubicBezTo>
                <a:cubicBezTo>
                  <a:pt x="60734" y="27730"/>
                  <a:pt x="60293" y="28100"/>
                  <a:pt x="59853" y="28469"/>
                </a:cubicBezTo>
                <a:cubicBezTo>
                  <a:pt x="59412" y="28850"/>
                  <a:pt x="58972" y="29219"/>
                  <a:pt x="58531" y="29600"/>
                </a:cubicBezTo>
                <a:cubicBezTo>
                  <a:pt x="58091" y="29981"/>
                  <a:pt x="57638" y="30350"/>
                  <a:pt x="57198" y="30743"/>
                </a:cubicBezTo>
                <a:cubicBezTo>
                  <a:pt x="56317" y="31529"/>
                  <a:pt x="55436" y="32314"/>
                  <a:pt x="54554" y="33100"/>
                </a:cubicBezTo>
                <a:cubicBezTo>
                  <a:pt x="54328" y="33291"/>
                  <a:pt x="54114" y="33493"/>
                  <a:pt x="53888" y="33695"/>
                </a:cubicBezTo>
                <a:cubicBezTo>
                  <a:pt x="53662" y="33898"/>
                  <a:pt x="53447" y="34100"/>
                  <a:pt x="53233" y="34303"/>
                </a:cubicBezTo>
                <a:cubicBezTo>
                  <a:pt x="52792" y="34707"/>
                  <a:pt x="52352" y="35112"/>
                  <a:pt x="51911" y="35517"/>
                </a:cubicBezTo>
                <a:cubicBezTo>
                  <a:pt x="50137" y="37136"/>
                  <a:pt x="48423" y="38839"/>
                  <a:pt x="46661" y="40542"/>
                </a:cubicBezTo>
                <a:cubicBezTo>
                  <a:pt x="45803" y="41411"/>
                  <a:pt x="44934" y="42268"/>
                  <a:pt x="44077" y="43137"/>
                </a:cubicBezTo>
                <a:cubicBezTo>
                  <a:pt x="43208" y="44006"/>
                  <a:pt x="42362" y="44899"/>
                  <a:pt x="41517" y="45792"/>
                </a:cubicBezTo>
                <a:lnTo>
                  <a:pt x="40255" y="47126"/>
                </a:lnTo>
                <a:lnTo>
                  <a:pt x="39612" y="47792"/>
                </a:lnTo>
                <a:lnTo>
                  <a:pt x="38993" y="48471"/>
                </a:lnTo>
                <a:cubicBezTo>
                  <a:pt x="38171" y="49376"/>
                  <a:pt x="37338" y="50293"/>
                  <a:pt x="36505" y="51198"/>
                </a:cubicBezTo>
                <a:cubicBezTo>
                  <a:pt x="35695" y="52114"/>
                  <a:pt x="34885" y="53031"/>
                  <a:pt x="34088" y="53948"/>
                </a:cubicBezTo>
                <a:cubicBezTo>
                  <a:pt x="33683" y="54412"/>
                  <a:pt x="33266" y="54865"/>
                  <a:pt x="32873" y="55341"/>
                </a:cubicBezTo>
                <a:cubicBezTo>
                  <a:pt x="32480" y="55805"/>
                  <a:pt x="32087" y="56270"/>
                  <a:pt x="31694" y="56734"/>
                </a:cubicBezTo>
                <a:cubicBezTo>
                  <a:pt x="31302" y="57198"/>
                  <a:pt x="30921" y="57663"/>
                  <a:pt x="30528" y="58127"/>
                </a:cubicBezTo>
                <a:cubicBezTo>
                  <a:pt x="30325" y="58353"/>
                  <a:pt x="30135" y="58591"/>
                  <a:pt x="29944" y="58818"/>
                </a:cubicBezTo>
                <a:cubicBezTo>
                  <a:pt x="29742" y="59056"/>
                  <a:pt x="29551" y="59294"/>
                  <a:pt x="29361" y="59520"/>
                </a:cubicBezTo>
                <a:cubicBezTo>
                  <a:pt x="28611" y="60461"/>
                  <a:pt x="27849" y="61401"/>
                  <a:pt x="27099" y="62330"/>
                </a:cubicBezTo>
                <a:cubicBezTo>
                  <a:pt x="26349" y="63259"/>
                  <a:pt x="25622" y="64211"/>
                  <a:pt x="24896" y="65140"/>
                </a:cubicBezTo>
                <a:cubicBezTo>
                  <a:pt x="24527" y="65604"/>
                  <a:pt x="24170" y="66068"/>
                  <a:pt x="23813" y="66533"/>
                </a:cubicBezTo>
                <a:cubicBezTo>
                  <a:pt x="23455" y="67009"/>
                  <a:pt x="23110" y="67473"/>
                  <a:pt x="22753" y="67938"/>
                </a:cubicBezTo>
                <a:cubicBezTo>
                  <a:pt x="22062" y="68878"/>
                  <a:pt x="21360" y="69795"/>
                  <a:pt x="20681" y="70724"/>
                </a:cubicBezTo>
                <a:cubicBezTo>
                  <a:pt x="20014" y="71652"/>
                  <a:pt x="19348" y="72581"/>
                  <a:pt x="18693" y="73498"/>
                </a:cubicBezTo>
                <a:cubicBezTo>
                  <a:pt x="18026" y="74403"/>
                  <a:pt x="17395" y="75332"/>
                  <a:pt x="16764" y="76236"/>
                </a:cubicBezTo>
                <a:cubicBezTo>
                  <a:pt x="16454" y="76689"/>
                  <a:pt x="16145" y="77141"/>
                  <a:pt x="15835" y="77594"/>
                </a:cubicBezTo>
                <a:cubicBezTo>
                  <a:pt x="15526" y="78034"/>
                  <a:pt x="15216" y="78487"/>
                  <a:pt x="14919" y="78927"/>
                </a:cubicBezTo>
                <a:cubicBezTo>
                  <a:pt x="13740" y="80725"/>
                  <a:pt x="12561" y="82463"/>
                  <a:pt x="11478" y="84190"/>
                </a:cubicBezTo>
                <a:cubicBezTo>
                  <a:pt x="10930" y="85047"/>
                  <a:pt x="10394" y="85892"/>
                  <a:pt x="9870" y="86726"/>
                </a:cubicBezTo>
                <a:cubicBezTo>
                  <a:pt x="9358" y="87559"/>
                  <a:pt x="8858" y="88381"/>
                  <a:pt x="8370" y="89190"/>
                </a:cubicBezTo>
                <a:cubicBezTo>
                  <a:pt x="6394" y="92429"/>
                  <a:pt x="4679" y="95441"/>
                  <a:pt x="3179" y="98156"/>
                </a:cubicBezTo>
                <a:cubicBezTo>
                  <a:pt x="2798" y="98822"/>
                  <a:pt x="2441" y="99489"/>
                  <a:pt x="2096" y="100120"/>
                </a:cubicBezTo>
                <a:cubicBezTo>
                  <a:pt x="1762" y="100763"/>
                  <a:pt x="1429" y="101382"/>
                  <a:pt x="1107" y="101966"/>
                </a:cubicBezTo>
                <a:cubicBezTo>
                  <a:pt x="714" y="102704"/>
                  <a:pt x="345" y="103418"/>
                  <a:pt x="0" y="104085"/>
                </a:cubicBezTo>
                <a:lnTo>
                  <a:pt x="40112" y="104085"/>
                </a:lnTo>
                <a:cubicBezTo>
                  <a:pt x="40184" y="103835"/>
                  <a:pt x="40255" y="103585"/>
                  <a:pt x="40327" y="103323"/>
                </a:cubicBezTo>
                <a:cubicBezTo>
                  <a:pt x="40541" y="102537"/>
                  <a:pt x="40767" y="101728"/>
                  <a:pt x="40993" y="100906"/>
                </a:cubicBezTo>
                <a:cubicBezTo>
                  <a:pt x="41231" y="100085"/>
                  <a:pt x="41481" y="99251"/>
                  <a:pt x="41731" y="98394"/>
                </a:cubicBezTo>
                <a:cubicBezTo>
                  <a:pt x="42232" y="96691"/>
                  <a:pt x="42803" y="94953"/>
                  <a:pt x="43375" y="93143"/>
                </a:cubicBezTo>
                <a:cubicBezTo>
                  <a:pt x="43517" y="92691"/>
                  <a:pt x="43672" y="92238"/>
                  <a:pt x="43827" y="91786"/>
                </a:cubicBezTo>
                <a:cubicBezTo>
                  <a:pt x="43982" y="91333"/>
                  <a:pt x="44137" y="90869"/>
                  <a:pt x="44291" y="90417"/>
                </a:cubicBezTo>
                <a:cubicBezTo>
                  <a:pt x="44613" y="89488"/>
                  <a:pt x="44922" y="88547"/>
                  <a:pt x="45268" y="87619"/>
                </a:cubicBezTo>
                <a:cubicBezTo>
                  <a:pt x="45601" y="86678"/>
                  <a:pt x="45946" y="85726"/>
                  <a:pt x="46292" y="84773"/>
                </a:cubicBezTo>
                <a:cubicBezTo>
                  <a:pt x="46649" y="83809"/>
                  <a:pt x="47030" y="82856"/>
                  <a:pt x="47399" y="81880"/>
                </a:cubicBezTo>
                <a:cubicBezTo>
                  <a:pt x="47577" y="81392"/>
                  <a:pt x="47768" y="80904"/>
                  <a:pt x="47958" y="80415"/>
                </a:cubicBezTo>
                <a:cubicBezTo>
                  <a:pt x="48149" y="79927"/>
                  <a:pt x="48351" y="79439"/>
                  <a:pt x="48554" y="78951"/>
                </a:cubicBezTo>
                <a:cubicBezTo>
                  <a:pt x="48947" y="77975"/>
                  <a:pt x="49340" y="76975"/>
                  <a:pt x="49756" y="75986"/>
                </a:cubicBezTo>
                <a:cubicBezTo>
                  <a:pt x="50185" y="74998"/>
                  <a:pt x="50614" y="73998"/>
                  <a:pt x="51042" y="72998"/>
                </a:cubicBezTo>
                <a:cubicBezTo>
                  <a:pt x="51149" y="72748"/>
                  <a:pt x="51256" y="72498"/>
                  <a:pt x="51364" y="72248"/>
                </a:cubicBezTo>
                <a:cubicBezTo>
                  <a:pt x="51471" y="71998"/>
                  <a:pt x="51590" y="71748"/>
                  <a:pt x="51697" y="71498"/>
                </a:cubicBezTo>
                <a:cubicBezTo>
                  <a:pt x="51923" y="70998"/>
                  <a:pt x="52149" y="70498"/>
                  <a:pt x="52376" y="69998"/>
                </a:cubicBezTo>
                <a:cubicBezTo>
                  <a:pt x="52602" y="69497"/>
                  <a:pt x="52828" y="68997"/>
                  <a:pt x="53054" y="68497"/>
                </a:cubicBezTo>
                <a:cubicBezTo>
                  <a:pt x="53281" y="67985"/>
                  <a:pt x="53531" y="67497"/>
                  <a:pt x="53769" y="66985"/>
                </a:cubicBezTo>
                <a:cubicBezTo>
                  <a:pt x="54245" y="65985"/>
                  <a:pt x="54721" y="64973"/>
                  <a:pt x="55209" y="63973"/>
                </a:cubicBezTo>
                <a:cubicBezTo>
                  <a:pt x="55709" y="62973"/>
                  <a:pt x="56209" y="61973"/>
                  <a:pt x="56710" y="60961"/>
                </a:cubicBezTo>
                <a:lnTo>
                  <a:pt x="57091" y="60211"/>
                </a:lnTo>
                <a:lnTo>
                  <a:pt x="57483" y="59461"/>
                </a:lnTo>
                <a:lnTo>
                  <a:pt x="58269" y="57972"/>
                </a:lnTo>
                <a:cubicBezTo>
                  <a:pt x="58793" y="56972"/>
                  <a:pt x="59305" y="55972"/>
                  <a:pt x="59865" y="54984"/>
                </a:cubicBezTo>
                <a:cubicBezTo>
                  <a:pt x="60412" y="53996"/>
                  <a:pt x="60948" y="53019"/>
                  <a:pt x="61496" y="52031"/>
                </a:cubicBezTo>
                <a:cubicBezTo>
                  <a:pt x="62627" y="50090"/>
                  <a:pt x="63734" y="48126"/>
                  <a:pt x="64913" y="46233"/>
                </a:cubicBezTo>
                <a:cubicBezTo>
                  <a:pt x="65199" y="45756"/>
                  <a:pt x="65496" y="45280"/>
                  <a:pt x="65782" y="44804"/>
                </a:cubicBezTo>
                <a:cubicBezTo>
                  <a:pt x="65925" y="44566"/>
                  <a:pt x="66068" y="44328"/>
                  <a:pt x="66223" y="44090"/>
                </a:cubicBezTo>
                <a:cubicBezTo>
                  <a:pt x="66365" y="43851"/>
                  <a:pt x="66520" y="43625"/>
                  <a:pt x="66663" y="43387"/>
                </a:cubicBezTo>
                <a:cubicBezTo>
                  <a:pt x="67258" y="42447"/>
                  <a:pt x="67854" y="41518"/>
                  <a:pt x="68449" y="40589"/>
                </a:cubicBezTo>
                <a:cubicBezTo>
                  <a:pt x="68735" y="40125"/>
                  <a:pt x="69056" y="39684"/>
                  <a:pt x="69354" y="39220"/>
                </a:cubicBezTo>
                <a:cubicBezTo>
                  <a:pt x="69652" y="38767"/>
                  <a:pt x="69961" y="38315"/>
                  <a:pt x="70259" y="37863"/>
                </a:cubicBezTo>
                <a:cubicBezTo>
                  <a:pt x="70568" y="37410"/>
                  <a:pt x="70866" y="36958"/>
                  <a:pt x="71164" y="36517"/>
                </a:cubicBezTo>
                <a:cubicBezTo>
                  <a:pt x="71473" y="36065"/>
                  <a:pt x="71783" y="35636"/>
                  <a:pt x="72092" y="35196"/>
                </a:cubicBezTo>
                <a:cubicBezTo>
                  <a:pt x="72700" y="34315"/>
                  <a:pt x="73319" y="33445"/>
                  <a:pt x="73914" y="32576"/>
                </a:cubicBezTo>
                <a:cubicBezTo>
                  <a:pt x="74545" y="31731"/>
                  <a:pt x="75164" y="30886"/>
                  <a:pt x="75771" y="30052"/>
                </a:cubicBezTo>
                <a:cubicBezTo>
                  <a:pt x="76081" y="29635"/>
                  <a:pt x="76391" y="29219"/>
                  <a:pt x="76688" y="28802"/>
                </a:cubicBezTo>
                <a:cubicBezTo>
                  <a:pt x="76998" y="28397"/>
                  <a:pt x="77307" y="27992"/>
                  <a:pt x="77617" y="27599"/>
                </a:cubicBezTo>
                <a:cubicBezTo>
                  <a:pt x="78236" y="26790"/>
                  <a:pt x="78843" y="25992"/>
                  <a:pt x="79450" y="25218"/>
                </a:cubicBezTo>
                <a:cubicBezTo>
                  <a:pt x="79748" y="24813"/>
                  <a:pt x="80070" y="24444"/>
                  <a:pt x="80367" y="24063"/>
                </a:cubicBezTo>
                <a:cubicBezTo>
                  <a:pt x="80677" y="23682"/>
                  <a:pt x="80986" y="23301"/>
                  <a:pt x="81284" y="22932"/>
                </a:cubicBezTo>
                <a:cubicBezTo>
                  <a:pt x="81594" y="22551"/>
                  <a:pt x="81891" y="22182"/>
                  <a:pt x="82189" y="21813"/>
                </a:cubicBezTo>
                <a:cubicBezTo>
                  <a:pt x="82487" y="21444"/>
                  <a:pt x="82784" y="21075"/>
                  <a:pt x="83082" y="20730"/>
                </a:cubicBezTo>
                <a:cubicBezTo>
                  <a:pt x="83689" y="20015"/>
                  <a:pt x="84284" y="19313"/>
                  <a:pt x="84868" y="18622"/>
                </a:cubicBezTo>
                <a:cubicBezTo>
                  <a:pt x="85154" y="18277"/>
                  <a:pt x="85451" y="17932"/>
                  <a:pt x="85737" y="17598"/>
                </a:cubicBezTo>
                <a:cubicBezTo>
                  <a:pt x="86023" y="17265"/>
                  <a:pt x="86320" y="16943"/>
                  <a:pt x="86606" y="16610"/>
                </a:cubicBezTo>
                <a:cubicBezTo>
                  <a:pt x="88904" y="14003"/>
                  <a:pt x="91083" y="11657"/>
                  <a:pt x="93059" y="9609"/>
                </a:cubicBezTo>
                <a:cubicBezTo>
                  <a:pt x="94059" y="8597"/>
                  <a:pt x="94988" y="7645"/>
                  <a:pt x="95845" y="6764"/>
                </a:cubicBezTo>
                <a:cubicBezTo>
                  <a:pt x="96738" y="5906"/>
                  <a:pt x="97548" y="5120"/>
                  <a:pt x="98274" y="4406"/>
                </a:cubicBezTo>
                <a:cubicBezTo>
                  <a:pt x="98643" y="4049"/>
                  <a:pt x="99001" y="3716"/>
                  <a:pt x="99322" y="3394"/>
                </a:cubicBezTo>
                <a:cubicBezTo>
                  <a:pt x="99667" y="3085"/>
                  <a:pt x="99977" y="2799"/>
                  <a:pt x="100274" y="2525"/>
                </a:cubicBezTo>
                <a:cubicBezTo>
                  <a:pt x="100858" y="1977"/>
                  <a:pt x="101358" y="1525"/>
                  <a:pt x="101763" y="1144"/>
                </a:cubicBezTo>
                <a:cubicBezTo>
                  <a:pt x="102584" y="394"/>
                  <a:pt x="103013" y="1"/>
                  <a:pt x="1030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39"/>
          <p:cNvSpPr/>
          <p:nvPr/>
        </p:nvSpPr>
        <p:spPr>
          <a:xfrm>
            <a:off x="193374" y="2552228"/>
            <a:ext cx="2269117" cy="2591286"/>
          </a:xfrm>
          <a:custGeom>
            <a:avLst/>
            <a:gdLst/>
            <a:ahLst/>
            <a:cxnLst/>
            <a:rect l="l" t="t" r="r" b="b"/>
            <a:pathLst>
              <a:path w="70700" h="80738" extrusionOk="0">
                <a:moveTo>
                  <a:pt x="70700" y="1"/>
                </a:moveTo>
                <a:lnTo>
                  <a:pt x="70700" y="1"/>
                </a:lnTo>
                <a:cubicBezTo>
                  <a:pt x="70699" y="1"/>
                  <a:pt x="69270" y="1061"/>
                  <a:pt x="66783" y="2906"/>
                </a:cubicBezTo>
                <a:cubicBezTo>
                  <a:pt x="66152" y="3370"/>
                  <a:pt x="65461" y="3882"/>
                  <a:pt x="64711" y="4442"/>
                </a:cubicBezTo>
                <a:cubicBezTo>
                  <a:pt x="63973" y="5025"/>
                  <a:pt x="63175" y="5656"/>
                  <a:pt x="62318" y="6335"/>
                </a:cubicBezTo>
                <a:cubicBezTo>
                  <a:pt x="61460" y="7014"/>
                  <a:pt x="60556" y="7740"/>
                  <a:pt x="59591" y="8502"/>
                </a:cubicBezTo>
                <a:cubicBezTo>
                  <a:pt x="59353" y="8704"/>
                  <a:pt x="59103" y="8895"/>
                  <a:pt x="58853" y="9097"/>
                </a:cubicBezTo>
                <a:cubicBezTo>
                  <a:pt x="58615" y="9300"/>
                  <a:pt x="58377" y="9502"/>
                  <a:pt x="58127" y="9704"/>
                </a:cubicBezTo>
                <a:cubicBezTo>
                  <a:pt x="57639" y="10121"/>
                  <a:pt x="57139" y="10550"/>
                  <a:pt x="56627" y="10990"/>
                </a:cubicBezTo>
                <a:cubicBezTo>
                  <a:pt x="55591" y="11860"/>
                  <a:pt x="54519" y="12776"/>
                  <a:pt x="53412" y="13717"/>
                </a:cubicBezTo>
                <a:cubicBezTo>
                  <a:pt x="53138" y="13955"/>
                  <a:pt x="52864" y="14205"/>
                  <a:pt x="52590" y="14455"/>
                </a:cubicBezTo>
                <a:cubicBezTo>
                  <a:pt x="52316" y="14705"/>
                  <a:pt x="52043" y="14955"/>
                  <a:pt x="51769" y="15205"/>
                </a:cubicBezTo>
                <a:cubicBezTo>
                  <a:pt x="51209" y="15717"/>
                  <a:pt x="50638" y="16229"/>
                  <a:pt x="50066" y="16753"/>
                </a:cubicBezTo>
                <a:cubicBezTo>
                  <a:pt x="49495" y="17277"/>
                  <a:pt x="48911" y="17801"/>
                  <a:pt x="48316" y="18337"/>
                </a:cubicBezTo>
                <a:cubicBezTo>
                  <a:pt x="48030" y="18610"/>
                  <a:pt x="47721" y="18872"/>
                  <a:pt x="47435" y="19158"/>
                </a:cubicBezTo>
                <a:cubicBezTo>
                  <a:pt x="47137" y="19432"/>
                  <a:pt x="46852" y="19718"/>
                  <a:pt x="46554" y="20003"/>
                </a:cubicBezTo>
                <a:cubicBezTo>
                  <a:pt x="45387" y="21146"/>
                  <a:pt x="44185" y="22313"/>
                  <a:pt x="42958" y="23492"/>
                </a:cubicBezTo>
                <a:cubicBezTo>
                  <a:pt x="42339" y="24075"/>
                  <a:pt x="41744" y="24694"/>
                  <a:pt x="41148" y="25325"/>
                </a:cubicBezTo>
                <a:cubicBezTo>
                  <a:pt x="40541" y="25945"/>
                  <a:pt x="39934" y="26564"/>
                  <a:pt x="39327" y="27195"/>
                </a:cubicBezTo>
                <a:cubicBezTo>
                  <a:pt x="38708" y="27838"/>
                  <a:pt x="38089" y="28469"/>
                  <a:pt x="37469" y="29112"/>
                </a:cubicBezTo>
                <a:cubicBezTo>
                  <a:pt x="37315" y="29266"/>
                  <a:pt x="37160" y="29433"/>
                  <a:pt x="37005" y="29588"/>
                </a:cubicBezTo>
                <a:lnTo>
                  <a:pt x="36565" y="30088"/>
                </a:lnTo>
                <a:cubicBezTo>
                  <a:pt x="36255" y="30421"/>
                  <a:pt x="35957" y="30755"/>
                  <a:pt x="35648" y="31076"/>
                </a:cubicBezTo>
                <a:cubicBezTo>
                  <a:pt x="34445" y="32410"/>
                  <a:pt x="33219" y="33755"/>
                  <a:pt x="31993" y="35112"/>
                </a:cubicBezTo>
                <a:cubicBezTo>
                  <a:pt x="30802" y="36494"/>
                  <a:pt x="29599" y="37887"/>
                  <a:pt x="28409" y="39280"/>
                </a:cubicBezTo>
                <a:cubicBezTo>
                  <a:pt x="27194" y="40673"/>
                  <a:pt x="26063" y="42113"/>
                  <a:pt x="24896" y="43542"/>
                </a:cubicBezTo>
                <a:cubicBezTo>
                  <a:pt x="23753" y="44971"/>
                  <a:pt x="22575" y="46388"/>
                  <a:pt x="21491" y="47852"/>
                </a:cubicBezTo>
                <a:cubicBezTo>
                  <a:pt x="20396" y="49305"/>
                  <a:pt x="19300" y="50745"/>
                  <a:pt x="18217" y="52174"/>
                </a:cubicBezTo>
                <a:cubicBezTo>
                  <a:pt x="17169" y="53627"/>
                  <a:pt x="16145" y="55067"/>
                  <a:pt x="15121" y="56484"/>
                </a:cubicBezTo>
                <a:cubicBezTo>
                  <a:pt x="14871" y="56841"/>
                  <a:pt x="14621" y="57198"/>
                  <a:pt x="14371" y="57544"/>
                </a:cubicBezTo>
                <a:cubicBezTo>
                  <a:pt x="14121" y="57901"/>
                  <a:pt x="13859" y="58246"/>
                  <a:pt x="13633" y="58603"/>
                </a:cubicBezTo>
                <a:cubicBezTo>
                  <a:pt x="13145" y="59318"/>
                  <a:pt x="12669" y="60020"/>
                  <a:pt x="12204" y="60723"/>
                </a:cubicBezTo>
                <a:cubicBezTo>
                  <a:pt x="11740" y="61425"/>
                  <a:pt x="11276" y="62116"/>
                  <a:pt x="10811" y="62794"/>
                </a:cubicBezTo>
                <a:cubicBezTo>
                  <a:pt x="10585" y="63140"/>
                  <a:pt x="10347" y="63485"/>
                  <a:pt x="10121" y="63818"/>
                </a:cubicBezTo>
                <a:cubicBezTo>
                  <a:pt x="10014" y="63985"/>
                  <a:pt x="9895" y="64164"/>
                  <a:pt x="9787" y="64330"/>
                </a:cubicBezTo>
                <a:cubicBezTo>
                  <a:pt x="9680" y="64497"/>
                  <a:pt x="9573" y="64676"/>
                  <a:pt x="9466" y="64842"/>
                </a:cubicBezTo>
                <a:cubicBezTo>
                  <a:pt x="8609" y="66200"/>
                  <a:pt x="7763" y="67533"/>
                  <a:pt x="6954" y="68807"/>
                </a:cubicBezTo>
                <a:cubicBezTo>
                  <a:pt x="6561" y="69450"/>
                  <a:pt x="6144" y="70081"/>
                  <a:pt x="5775" y="70712"/>
                </a:cubicBezTo>
                <a:cubicBezTo>
                  <a:pt x="5394" y="71343"/>
                  <a:pt x="5037" y="71962"/>
                  <a:pt x="4668" y="72569"/>
                </a:cubicBezTo>
                <a:cubicBezTo>
                  <a:pt x="3953" y="73796"/>
                  <a:pt x="3263" y="74963"/>
                  <a:pt x="2608" y="76070"/>
                </a:cubicBezTo>
                <a:cubicBezTo>
                  <a:pt x="2275" y="76617"/>
                  <a:pt x="1977" y="77177"/>
                  <a:pt x="1679" y="77713"/>
                </a:cubicBezTo>
                <a:cubicBezTo>
                  <a:pt x="1382" y="78249"/>
                  <a:pt x="1096" y="78773"/>
                  <a:pt x="810" y="79273"/>
                </a:cubicBezTo>
                <a:cubicBezTo>
                  <a:pt x="536" y="79773"/>
                  <a:pt x="262" y="80261"/>
                  <a:pt x="0" y="80737"/>
                </a:cubicBezTo>
                <a:lnTo>
                  <a:pt x="32719" y="80737"/>
                </a:lnTo>
                <a:cubicBezTo>
                  <a:pt x="32766" y="80511"/>
                  <a:pt x="32826" y="80297"/>
                  <a:pt x="32885" y="80070"/>
                </a:cubicBezTo>
                <a:cubicBezTo>
                  <a:pt x="33231" y="78749"/>
                  <a:pt x="33576" y="77391"/>
                  <a:pt x="33933" y="75998"/>
                </a:cubicBezTo>
                <a:cubicBezTo>
                  <a:pt x="33981" y="75820"/>
                  <a:pt x="34028" y="75653"/>
                  <a:pt x="34076" y="75474"/>
                </a:cubicBezTo>
                <a:cubicBezTo>
                  <a:pt x="34124" y="75296"/>
                  <a:pt x="34171" y="75117"/>
                  <a:pt x="34219" y="74951"/>
                </a:cubicBezTo>
                <a:cubicBezTo>
                  <a:pt x="34326" y="74593"/>
                  <a:pt x="34421" y="74236"/>
                  <a:pt x="34529" y="73891"/>
                </a:cubicBezTo>
                <a:cubicBezTo>
                  <a:pt x="34731" y="73177"/>
                  <a:pt x="34945" y="72450"/>
                  <a:pt x="35160" y="71724"/>
                </a:cubicBezTo>
                <a:cubicBezTo>
                  <a:pt x="35362" y="70986"/>
                  <a:pt x="35576" y="70248"/>
                  <a:pt x="35791" y="69498"/>
                </a:cubicBezTo>
                <a:cubicBezTo>
                  <a:pt x="35898" y="69128"/>
                  <a:pt x="36029" y="68759"/>
                  <a:pt x="36136" y="68378"/>
                </a:cubicBezTo>
                <a:cubicBezTo>
                  <a:pt x="36267" y="68009"/>
                  <a:pt x="36386" y="67640"/>
                  <a:pt x="36505" y="67259"/>
                </a:cubicBezTo>
                <a:cubicBezTo>
                  <a:pt x="36993" y="65747"/>
                  <a:pt x="37481" y="64211"/>
                  <a:pt x="37981" y="62651"/>
                </a:cubicBezTo>
                <a:cubicBezTo>
                  <a:pt x="38529" y="61104"/>
                  <a:pt x="39089" y="59544"/>
                  <a:pt x="39636" y="57960"/>
                </a:cubicBezTo>
                <a:cubicBezTo>
                  <a:pt x="40184" y="56377"/>
                  <a:pt x="40815" y="54817"/>
                  <a:pt x="41422" y="53222"/>
                </a:cubicBezTo>
                <a:cubicBezTo>
                  <a:pt x="42041" y="51638"/>
                  <a:pt x="42637" y="50019"/>
                  <a:pt x="43315" y="48459"/>
                </a:cubicBezTo>
                <a:cubicBezTo>
                  <a:pt x="43982" y="46876"/>
                  <a:pt x="44649" y="45292"/>
                  <a:pt x="45316" y="43721"/>
                </a:cubicBezTo>
                <a:cubicBezTo>
                  <a:pt x="46030" y="42161"/>
                  <a:pt x="46744" y="40613"/>
                  <a:pt x="47447" y="39065"/>
                </a:cubicBezTo>
                <a:cubicBezTo>
                  <a:pt x="47625" y="38684"/>
                  <a:pt x="47804" y="38291"/>
                  <a:pt x="47971" y="37910"/>
                </a:cubicBezTo>
                <a:lnTo>
                  <a:pt x="48245" y="37339"/>
                </a:lnTo>
                <a:cubicBezTo>
                  <a:pt x="48328" y="37136"/>
                  <a:pt x="48423" y="36958"/>
                  <a:pt x="48518" y="36767"/>
                </a:cubicBezTo>
                <a:cubicBezTo>
                  <a:pt x="48887" y="36005"/>
                  <a:pt x="49268" y="35255"/>
                  <a:pt x="49638" y="34517"/>
                </a:cubicBezTo>
                <a:cubicBezTo>
                  <a:pt x="50007" y="33767"/>
                  <a:pt x="50376" y="33017"/>
                  <a:pt x="50745" y="32279"/>
                </a:cubicBezTo>
                <a:cubicBezTo>
                  <a:pt x="51102" y="31541"/>
                  <a:pt x="51471" y="30802"/>
                  <a:pt x="51852" y="30088"/>
                </a:cubicBezTo>
                <a:cubicBezTo>
                  <a:pt x="52626" y="28659"/>
                  <a:pt x="53388" y="27242"/>
                  <a:pt x="54126" y="25861"/>
                </a:cubicBezTo>
                <a:cubicBezTo>
                  <a:pt x="54305" y="25516"/>
                  <a:pt x="54495" y="25171"/>
                  <a:pt x="54674" y="24825"/>
                </a:cubicBezTo>
                <a:cubicBezTo>
                  <a:pt x="54853" y="24480"/>
                  <a:pt x="55055" y="24159"/>
                  <a:pt x="55245" y="23825"/>
                </a:cubicBezTo>
                <a:cubicBezTo>
                  <a:pt x="55638" y="23159"/>
                  <a:pt x="56007" y="22504"/>
                  <a:pt x="56388" y="21849"/>
                </a:cubicBezTo>
                <a:cubicBezTo>
                  <a:pt x="56758" y="21194"/>
                  <a:pt x="57139" y="20563"/>
                  <a:pt x="57496" y="19932"/>
                </a:cubicBezTo>
                <a:cubicBezTo>
                  <a:pt x="57686" y="19610"/>
                  <a:pt x="57865" y="19301"/>
                  <a:pt x="58043" y="18979"/>
                </a:cubicBezTo>
                <a:cubicBezTo>
                  <a:pt x="58222" y="18670"/>
                  <a:pt x="58401" y="18360"/>
                  <a:pt x="58591" y="18063"/>
                </a:cubicBezTo>
                <a:cubicBezTo>
                  <a:pt x="59329" y="16860"/>
                  <a:pt x="60056" y="15693"/>
                  <a:pt x="60746" y="14586"/>
                </a:cubicBezTo>
                <a:cubicBezTo>
                  <a:pt x="61103" y="14026"/>
                  <a:pt x="61437" y="13479"/>
                  <a:pt x="61770" y="12943"/>
                </a:cubicBezTo>
                <a:cubicBezTo>
                  <a:pt x="61937" y="12669"/>
                  <a:pt x="62103" y="12407"/>
                  <a:pt x="62270" y="12145"/>
                </a:cubicBezTo>
                <a:cubicBezTo>
                  <a:pt x="62437" y="11883"/>
                  <a:pt x="62603" y="11633"/>
                  <a:pt x="62770" y="11383"/>
                </a:cubicBezTo>
                <a:cubicBezTo>
                  <a:pt x="63437" y="10395"/>
                  <a:pt x="64068" y="9443"/>
                  <a:pt x="64663" y="8562"/>
                </a:cubicBezTo>
                <a:cubicBezTo>
                  <a:pt x="65259" y="7669"/>
                  <a:pt x="65830" y="6823"/>
                  <a:pt x="66342" y="6049"/>
                </a:cubicBezTo>
                <a:cubicBezTo>
                  <a:pt x="66890" y="5287"/>
                  <a:pt x="67390" y="4597"/>
                  <a:pt x="67842" y="3966"/>
                </a:cubicBezTo>
                <a:cubicBezTo>
                  <a:pt x="69664" y="1442"/>
                  <a:pt x="70699" y="1"/>
                  <a:pt x="707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39"/>
          <p:cNvSpPr/>
          <p:nvPr/>
        </p:nvSpPr>
        <p:spPr>
          <a:xfrm>
            <a:off x="291584" y="3432253"/>
            <a:ext cx="1407783" cy="1711241"/>
          </a:xfrm>
          <a:custGeom>
            <a:avLst/>
            <a:gdLst/>
            <a:ahLst/>
            <a:cxnLst/>
            <a:rect l="l" t="t" r="r" b="b"/>
            <a:pathLst>
              <a:path w="43863" h="53318" extrusionOk="0">
                <a:moveTo>
                  <a:pt x="43863" y="1"/>
                </a:moveTo>
                <a:cubicBezTo>
                  <a:pt x="43863" y="1"/>
                  <a:pt x="42982" y="823"/>
                  <a:pt x="41422" y="2275"/>
                </a:cubicBezTo>
                <a:cubicBezTo>
                  <a:pt x="41041" y="2632"/>
                  <a:pt x="40613" y="3025"/>
                  <a:pt x="40136" y="3466"/>
                </a:cubicBezTo>
                <a:cubicBezTo>
                  <a:pt x="39684" y="3906"/>
                  <a:pt x="39184" y="4394"/>
                  <a:pt x="38648" y="4906"/>
                </a:cubicBezTo>
                <a:cubicBezTo>
                  <a:pt x="38112" y="5430"/>
                  <a:pt x="37553" y="5990"/>
                  <a:pt x="36945" y="6561"/>
                </a:cubicBezTo>
                <a:cubicBezTo>
                  <a:pt x="36803" y="6716"/>
                  <a:pt x="36648" y="6859"/>
                  <a:pt x="36493" y="7014"/>
                </a:cubicBezTo>
                <a:cubicBezTo>
                  <a:pt x="36350" y="7169"/>
                  <a:pt x="36195" y="7323"/>
                  <a:pt x="36041" y="7478"/>
                </a:cubicBezTo>
                <a:cubicBezTo>
                  <a:pt x="35731" y="7788"/>
                  <a:pt x="35421" y="8109"/>
                  <a:pt x="35100" y="8431"/>
                </a:cubicBezTo>
                <a:cubicBezTo>
                  <a:pt x="34445" y="9085"/>
                  <a:pt x="33778" y="9764"/>
                  <a:pt x="33088" y="10467"/>
                </a:cubicBezTo>
                <a:cubicBezTo>
                  <a:pt x="32397" y="11193"/>
                  <a:pt x="31695" y="11931"/>
                  <a:pt x="30968" y="12693"/>
                </a:cubicBezTo>
                <a:cubicBezTo>
                  <a:pt x="29504" y="14217"/>
                  <a:pt x="28028" y="15884"/>
                  <a:pt x="26468" y="17598"/>
                </a:cubicBezTo>
                <a:cubicBezTo>
                  <a:pt x="26075" y="18027"/>
                  <a:pt x="25694" y="18468"/>
                  <a:pt x="25313" y="18908"/>
                </a:cubicBezTo>
                <a:cubicBezTo>
                  <a:pt x="24920" y="19360"/>
                  <a:pt x="24539" y="19801"/>
                  <a:pt x="24146" y="20253"/>
                </a:cubicBezTo>
                <a:cubicBezTo>
                  <a:pt x="23753" y="20706"/>
                  <a:pt x="23360" y="21158"/>
                  <a:pt x="22956" y="21611"/>
                </a:cubicBezTo>
                <a:cubicBezTo>
                  <a:pt x="22563" y="22075"/>
                  <a:pt x="22182" y="22539"/>
                  <a:pt x="21789" y="23016"/>
                </a:cubicBezTo>
                <a:cubicBezTo>
                  <a:pt x="21015" y="23944"/>
                  <a:pt x="20217" y="24897"/>
                  <a:pt x="19431" y="25849"/>
                </a:cubicBezTo>
                <a:cubicBezTo>
                  <a:pt x="18657" y="26814"/>
                  <a:pt x="17872" y="27790"/>
                  <a:pt x="17098" y="28766"/>
                </a:cubicBezTo>
                <a:lnTo>
                  <a:pt x="16514" y="29493"/>
                </a:lnTo>
                <a:lnTo>
                  <a:pt x="15943" y="30231"/>
                </a:lnTo>
                <a:cubicBezTo>
                  <a:pt x="15562" y="30731"/>
                  <a:pt x="15181" y="31219"/>
                  <a:pt x="14800" y="31719"/>
                </a:cubicBezTo>
                <a:cubicBezTo>
                  <a:pt x="14419" y="32219"/>
                  <a:pt x="14038" y="32707"/>
                  <a:pt x="13669" y="33196"/>
                </a:cubicBezTo>
                <a:cubicBezTo>
                  <a:pt x="13288" y="33696"/>
                  <a:pt x="12931" y="34196"/>
                  <a:pt x="12561" y="34696"/>
                </a:cubicBezTo>
                <a:cubicBezTo>
                  <a:pt x="11823" y="35684"/>
                  <a:pt x="11097" y="36672"/>
                  <a:pt x="10383" y="37648"/>
                </a:cubicBezTo>
                <a:cubicBezTo>
                  <a:pt x="9680" y="38649"/>
                  <a:pt x="8990" y="39625"/>
                  <a:pt x="8311" y="40589"/>
                </a:cubicBezTo>
                <a:cubicBezTo>
                  <a:pt x="7620" y="41554"/>
                  <a:pt x="6977" y="42518"/>
                  <a:pt x="6334" y="43471"/>
                </a:cubicBezTo>
                <a:cubicBezTo>
                  <a:pt x="6013" y="43935"/>
                  <a:pt x="5703" y="44411"/>
                  <a:pt x="5382" y="44876"/>
                </a:cubicBezTo>
                <a:cubicBezTo>
                  <a:pt x="5072" y="45328"/>
                  <a:pt x="4763" y="45792"/>
                  <a:pt x="4477" y="46245"/>
                </a:cubicBezTo>
                <a:cubicBezTo>
                  <a:pt x="3298" y="48078"/>
                  <a:pt x="2143" y="49805"/>
                  <a:pt x="1155" y="51436"/>
                </a:cubicBezTo>
                <a:cubicBezTo>
                  <a:pt x="762" y="52091"/>
                  <a:pt x="369" y="52710"/>
                  <a:pt x="0" y="53317"/>
                </a:cubicBezTo>
                <a:lnTo>
                  <a:pt x="26444" y="53317"/>
                </a:lnTo>
                <a:cubicBezTo>
                  <a:pt x="26516" y="52948"/>
                  <a:pt x="26587" y="52579"/>
                  <a:pt x="26670" y="52198"/>
                </a:cubicBezTo>
                <a:cubicBezTo>
                  <a:pt x="26873" y="51174"/>
                  <a:pt x="27075" y="50126"/>
                  <a:pt x="27325" y="49067"/>
                </a:cubicBezTo>
                <a:cubicBezTo>
                  <a:pt x="27551" y="48007"/>
                  <a:pt x="27801" y="46923"/>
                  <a:pt x="28040" y="45828"/>
                </a:cubicBezTo>
                <a:cubicBezTo>
                  <a:pt x="28301" y="44733"/>
                  <a:pt x="28575" y="43625"/>
                  <a:pt x="28837" y="42518"/>
                </a:cubicBezTo>
                <a:cubicBezTo>
                  <a:pt x="28980" y="41959"/>
                  <a:pt x="29111" y="41387"/>
                  <a:pt x="29254" y="40827"/>
                </a:cubicBezTo>
                <a:cubicBezTo>
                  <a:pt x="29409" y="40268"/>
                  <a:pt x="29552" y="39708"/>
                  <a:pt x="29706" y="39149"/>
                </a:cubicBezTo>
                <a:cubicBezTo>
                  <a:pt x="29849" y="38577"/>
                  <a:pt x="30004" y="38018"/>
                  <a:pt x="30159" y="37446"/>
                </a:cubicBezTo>
                <a:lnTo>
                  <a:pt x="30385" y="36601"/>
                </a:lnTo>
                <a:lnTo>
                  <a:pt x="30623" y="35755"/>
                </a:lnTo>
                <a:cubicBezTo>
                  <a:pt x="30945" y="34624"/>
                  <a:pt x="31266" y="33493"/>
                  <a:pt x="31600" y="32362"/>
                </a:cubicBezTo>
                <a:cubicBezTo>
                  <a:pt x="31933" y="31243"/>
                  <a:pt x="32278" y="30124"/>
                  <a:pt x="32623" y="29016"/>
                </a:cubicBezTo>
                <a:cubicBezTo>
                  <a:pt x="32802" y="28457"/>
                  <a:pt x="32969" y="27897"/>
                  <a:pt x="33147" y="27350"/>
                </a:cubicBezTo>
                <a:cubicBezTo>
                  <a:pt x="33326" y="26802"/>
                  <a:pt x="33505" y="26266"/>
                  <a:pt x="33683" y="25718"/>
                </a:cubicBezTo>
                <a:cubicBezTo>
                  <a:pt x="33862" y="25171"/>
                  <a:pt x="34040" y="24635"/>
                  <a:pt x="34219" y="24099"/>
                </a:cubicBezTo>
                <a:cubicBezTo>
                  <a:pt x="34397" y="23563"/>
                  <a:pt x="34564" y="23028"/>
                  <a:pt x="34755" y="22504"/>
                </a:cubicBezTo>
                <a:cubicBezTo>
                  <a:pt x="35505" y="20408"/>
                  <a:pt x="36207" y="18360"/>
                  <a:pt x="36957" y="16455"/>
                </a:cubicBezTo>
                <a:cubicBezTo>
                  <a:pt x="37315" y="15491"/>
                  <a:pt x="37672" y="14562"/>
                  <a:pt x="38017" y="13657"/>
                </a:cubicBezTo>
                <a:cubicBezTo>
                  <a:pt x="38374" y="12753"/>
                  <a:pt x="38731" y="11883"/>
                  <a:pt x="39065" y="11062"/>
                </a:cubicBezTo>
                <a:cubicBezTo>
                  <a:pt x="39231" y="10633"/>
                  <a:pt x="39398" y="10228"/>
                  <a:pt x="39553" y="9836"/>
                </a:cubicBezTo>
                <a:cubicBezTo>
                  <a:pt x="39636" y="9633"/>
                  <a:pt x="39720" y="9431"/>
                  <a:pt x="39791" y="9240"/>
                </a:cubicBezTo>
                <a:cubicBezTo>
                  <a:pt x="39874" y="9038"/>
                  <a:pt x="39958" y="8847"/>
                  <a:pt x="40041" y="8669"/>
                </a:cubicBezTo>
                <a:cubicBezTo>
                  <a:pt x="40363" y="7907"/>
                  <a:pt x="40660" y="7192"/>
                  <a:pt x="40958" y="6526"/>
                </a:cubicBezTo>
                <a:cubicBezTo>
                  <a:pt x="41244" y="5847"/>
                  <a:pt x="41517" y="5216"/>
                  <a:pt x="41767" y="4632"/>
                </a:cubicBezTo>
                <a:cubicBezTo>
                  <a:pt x="42029" y="4049"/>
                  <a:pt x="42268" y="3513"/>
                  <a:pt x="42494" y="3037"/>
                </a:cubicBezTo>
                <a:cubicBezTo>
                  <a:pt x="43363" y="1109"/>
                  <a:pt x="43863" y="1"/>
                  <a:pt x="4386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39"/>
          <p:cNvSpPr txBox="1">
            <a:spLocks noGrp="1"/>
          </p:cNvSpPr>
          <p:nvPr>
            <p:ph type="title"/>
          </p:nvPr>
        </p:nvSpPr>
        <p:spPr>
          <a:xfrm>
            <a:off x="6815185" y="1340878"/>
            <a:ext cx="4298730" cy="6633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>
                <a:solidFill>
                  <a:schemeClr val="accent2">
                    <a:lumMod val="75000"/>
                  </a:schemeClr>
                </a:solidFill>
                <a:latin typeface="Fira Sans Extra Condensed Light" panose="020B0403050000020004" pitchFamily="34" charset="0"/>
              </a:rPr>
              <a:t>Result</a:t>
            </a:r>
            <a:endParaRPr sz="3600" b="1" dirty="0">
              <a:solidFill>
                <a:schemeClr val="accent2">
                  <a:lumMod val="75000"/>
                </a:schemeClr>
              </a:solidFill>
              <a:latin typeface="Fira Sans Extra Condensed Light" panose="020B0403050000020004" pitchFamily="34" charset="0"/>
            </a:endParaRPr>
          </a:p>
        </p:txBody>
      </p:sp>
      <p:sp>
        <p:nvSpPr>
          <p:cNvPr id="5" name="Google Shape;1252;p39">
            <a:extLst>
              <a:ext uri="{FF2B5EF4-FFF2-40B4-BE49-F238E27FC236}">
                <a16:creationId xmlns:a16="http://schemas.microsoft.com/office/drawing/2014/main" id="{F5BC6D11-A966-AFE5-8CF5-49403AD31251}"/>
              </a:ext>
            </a:extLst>
          </p:cNvPr>
          <p:cNvSpPr/>
          <p:nvPr/>
        </p:nvSpPr>
        <p:spPr>
          <a:xfrm>
            <a:off x="734260" y="1674340"/>
            <a:ext cx="5349365" cy="2943402"/>
          </a:xfrm>
          <a:custGeom>
            <a:avLst/>
            <a:gdLst/>
            <a:ahLst/>
            <a:cxnLst/>
            <a:rect l="l" t="t" r="r" b="b"/>
            <a:pathLst>
              <a:path w="65604" h="15717" extrusionOk="0">
                <a:moveTo>
                  <a:pt x="0" y="1"/>
                </a:moveTo>
                <a:lnTo>
                  <a:pt x="0" y="15717"/>
                </a:lnTo>
                <a:lnTo>
                  <a:pt x="65604" y="15717"/>
                </a:lnTo>
                <a:lnTo>
                  <a:pt x="656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4150" marR="142875" indent="-171450">
              <a:lnSpc>
                <a:spcPct val="90000"/>
              </a:lnSpc>
              <a:spcBef>
                <a:spcPts val="359"/>
              </a:spcBef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endParaRPr lang="en-US" sz="1200" dirty="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5C0C79AE-7844-CA7F-0D98-33ED6E622642}"/>
              </a:ext>
            </a:extLst>
          </p:cNvPr>
          <p:cNvSpPr txBox="1"/>
          <p:nvPr/>
        </p:nvSpPr>
        <p:spPr>
          <a:xfrm>
            <a:off x="6526301" y="2102781"/>
            <a:ext cx="2057797" cy="167161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350" spc="-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</a:t>
            </a:r>
            <a:r>
              <a:rPr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350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preview </a:t>
            </a:r>
            <a:r>
              <a:rPr sz="1350" spc="-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50" spc="-1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Plotly dashboard. </a:t>
            </a:r>
            <a:r>
              <a:rPr sz="1350" spc="-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50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sz="1350" spc="-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sides will show </a:t>
            </a:r>
            <a:r>
              <a:rPr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50" spc="-1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sz="1350" spc="-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350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 </a:t>
            </a:r>
            <a:r>
              <a:rPr sz="1350" spc="-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 </a:t>
            </a:r>
            <a:r>
              <a:rPr sz="1350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visualization, EDA </a:t>
            </a:r>
            <a:r>
              <a:rPr sz="1350" spc="-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SQL, </a:t>
            </a:r>
            <a:r>
              <a:rPr sz="1350" spc="-1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</a:t>
            </a:r>
            <a:r>
              <a:rPr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sz="1350" spc="-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350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Folium, </a:t>
            </a:r>
            <a:r>
              <a:rPr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350" spc="-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 </a:t>
            </a:r>
            <a:r>
              <a:rPr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50" spc="-1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sz="1350" spc="-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our </a:t>
            </a:r>
            <a:r>
              <a:rPr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sz="1350" spc="-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IN" sz="1350" spc="-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83%</a:t>
            </a:r>
            <a:r>
              <a:rPr sz="1350" spc="-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3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accuracy.</a:t>
            </a:r>
            <a:r>
              <a:rPr lang="en-IN" sz="1350" spc="-3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3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77266E-39A4-A374-62E5-FB5F1F8AE7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16" y="1813487"/>
            <a:ext cx="4890594" cy="262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41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9"/>
          <p:cNvSpPr/>
          <p:nvPr/>
        </p:nvSpPr>
        <p:spPr>
          <a:xfrm>
            <a:off x="2700" y="1200675"/>
            <a:ext cx="4509540" cy="3942871"/>
          </a:xfrm>
          <a:custGeom>
            <a:avLst/>
            <a:gdLst/>
            <a:ahLst/>
            <a:cxnLst/>
            <a:rect l="l" t="t" r="r" b="b"/>
            <a:pathLst>
              <a:path w="140506" h="122850" extrusionOk="0">
                <a:moveTo>
                  <a:pt x="140506" y="1"/>
                </a:moveTo>
                <a:cubicBezTo>
                  <a:pt x="140505" y="1"/>
                  <a:pt x="139791" y="215"/>
                  <a:pt x="138446" y="596"/>
                </a:cubicBezTo>
                <a:cubicBezTo>
                  <a:pt x="137779" y="786"/>
                  <a:pt x="136946" y="1025"/>
                  <a:pt x="135981" y="1298"/>
                </a:cubicBezTo>
                <a:cubicBezTo>
                  <a:pt x="135493" y="1441"/>
                  <a:pt x="134969" y="1596"/>
                  <a:pt x="134410" y="1751"/>
                </a:cubicBezTo>
                <a:cubicBezTo>
                  <a:pt x="133862" y="1929"/>
                  <a:pt x="133267" y="2120"/>
                  <a:pt x="132648" y="2322"/>
                </a:cubicBezTo>
                <a:cubicBezTo>
                  <a:pt x="131398" y="2739"/>
                  <a:pt x="130005" y="3180"/>
                  <a:pt x="128504" y="3680"/>
                </a:cubicBezTo>
                <a:cubicBezTo>
                  <a:pt x="128409" y="3703"/>
                  <a:pt x="128314" y="3739"/>
                  <a:pt x="128219" y="3775"/>
                </a:cubicBezTo>
                <a:cubicBezTo>
                  <a:pt x="128123" y="3799"/>
                  <a:pt x="128028" y="3834"/>
                  <a:pt x="127933" y="3870"/>
                </a:cubicBezTo>
                <a:cubicBezTo>
                  <a:pt x="127742" y="3942"/>
                  <a:pt x="127552" y="4013"/>
                  <a:pt x="127361" y="4084"/>
                </a:cubicBezTo>
                <a:cubicBezTo>
                  <a:pt x="126968" y="4227"/>
                  <a:pt x="126576" y="4370"/>
                  <a:pt x="126183" y="4513"/>
                </a:cubicBezTo>
                <a:cubicBezTo>
                  <a:pt x="125373" y="4811"/>
                  <a:pt x="124540" y="5108"/>
                  <a:pt x="123682" y="5418"/>
                </a:cubicBezTo>
                <a:cubicBezTo>
                  <a:pt x="123242" y="5585"/>
                  <a:pt x="122801" y="5739"/>
                  <a:pt x="122361" y="5906"/>
                </a:cubicBezTo>
                <a:cubicBezTo>
                  <a:pt x="121920" y="6073"/>
                  <a:pt x="121480" y="6251"/>
                  <a:pt x="121015" y="6430"/>
                </a:cubicBezTo>
                <a:cubicBezTo>
                  <a:pt x="120110" y="6799"/>
                  <a:pt x="119182" y="7180"/>
                  <a:pt x="118229" y="7561"/>
                </a:cubicBezTo>
                <a:cubicBezTo>
                  <a:pt x="116289" y="8311"/>
                  <a:pt x="114324" y="9216"/>
                  <a:pt x="112240" y="10133"/>
                </a:cubicBezTo>
                <a:cubicBezTo>
                  <a:pt x="111717" y="10371"/>
                  <a:pt x="111193" y="10597"/>
                  <a:pt x="110657" y="10835"/>
                </a:cubicBezTo>
                <a:cubicBezTo>
                  <a:pt x="110133" y="11073"/>
                  <a:pt x="109609" y="11335"/>
                  <a:pt x="109073" y="11585"/>
                </a:cubicBezTo>
                <a:cubicBezTo>
                  <a:pt x="108002" y="12109"/>
                  <a:pt x="106918" y="12633"/>
                  <a:pt x="105811" y="13169"/>
                </a:cubicBezTo>
                <a:cubicBezTo>
                  <a:pt x="104692" y="13693"/>
                  <a:pt x="103596" y="14288"/>
                  <a:pt x="102465" y="14871"/>
                </a:cubicBezTo>
                <a:cubicBezTo>
                  <a:pt x="101334" y="15467"/>
                  <a:pt x="100179" y="16062"/>
                  <a:pt x="99024" y="16669"/>
                </a:cubicBezTo>
                <a:cubicBezTo>
                  <a:pt x="97870" y="17324"/>
                  <a:pt x="96715" y="17967"/>
                  <a:pt x="95536" y="18634"/>
                </a:cubicBezTo>
                <a:cubicBezTo>
                  <a:pt x="94953" y="18967"/>
                  <a:pt x="94357" y="19301"/>
                  <a:pt x="93762" y="19634"/>
                </a:cubicBezTo>
                <a:cubicBezTo>
                  <a:pt x="93167" y="19979"/>
                  <a:pt x="92583" y="20348"/>
                  <a:pt x="91988" y="20694"/>
                </a:cubicBezTo>
                <a:cubicBezTo>
                  <a:pt x="90809" y="21420"/>
                  <a:pt x="89607" y="22146"/>
                  <a:pt x="88392" y="22872"/>
                </a:cubicBezTo>
                <a:cubicBezTo>
                  <a:pt x="88095" y="23051"/>
                  <a:pt x="87797" y="23253"/>
                  <a:pt x="87499" y="23444"/>
                </a:cubicBezTo>
                <a:cubicBezTo>
                  <a:pt x="87202" y="23634"/>
                  <a:pt x="86904" y="23837"/>
                  <a:pt x="86606" y="24027"/>
                </a:cubicBezTo>
                <a:cubicBezTo>
                  <a:pt x="85999" y="24420"/>
                  <a:pt x="85392" y="24801"/>
                  <a:pt x="84797" y="25194"/>
                </a:cubicBezTo>
                <a:cubicBezTo>
                  <a:pt x="84189" y="25587"/>
                  <a:pt x="83570" y="25992"/>
                  <a:pt x="82963" y="26385"/>
                </a:cubicBezTo>
                <a:cubicBezTo>
                  <a:pt x="82356" y="26790"/>
                  <a:pt x="81760" y="27206"/>
                  <a:pt x="81153" y="27623"/>
                </a:cubicBezTo>
                <a:cubicBezTo>
                  <a:pt x="79939" y="28456"/>
                  <a:pt x="78724" y="29302"/>
                  <a:pt x="77498" y="30159"/>
                </a:cubicBezTo>
                <a:cubicBezTo>
                  <a:pt x="76295" y="31040"/>
                  <a:pt x="75081" y="31921"/>
                  <a:pt x="73867" y="32826"/>
                </a:cubicBezTo>
                <a:cubicBezTo>
                  <a:pt x="73569" y="33040"/>
                  <a:pt x="73259" y="33267"/>
                  <a:pt x="72950" y="33493"/>
                </a:cubicBezTo>
                <a:lnTo>
                  <a:pt x="72497" y="33838"/>
                </a:lnTo>
                <a:lnTo>
                  <a:pt x="72045" y="34183"/>
                </a:lnTo>
                <a:cubicBezTo>
                  <a:pt x="71450" y="34648"/>
                  <a:pt x="70842" y="35112"/>
                  <a:pt x="70247" y="35588"/>
                </a:cubicBezTo>
                <a:cubicBezTo>
                  <a:pt x="69640" y="36053"/>
                  <a:pt x="69033" y="36529"/>
                  <a:pt x="68437" y="36993"/>
                </a:cubicBezTo>
                <a:cubicBezTo>
                  <a:pt x="68128" y="37231"/>
                  <a:pt x="67830" y="37469"/>
                  <a:pt x="67521" y="37708"/>
                </a:cubicBezTo>
                <a:lnTo>
                  <a:pt x="66628" y="38446"/>
                </a:lnTo>
                <a:cubicBezTo>
                  <a:pt x="65449" y="39422"/>
                  <a:pt x="64246" y="40410"/>
                  <a:pt x="63056" y="41399"/>
                </a:cubicBezTo>
                <a:lnTo>
                  <a:pt x="62603" y="41768"/>
                </a:lnTo>
                <a:lnTo>
                  <a:pt x="62163" y="42149"/>
                </a:lnTo>
                <a:lnTo>
                  <a:pt x="61294" y="42923"/>
                </a:lnTo>
                <a:cubicBezTo>
                  <a:pt x="60698" y="43423"/>
                  <a:pt x="60115" y="43946"/>
                  <a:pt x="59531" y="44458"/>
                </a:cubicBezTo>
                <a:lnTo>
                  <a:pt x="57769" y="45994"/>
                </a:lnTo>
                <a:lnTo>
                  <a:pt x="56043" y="47578"/>
                </a:lnTo>
                <a:lnTo>
                  <a:pt x="54328" y="49173"/>
                </a:lnTo>
                <a:cubicBezTo>
                  <a:pt x="53745" y="49709"/>
                  <a:pt x="53162" y="50233"/>
                  <a:pt x="52614" y="50781"/>
                </a:cubicBezTo>
                <a:cubicBezTo>
                  <a:pt x="51495" y="51876"/>
                  <a:pt x="50364" y="52959"/>
                  <a:pt x="49256" y="54055"/>
                </a:cubicBezTo>
                <a:cubicBezTo>
                  <a:pt x="48685" y="54591"/>
                  <a:pt x="48149" y="55150"/>
                  <a:pt x="47601" y="55710"/>
                </a:cubicBezTo>
                <a:cubicBezTo>
                  <a:pt x="47054" y="56269"/>
                  <a:pt x="46506" y="56829"/>
                  <a:pt x="45970" y="57389"/>
                </a:cubicBezTo>
                <a:cubicBezTo>
                  <a:pt x="45423" y="57936"/>
                  <a:pt x="44875" y="58496"/>
                  <a:pt x="44339" y="59055"/>
                </a:cubicBezTo>
                <a:cubicBezTo>
                  <a:pt x="43803" y="59627"/>
                  <a:pt x="43279" y="60187"/>
                  <a:pt x="42756" y="60758"/>
                </a:cubicBezTo>
                <a:cubicBezTo>
                  <a:pt x="38505" y="65271"/>
                  <a:pt x="34540" y="69926"/>
                  <a:pt x="30790" y="74534"/>
                </a:cubicBezTo>
                <a:cubicBezTo>
                  <a:pt x="29873" y="75700"/>
                  <a:pt x="28944" y="76855"/>
                  <a:pt x="28039" y="77998"/>
                </a:cubicBezTo>
                <a:cubicBezTo>
                  <a:pt x="27158" y="79153"/>
                  <a:pt x="26277" y="80308"/>
                  <a:pt x="25408" y="81451"/>
                </a:cubicBezTo>
                <a:cubicBezTo>
                  <a:pt x="24980" y="82023"/>
                  <a:pt x="24551" y="82582"/>
                  <a:pt x="24122" y="83154"/>
                </a:cubicBezTo>
                <a:cubicBezTo>
                  <a:pt x="23706" y="83737"/>
                  <a:pt x="23301" y="84309"/>
                  <a:pt x="22884" y="84868"/>
                </a:cubicBezTo>
                <a:cubicBezTo>
                  <a:pt x="22062" y="86011"/>
                  <a:pt x="21253" y="87130"/>
                  <a:pt x="20455" y="88250"/>
                </a:cubicBezTo>
                <a:cubicBezTo>
                  <a:pt x="19681" y="89381"/>
                  <a:pt x="18919" y="90500"/>
                  <a:pt x="18169" y="91595"/>
                </a:cubicBezTo>
                <a:cubicBezTo>
                  <a:pt x="17788" y="92143"/>
                  <a:pt x="17407" y="92691"/>
                  <a:pt x="17050" y="93238"/>
                </a:cubicBezTo>
                <a:cubicBezTo>
                  <a:pt x="16693" y="93786"/>
                  <a:pt x="16336" y="94334"/>
                  <a:pt x="15978" y="94869"/>
                </a:cubicBezTo>
                <a:cubicBezTo>
                  <a:pt x="15276" y="95953"/>
                  <a:pt x="14573" y="97024"/>
                  <a:pt x="13895" y="98072"/>
                </a:cubicBezTo>
                <a:cubicBezTo>
                  <a:pt x="13240" y="99132"/>
                  <a:pt x="12585" y="100180"/>
                  <a:pt x="11954" y="101192"/>
                </a:cubicBezTo>
                <a:cubicBezTo>
                  <a:pt x="10668" y="103228"/>
                  <a:pt x="9513" y="105228"/>
                  <a:pt x="8394" y="107133"/>
                </a:cubicBezTo>
                <a:cubicBezTo>
                  <a:pt x="8120" y="107609"/>
                  <a:pt x="7846" y="108073"/>
                  <a:pt x="7573" y="108538"/>
                </a:cubicBezTo>
                <a:cubicBezTo>
                  <a:pt x="7311" y="109014"/>
                  <a:pt x="7061" y="109466"/>
                  <a:pt x="6799" y="109931"/>
                </a:cubicBezTo>
                <a:cubicBezTo>
                  <a:pt x="6299" y="110836"/>
                  <a:pt x="5799" y="111729"/>
                  <a:pt x="5322" y="112586"/>
                </a:cubicBezTo>
                <a:cubicBezTo>
                  <a:pt x="5084" y="113014"/>
                  <a:pt x="4846" y="113443"/>
                  <a:pt x="4620" y="113860"/>
                </a:cubicBezTo>
                <a:cubicBezTo>
                  <a:pt x="4394" y="114277"/>
                  <a:pt x="4179" y="114693"/>
                  <a:pt x="3965" y="115098"/>
                </a:cubicBezTo>
                <a:cubicBezTo>
                  <a:pt x="3536" y="115920"/>
                  <a:pt x="3120" y="116705"/>
                  <a:pt x="2727" y="117456"/>
                </a:cubicBezTo>
                <a:cubicBezTo>
                  <a:pt x="2524" y="117837"/>
                  <a:pt x="2334" y="118206"/>
                  <a:pt x="2143" y="118575"/>
                </a:cubicBezTo>
                <a:cubicBezTo>
                  <a:pt x="2048" y="118753"/>
                  <a:pt x="1953" y="118932"/>
                  <a:pt x="1858" y="119110"/>
                </a:cubicBezTo>
                <a:cubicBezTo>
                  <a:pt x="1762" y="119289"/>
                  <a:pt x="1679" y="119468"/>
                  <a:pt x="1596" y="119646"/>
                </a:cubicBezTo>
                <a:cubicBezTo>
                  <a:pt x="1238" y="120349"/>
                  <a:pt x="905" y="121015"/>
                  <a:pt x="596" y="121658"/>
                </a:cubicBezTo>
                <a:cubicBezTo>
                  <a:pt x="393" y="122063"/>
                  <a:pt x="191" y="122468"/>
                  <a:pt x="0" y="122849"/>
                </a:cubicBezTo>
                <a:lnTo>
                  <a:pt x="44649" y="122849"/>
                </a:lnTo>
                <a:cubicBezTo>
                  <a:pt x="45161" y="121135"/>
                  <a:pt x="45684" y="119325"/>
                  <a:pt x="46316" y="117467"/>
                </a:cubicBezTo>
                <a:cubicBezTo>
                  <a:pt x="46637" y="116491"/>
                  <a:pt x="46970" y="115491"/>
                  <a:pt x="47304" y="114467"/>
                </a:cubicBezTo>
                <a:cubicBezTo>
                  <a:pt x="47661" y="113455"/>
                  <a:pt x="48030" y="112419"/>
                  <a:pt x="48399" y="111371"/>
                </a:cubicBezTo>
                <a:cubicBezTo>
                  <a:pt x="48578" y="110848"/>
                  <a:pt x="48768" y="110312"/>
                  <a:pt x="48959" y="109776"/>
                </a:cubicBezTo>
                <a:cubicBezTo>
                  <a:pt x="49149" y="109240"/>
                  <a:pt x="49364" y="108716"/>
                  <a:pt x="49566" y="108169"/>
                </a:cubicBezTo>
                <a:cubicBezTo>
                  <a:pt x="49971" y="107097"/>
                  <a:pt x="50387" y="106002"/>
                  <a:pt x="50816" y="104883"/>
                </a:cubicBezTo>
                <a:cubicBezTo>
                  <a:pt x="51257" y="103775"/>
                  <a:pt x="51721" y="102668"/>
                  <a:pt x="52173" y="101525"/>
                </a:cubicBezTo>
                <a:cubicBezTo>
                  <a:pt x="52412" y="100965"/>
                  <a:pt x="52638" y="100394"/>
                  <a:pt x="52876" y="99822"/>
                </a:cubicBezTo>
                <a:cubicBezTo>
                  <a:pt x="53114" y="99239"/>
                  <a:pt x="53364" y="98679"/>
                  <a:pt x="53614" y="98096"/>
                </a:cubicBezTo>
                <a:cubicBezTo>
                  <a:pt x="54114" y="96953"/>
                  <a:pt x="54626" y="95786"/>
                  <a:pt x="55138" y="94607"/>
                </a:cubicBezTo>
                <a:cubicBezTo>
                  <a:pt x="55674" y="93453"/>
                  <a:pt x="56222" y="92274"/>
                  <a:pt x="56781" y="91083"/>
                </a:cubicBezTo>
                <a:cubicBezTo>
                  <a:pt x="59019" y="86368"/>
                  <a:pt x="61472" y="81511"/>
                  <a:pt x="64211" y="76701"/>
                </a:cubicBezTo>
                <a:cubicBezTo>
                  <a:pt x="64556" y="76105"/>
                  <a:pt x="64889" y="75498"/>
                  <a:pt x="65235" y="74891"/>
                </a:cubicBezTo>
                <a:cubicBezTo>
                  <a:pt x="65580" y="74295"/>
                  <a:pt x="65937" y="73688"/>
                  <a:pt x="66294" y="73093"/>
                </a:cubicBezTo>
                <a:cubicBezTo>
                  <a:pt x="66651" y="72498"/>
                  <a:pt x="67009" y="71890"/>
                  <a:pt x="67366" y="71295"/>
                </a:cubicBezTo>
                <a:cubicBezTo>
                  <a:pt x="67723" y="70688"/>
                  <a:pt x="68080" y="70081"/>
                  <a:pt x="68461" y="69485"/>
                </a:cubicBezTo>
                <a:cubicBezTo>
                  <a:pt x="69211" y="68295"/>
                  <a:pt x="69961" y="67104"/>
                  <a:pt x="70711" y="65913"/>
                </a:cubicBezTo>
                <a:cubicBezTo>
                  <a:pt x="71081" y="65306"/>
                  <a:pt x="71473" y="64723"/>
                  <a:pt x="71866" y="64139"/>
                </a:cubicBezTo>
                <a:lnTo>
                  <a:pt x="73045" y="62377"/>
                </a:lnTo>
                <a:lnTo>
                  <a:pt x="74224" y="60603"/>
                </a:lnTo>
                <a:lnTo>
                  <a:pt x="75450" y="58865"/>
                </a:lnTo>
                <a:cubicBezTo>
                  <a:pt x="75855" y="58293"/>
                  <a:pt x="76272" y="57710"/>
                  <a:pt x="76676" y="57127"/>
                </a:cubicBezTo>
                <a:lnTo>
                  <a:pt x="77296" y="56269"/>
                </a:lnTo>
                <a:lnTo>
                  <a:pt x="77605" y="55829"/>
                </a:lnTo>
                <a:lnTo>
                  <a:pt x="77915" y="55400"/>
                </a:lnTo>
                <a:cubicBezTo>
                  <a:pt x="78772" y="54269"/>
                  <a:pt x="79617" y="53138"/>
                  <a:pt x="80463" y="52007"/>
                </a:cubicBezTo>
                <a:lnTo>
                  <a:pt x="81094" y="51162"/>
                </a:lnTo>
                <a:lnTo>
                  <a:pt x="81749" y="50340"/>
                </a:lnTo>
                <a:cubicBezTo>
                  <a:pt x="82189" y="49781"/>
                  <a:pt x="82630" y="49233"/>
                  <a:pt x="83058" y="48685"/>
                </a:cubicBezTo>
                <a:cubicBezTo>
                  <a:pt x="83499" y="48137"/>
                  <a:pt x="83939" y="47590"/>
                  <a:pt x="84368" y="47042"/>
                </a:cubicBezTo>
                <a:lnTo>
                  <a:pt x="84701" y="46625"/>
                </a:lnTo>
                <a:lnTo>
                  <a:pt x="85035" y="46221"/>
                </a:lnTo>
                <a:cubicBezTo>
                  <a:pt x="85261" y="45959"/>
                  <a:pt x="85487" y="45697"/>
                  <a:pt x="85713" y="45423"/>
                </a:cubicBezTo>
                <a:cubicBezTo>
                  <a:pt x="86606" y="44351"/>
                  <a:pt x="87511" y="43292"/>
                  <a:pt x="88392" y="42232"/>
                </a:cubicBezTo>
                <a:cubicBezTo>
                  <a:pt x="89321" y="41208"/>
                  <a:pt x="90226" y="40184"/>
                  <a:pt x="91143" y="39160"/>
                </a:cubicBezTo>
                <a:cubicBezTo>
                  <a:pt x="91595" y="38648"/>
                  <a:pt x="92047" y="38136"/>
                  <a:pt x="92512" y="37636"/>
                </a:cubicBezTo>
                <a:cubicBezTo>
                  <a:pt x="92976" y="37148"/>
                  <a:pt x="93440" y="36660"/>
                  <a:pt x="93905" y="36172"/>
                </a:cubicBezTo>
                <a:cubicBezTo>
                  <a:pt x="94369" y="35684"/>
                  <a:pt x="94833" y="35195"/>
                  <a:pt x="95286" y="34707"/>
                </a:cubicBezTo>
                <a:cubicBezTo>
                  <a:pt x="95524" y="34457"/>
                  <a:pt x="95750" y="34219"/>
                  <a:pt x="95976" y="33981"/>
                </a:cubicBezTo>
                <a:cubicBezTo>
                  <a:pt x="96203" y="33731"/>
                  <a:pt x="96429" y="33493"/>
                  <a:pt x="96667" y="33255"/>
                </a:cubicBezTo>
                <a:cubicBezTo>
                  <a:pt x="97620" y="32326"/>
                  <a:pt x="98548" y="31397"/>
                  <a:pt x="99477" y="30481"/>
                </a:cubicBezTo>
                <a:cubicBezTo>
                  <a:pt x="99941" y="30028"/>
                  <a:pt x="100394" y="29564"/>
                  <a:pt x="100858" y="29111"/>
                </a:cubicBezTo>
                <a:cubicBezTo>
                  <a:pt x="101334" y="28671"/>
                  <a:pt x="101799" y="28242"/>
                  <a:pt x="102263" y="27802"/>
                </a:cubicBezTo>
                <a:cubicBezTo>
                  <a:pt x="103204" y="26932"/>
                  <a:pt x="104120" y="26075"/>
                  <a:pt x="105037" y="25218"/>
                </a:cubicBezTo>
                <a:cubicBezTo>
                  <a:pt x="105978" y="24396"/>
                  <a:pt x="106895" y="23587"/>
                  <a:pt x="107811" y="22789"/>
                </a:cubicBezTo>
                <a:cubicBezTo>
                  <a:pt x="108728" y="21991"/>
                  <a:pt x="109621" y="21182"/>
                  <a:pt x="110538" y="20456"/>
                </a:cubicBezTo>
                <a:cubicBezTo>
                  <a:pt x="111443" y="19705"/>
                  <a:pt x="112348" y="18979"/>
                  <a:pt x="113229" y="18253"/>
                </a:cubicBezTo>
                <a:cubicBezTo>
                  <a:pt x="113669" y="17896"/>
                  <a:pt x="114098" y="17527"/>
                  <a:pt x="114538" y="17181"/>
                </a:cubicBezTo>
                <a:cubicBezTo>
                  <a:pt x="114979" y="16848"/>
                  <a:pt x="115419" y="16515"/>
                  <a:pt x="115860" y="16181"/>
                </a:cubicBezTo>
                <a:cubicBezTo>
                  <a:pt x="117598" y="14848"/>
                  <a:pt x="119253" y="13538"/>
                  <a:pt x="120908" y="12395"/>
                </a:cubicBezTo>
                <a:cubicBezTo>
                  <a:pt x="121718" y="11812"/>
                  <a:pt x="122516" y="11240"/>
                  <a:pt x="123289" y="10692"/>
                </a:cubicBezTo>
                <a:cubicBezTo>
                  <a:pt x="123682" y="10419"/>
                  <a:pt x="124063" y="10133"/>
                  <a:pt x="124444" y="9871"/>
                </a:cubicBezTo>
                <a:cubicBezTo>
                  <a:pt x="124825" y="9621"/>
                  <a:pt x="125206" y="9371"/>
                  <a:pt x="125575" y="9121"/>
                </a:cubicBezTo>
                <a:cubicBezTo>
                  <a:pt x="126326" y="8621"/>
                  <a:pt x="127052" y="8144"/>
                  <a:pt x="127754" y="7680"/>
                </a:cubicBezTo>
                <a:cubicBezTo>
                  <a:pt x="128100" y="7442"/>
                  <a:pt x="128445" y="7216"/>
                  <a:pt x="128778" y="6990"/>
                </a:cubicBezTo>
                <a:cubicBezTo>
                  <a:pt x="128957" y="6882"/>
                  <a:pt x="129123" y="6775"/>
                  <a:pt x="129290" y="6656"/>
                </a:cubicBezTo>
                <a:cubicBezTo>
                  <a:pt x="129374" y="6609"/>
                  <a:pt x="129457" y="6549"/>
                  <a:pt x="129528" y="6490"/>
                </a:cubicBezTo>
                <a:cubicBezTo>
                  <a:pt x="129612" y="6442"/>
                  <a:pt x="129695" y="6394"/>
                  <a:pt x="129778" y="6347"/>
                </a:cubicBezTo>
                <a:cubicBezTo>
                  <a:pt x="131112" y="5525"/>
                  <a:pt x="132326" y="4775"/>
                  <a:pt x="133422" y="4096"/>
                </a:cubicBezTo>
                <a:cubicBezTo>
                  <a:pt x="133981" y="3763"/>
                  <a:pt x="134493" y="3430"/>
                  <a:pt x="134993" y="3132"/>
                </a:cubicBezTo>
                <a:cubicBezTo>
                  <a:pt x="135493" y="2846"/>
                  <a:pt x="135970" y="2584"/>
                  <a:pt x="136410" y="2334"/>
                </a:cubicBezTo>
                <a:cubicBezTo>
                  <a:pt x="137291" y="1834"/>
                  <a:pt x="138041" y="1406"/>
                  <a:pt x="138648" y="1060"/>
                </a:cubicBezTo>
                <a:cubicBezTo>
                  <a:pt x="139863" y="370"/>
                  <a:pt x="140506" y="1"/>
                  <a:pt x="1405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2" name="Google Shape;1222;p39"/>
          <p:cNvGrpSpPr/>
          <p:nvPr/>
        </p:nvGrpSpPr>
        <p:grpSpPr>
          <a:xfrm>
            <a:off x="4566732" y="634807"/>
            <a:ext cx="1268678" cy="706071"/>
            <a:chOff x="5577894" y="1288325"/>
            <a:chExt cx="1084803" cy="603738"/>
          </a:xfrm>
        </p:grpSpPr>
        <p:sp>
          <p:nvSpPr>
            <p:cNvPr id="1223" name="Google Shape;1223;p39"/>
            <p:cNvSpPr/>
            <p:nvPr/>
          </p:nvSpPr>
          <p:spPr>
            <a:xfrm>
              <a:off x="5577894" y="1627324"/>
              <a:ext cx="241494" cy="144704"/>
            </a:xfrm>
            <a:custGeom>
              <a:avLst/>
              <a:gdLst/>
              <a:ahLst/>
              <a:cxnLst/>
              <a:rect l="l" t="t" r="r" b="b"/>
              <a:pathLst>
                <a:path w="8800" h="5273" extrusionOk="0">
                  <a:moveTo>
                    <a:pt x="6163" y="1"/>
                  </a:moveTo>
                  <a:cubicBezTo>
                    <a:pt x="5607" y="1"/>
                    <a:pt x="4948" y="141"/>
                    <a:pt x="4180" y="457"/>
                  </a:cubicBezTo>
                  <a:cubicBezTo>
                    <a:pt x="1882" y="1385"/>
                    <a:pt x="0" y="4755"/>
                    <a:pt x="0" y="4755"/>
                  </a:cubicBezTo>
                  <a:cubicBezTo>
                    <a:pt x="0" y="4755"/>
                    <a:pt x="1789" y="5272"/>
                    <a:pt x="3647" y="5272"/>
                  </a:cubicBezTo>
                  <a:cubicBezTo>
                    <a:pt x="4463" y="5272"/>
                    <a:pt x="5292" y="5173"/>
                    <a:pt x="5989" y="4886"/>
                  </a:cubicBezTo>
                  <a:cubicBezTo>
                    <a:pt x="8287" y="3957"/>
                    <a:pt x="8799" y="2588"/>
                    <a:pt x="8299" y="1361"/>
                  </a:cubicBezTo>
                  <a:cubicBezTo>
                    <a:pt x="7959" y="547"/>
                    <a:pt x="7262" y="1"/>
                    <a:pt x="6163" y="1"/>
                  </a:cubicBezTo>
                  <a:close/>
                </a:path>
              </a:pathLst>
            </a:custGeom>
            <a:gradFill>
              <a:gsLst>
                <a:gs pos="0">
                  <a:srgbClr val="FCBD24"/>
                </a:gs>
                <a:gs pos="100000">
                  <a:srgbClr val="FFFF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5754652" y="1588548"/>
              <a:ext cx="101318" cy="138886"/>
            </a:xfrm>
            <a:custGeom>
              <a:avLst/>
              <a:gdLst/>
              <a:ahLst/>
              <a:cxnLst/>
              <a:rect l="l" t="t" r="r" b="b"/>
              <a:pathLst>
                <a:path w="3692" h="5061" extrusionOk="0">
                  <a:moveTo>
                    <a:pt x="1715" y="0"/>
                  </a:moveTo>
                  <a:lnTo>
                    <a:pt x="1" y="1381"/>
                  </a:lnTo>
                  <a:lnTo>
                    <a:pt x="1501" y="5060"/>
                  </a:lnTo>
                  <a:lnTo>
                    <a:pt x="3692" y="4834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5656874" y="1411268"/>
              <a:ext cx="305627" cy="173052"/>
            </a:xfrm>
            <a:custGeom>
              <a:avLst/>
              <a:gdLst/>
              <a:ahLst/>
              <a:cxnLst/>
              <a:rect l="l" t="t" r="r" b="b"/>
              <a:pathLst>
                <a:path w="11137" h="6306" extrusionOk="0">
                  <a:moveTo>
                    <a:pt x="7406" y="0"/>
                  </a:moveTo>
                  <a:cubicBezTo>
                    <a:pt x="3993" y="0"/>
                    <a:pt x="1" y="1907"/>
                    <a:pt x="456" y="3008"/>
                  </a:cubicBezTo>
                  <a:cubicBezTo>
                    <a:pt x="1111" y="4603"/>
                    <a:pt x="5052" y="2365"/>
                    <a:pt x="6671" y="6306"/>
                  </a:cubicBezTo>
                  <a:lnTo>
                    <a:pt x="11136" y="1329"/>
                  </a:lnTo>
                  <a:cubicBezTo>
                    <a:pt x="10287" y="367"/>
                    <a:pt x="8902" y="0"/>
                    <a:pt x="74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5810196" y="1697358"/>
              <a:ext cx="264655" cy="194705"/>
            </a:xfrm>
            <a:custGeom>
              <a:avLst/>
              <a:gdLst/>
              <a:ahLst/>
              <a:cxnLst/>
              <a:rect l="l" t="t" r="r" b="b"/>
              <a:pathLst>
                <a:path w="9644" h="7095" extrusionOk="0">
                  <a:moveTo>
                    <a:pt x="2775" y="0"/>
                  </a:moveTo>
                  <a:lnTo>
                    <a:pt x="2775" y="0"/>
                  </a:lnTo>
                  <a:cubicBezTo>
                    <a:pt x="4382" y="3941"/>
                    <a:pt x="1" y="5120"/>
                    <a:pt x="656" y="6715"/>
                  </a:cubicBezTo>
                  <a:cubicBezTo>
                    <a:pt x="762" y="6975"/>
                    <a:pt x="1074" y="7095"/>
                    <a:pt x="1519" y="7095"/>
                  </a:cubicBezTo>
                  <a:cubicBezTo>
                    <a:pt x="3809" y="7095"/>
                    <a:pt x="9644" y="3935"/>
                    <a:pt x="9454" y="417"/>
                  </a:cubicBezTo>
                  <a:lnTo>
                    <a:pt x="27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5801716" y="1288435"/>
              <a:ext cx="860981" cy="446846"/>
            </a:xfrm>
            <a:custGeom>
              <a:avLst/>
              <a:gdLst/>
              <a:ahLst/>
              <a:cxnLst/>
              <a:rect l="l" t="t" r="r" b="b"/>
              <a:pathLst>
                <a:path w="31374" h="16283" extrusionOk="0">
                  <a:moveTo>
                    <a:pt x="24599" y="1"/>
                  </a:moveTo>
                  <a:cubicBezTo>
                    <a:pt x="20661" y="1"/>
                    <a:pt x="15533" y="646"/>
                    <a:pt x="11359" y="2352"/>
                  </a:cubicBezTo>
                  <a:cubicBezTo>
                    <a:pt x="5715" y="4674"/>
                    <a:pt x="1405" y="8043"/>
                    <a:pt x="0" y="10936"/>
                  </a:cubicBezTo>
                  <a:lnTo>
                    <a:pt x="1977" y="15770"/>
                  </a:lnTo>
                  <a:cubicBezTo>
                    <a:pt x="2942" y="16111"/>
                    <a:pt x="4151" y="16282"/>
                    <a:pt x="5533" y="16282"/>
                  </a:cubicBezTo>
                  <a:cubicBezTo>
                    <a:pt x="8495" y="16282"/>
                    <a:pt x="12249" y="15496"/>
                    <a:pt x="16097" y="13913"/>
                  </a:cubicBezTo>
                  <a:cubicBezTo>
                    <a:pt x="23848" y="10746"/>
                    <a:pt x="31373" y="2638"/>
                    <a:pt x="30754" y="1161"/>
                  </a:cubicBezTo>
                  <a:cubicBezTo>
                    <a:pt x="30474" y="475"/>
                    <a:pt x="27973" y="1"/>
                    <a:pt x="24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6384599" y="1288325"/>
              <a:ext cx="270583" cy="212350"/>
            </a:xfrm>
            <a:custGeom>
              <a:avLst/>
              <a:gdLst/>
              <a:ahLst/>
              <a:cxnLst/>
              <a:rect l="l" t="t" r="r" b="b"/>
              <a:pathLst>
                <a:path w="9860" h="7738" extrusionOk="0">
                  <a:moveTo>
                    <a:pt x="3350" y="0"/>
                  </a:moveTo>
                  <a:cubicBezTo>
                    <a:pt x="2685" y="0"/>
                    <a:pt x="1986" y="19"/>
                    <a:pt x="1263" y="58"/>
                  </a:cubicBezTo>
                  <a:cubicBezTo>
                    <a:pt x="1263" y="58"/>
                    <a:pt x="1" y="1296"/>
                    <a:pt x="1323" y="4523"/>
                  </a:cubicBezTo>
                  <a:cubicBezTo>
                    <a:pt x="2644" y="7738"/>
                    <a:pt x="4406" y="7738"/>
                    <a:pt x="4406" y="7738"/>
                  </a:cubicBezTo>
                  <a:cubicBezTo>
                    <a:pt x="7704" y="4821"/>
                    <a:pt x="9859" y="1987"/>
                    <a:pt x="9514" y="1165"/>
                  </a:cubicBezTo>
                  <a:cubicBezTo>
                    <a:pt x="9236" y="479"/>
                    <a:pt x="6730" y="0"/>
                    <a:pt x="33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5739943" y="1558827"/>
              <a:ext cx="284963" cy="137734"/>
            </a:xfrm>
            <a:custGeom>
              <a:avLst/>
              <a:gdLst/>
              <a:ahLst/>
              <a:cxnLst/>
              <a:rect l="l" t="t" r="r" b="b"/>
              <a:pathLst>
                <a:path w="10384" h="5019" extrusionOk="0">
                  <a:moveTo>
                    <a:pt x="8740" y="1"/>
                  </a:moveTo>
                  <a:cubicBezTo>
                    <a:pt x="8091" y="1"/>
                    <a:pt x="7180" y="212"/>
                    <a:pt x="5930" y="726"/>
                  </a:cubicBezTo>
                  <a:cubicBezTo>
                    <a:pt x="3239" y="1821"/>
                    <a:pt x="1" y="3905"/>
                    <a:pt x="322" y="4703"/>
                  </a:cubicBezTo>
                  <a:cubicBezTo>
                    <a:pt x="416" y="4923"/>
                    <a:pt x="778" y="5019"/>
                    <a:pt x="1310" y="5019"/>
                  </a:cubicBezTo>
                  <a:cubicBezTo>
                    <a:pt x="2678" y="5019"/>
                    <a:pt x="5171" y="4384"/>
                    <a:pt x="7109" y="3596"/>
                  </a:cubicBezTo>
                  <a:cubicBezTo>
                    <a:pt x="9800" y="2488"/>
                    <a:pt x="10383" y="1500"/>
                    <a:pt x="10062" y="702"/>
                  </a:cubicBezTo>
                  <a:cubicBezTo>
                    <a:pt x="9890" y="281"/>
                    <a:pt x="9489" y="1"/>
                    <a:pt x="87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6158828" y="1385966"/>
              <a:ext cx="189875" cy="189847"/>
            </a:xfrm>
            <a:custGeom>
              <a:avLst/>
              <a:gdLst/>
              <a:ahLst/>
              <a:cxnLst/>
              <a:rect l="l" t="t" r="r" b="b"/>
              <a:pathLst>
                <a:path w="6919" h="6918" extrusionOk="0">
                  <a:moveTo>
                    <a:pt x="3454" y="0"/>
                  </a:moveTo>
                  <a:cubicBezTo>
                    <a:pt x="1549" y="0"/>
                    <a:pt x="1" y="1548"/>
                    <a:pt x="1" y="3453"/>
                  </a:cubicBezTo>
                  <a:cubicBezTo>
                    <a:pt x="1" y="5370"/>
                    <a:pt x="1549" y="6918"/>
                    <a:pt x="3454" y="6918"/>
                  </a:cubicBezTo>
                  <a:cubicBezTo>
                    <a:pt x="5370" y="6918"/>
                    <a:pt x="6918" y="5370"/>
                    <a:pt x="6918" y="3453"/>
                  </a:cubicBezTo>
                  <a:cubicBezTo>
                    <a:pt x="6918" y="1548"/>
                    <a:pt x="5370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6180727" y="1407865"/>
              <a:ext cx="145747" cy="145747"/>
            </a:xfrm>
            <a:custGeom>
              <a:avLst/>
              <a:gdLst/>
              <a:ahLst/>
              <a:cxnLst/>
              <a:rect l="l" t="t" r="r" b="b"/>
              <a:pathLst>
                <a:path w="5311" h="5311" extrusionOk="0">
                  <a:moveTo>
                    <a:pt x="2656" y="0"/>
                  </a:moveTo>
                  <a:cubicBezTo>
                    <a:pt x="1191" y="0"/>
                    <a:pt x="0" y="1191"/>
                    <a:pt x="0" y="2655"/>
                  </a:cubicBezTo>
                  <a:cubicBezTo>
                    <a:pt x="0" y="4132"/>
                    <a:pt x="1191" y="5310"/>
                    <a:pt x="2656" y="5310"/>
                  </a:cubicBezTo>
                  <a:cubicBezTo>
                    <a:pt x="4132" y="5310"/>
                    <a:pt x="5311" y="4132"/>
                    <a:pt x="5311" y="2655"/>
                  </a:cubicBezTo>
                  <a:cubicBezTo>
                    <a:pt x="5311" y="1191"/>
                    <a:pt x="4132" y="0"/>
                    <a:pt x="26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3" name="Google Shape;1233;p39"/>
          <p:cNvSpPr/>
          <p:nvPr/>
        </p:nvSpPr>
        <p:spPr>
          <a:xfrm>
            <a:off x="72634" y="1802892"/>
            <a:ext cx="3306202" cy="3340640"/>
          </a:xfrm>
          <a:custGeom>
            <a:avLst/>
            <a:gdLst/>
            <a:ahLst/>
            <a:cxnLst/>
            <a:rect l="l" t="t" r="r" b="b"/>
            <a:pathLst>
              <a:path w="103013" h="104086" extrusionOk="0">
                <a:moveTo>
                  <a:pt x="103013" y="1"/>
                </a:moveTo>
                <a:cubicBezTo>
                  <a:pt x="103013" y="1"/>
                  <a:pt x="102489" y="263"/>
                  <a:pt x="101501" y="763"/>
                </a:cubicBezTo>
                <a:cubicBezTo>
                  <a:pt x="101013" y="1013"/>
                  <a:pt x="100405" y="1322"/>
                  <a:pt x="99691" y="1680"/>
                </a:cubicBezTo>
                <a:cubicBezTo>
                  <a:pt x="99334" y="1858"/>
                  <a:pt x="98953" y="2061"/>
                  <a:pt x="98536" y="2263"/>
                </a:cubicBezTo>
                <a:cubicBezTo>
                  <a:pt x="98131" y="2477"/>
                  <a:pt x="97703" y="2715"/>
                  <a:pt x="97250" y="2954"/>
                </a:cubicBezTo>
                <a:cubicBezTo>
                  <a:pt x="96334" y="3454"/>
                  <a:pt x="95321" y="4001"/>
                  <a:pt x="94226" y="4597"/>
                </a:cubicBezTo>
                <a:cubicBezTo>
                  <a:pt x="93131" y="5216"/>
                  <a:pt x="91964" y="5882"/>
                  <a:pt x="90702" y="6597"/>
                </a:cubicBezTo>
                <a:cubicBezTo>
                  <a:pt x="88202" y="8061"/>
                  <a:pt x="85404" y="9752"/>
                  <a:pt x="82391" y="11705"/>
                </a:cubicBezTo>
                <a:cubicBezTo>
                  <a:pt x="82010" y="11943"/>
                  <a:pt x="81629" y="12193"/>
                  <a:pt x="81248" y="12443"/>
                </a:cubicBezTo>
                <a:cubicBezTo>
                  <a:pt x="80867" y="12693"/>
                  <a:pt x="80486" y="12955"/>
                  <a:pt x="80093" y="13217"/>
                </a:cubicBezTo>
                <a:cubicBezTo>
                  <a:pt x="79319" y="13729"/>
                  <a:pt x="78534" y="14264"/>
                  <a:pt x="77724" y="14812"/>
                </a:cubicBezTo>
                <a:cubicBezTo>
                  <a:pt x="77319" y="15074"/>
                  <a:pt x="76926" y="15360"/>
                  <a:pt x="76522" y="15646"/>
                </a:cubicBezTo>
                <a:cubicBezTo>
                  <a:pt x="76117" y="15931"/>
                  <a:pt x="75712" y="16217"/>
                  <a:pt x="75295" y="16503"/>
                </a:cubicBezTo>
                <a:cubicBezTo>
                  <a:pt x="74890" y="16789"/>
                  <a:pt x="74474" y="17086"/>
                  <a:pt x="74057" y="17384"/>
                </a:cubicBezTo>
                <a:cubicBezTo>
                  <a:pt x="73652" y="17670"/>
                  <a:pt x="73223" y="17967"/>
                  <a:pt x="72807" y="18277"/>
                </a:cubicBezTo>
                <a:cubicBezTo>
                  <a:pt x="71973" y="18896"/>
                  <a:pt x="71140" y="19515"/>
                  <a:pt x="70283" y="20146"/>
                </a:cubicBezTo>
                <a:cubicBezTo>
                  <a:pt x="69854" y="20468"/>
                  <a:pt x="69425" y="20777"/>
                  <a:pt x="68997" y="21111"/>
                </a:cubicBezTo>
                <a:cubicBezTo>
                  <a:pt x="68568" y="21444"/>
                  <a:pt x="68140" y="21777"/>
                  <a:pt x="67711" y="22111"/>
                </a:cubicBezTo>
                <a:cubicBezTo>
                  <a:pt x="66854" y="22777"/>
                  <a:pt x="65984" y="23456"/>
                  <a:pt x="65103" y="24135"/>
                </a:cubicBezTo>
                <a:cubicBezTo>
                  <a:pt x="64246" y="24837"/>
                  <a:pt x="63365" y="25552"/>
                  <a:pt x="62496" y="26266"/>
                </a:cubicBezTo>
                <a:cubicBezTo>
                  <a:pt x="62055" y="26623"/>
                  <a:pt x="61603" y="26980"/>
                  <a:pt x="61162" y="27349"/>
                </a:cubicBezTo>
                <a:cubicBezTo>
                  <a:pt x="60734" y="27730"/>
                  <a:pt x="60293" y="28100"/>
                  <a:pt x="59853" y="28469"/>
                </a:cubicBezTo>
                <a:cubicBezTo>
                  <a:pt x="59412" y="28850"/>
                  <a:pt x="58972" y="29219"/>
                  <a:pt x="58531" y="29600"/>
                </a:cubicBezTo>
                <a:cubicBezTo>
                  <a:pt x="58091" y="29981"/>
                  <a:pt x="57638" y="30350"/>
                  <a:pt x="57198" y="30743"/>
                </a:cubicBezTo>
                <a:cubicBezTo>
                  <a:pt x="56317" y="31529"/>
                  <a:pt x="55436" y="32314"/>
                  <a:pt x="54554" y="33100"/>
                </a:cubicBezTo>
                <a:cubicBezTo>
                  <a:pt x="54328" y="33291"/>
                  <a:pt x="54114" y="33493"/>
                  <a:pt x="53888" y="33695"/>
                </a:cubicBezTo>
                <a:cubicBezTo>
                  <a:pt x="53662" y="33898"/>
                  <a:pt x="53447" y="34100"/>
                  <a:pt x="53233" y="34303"/>
                </a:cubicBezTo>
                <a:cubicBezTo>
                  <a:pt x="52792" y="34707"/>
                  <a:pt x="52352" y="35112"/>
                  <a:pt x="51911" y="35517"/>
                </a:cubicBezTo>
                <a:cubicBezTo>
                  <a:pt x="50137" y="37136"/>
                  <a:pt x="48423" y="38839"/>
                  <a:pt x="46661" y="40542"/>
                </a:cubicBezTo>
                <a:cubicBezTo>
                  <a:pt x="45803" y="41411"/>
                  <a:pt x="44934" y="42268"/>
                  <a:pt x="44077" y="43137"/>
                </a:cubicBezTo>
                <a:cubicBezTo>
                  <a:pt x="43208" y="44006"/>
                  <a:pt x="42362" y="44899"/>
                  <a:pt x="41517" y="45792"/>
                </a:cubicBezTo>
                <a:lnTo>
                  <a:pt x="40255" y="47126"/>
                </a:lnTo>
                <a:lnTo>
                  <a:pt x="39612" y="47792"/>
                </a:lnTo>
                <a:lnTo>
                  <a:pt x="38993" y="48471"/>
                </a:lnTo>
                <a:cubicBezTo>
                  <a:pt x="38171" y="49376"/>
                  <a:pt x="37338" y="50293"/>
                  <a:pt x="36505" y="51198"/>
                </a:cubicBezTo>
                <a:cubicBezTo>
                  <a:pt x="35695" y="52114"/>
                  <a:pt x="34885" y="53031"/>
                  <a:pt x="34088" y="53948"/>
                </a:cubicBezTo>
                <a:cubicBezTo>
                  <a:pt x="33683" y="54412"/>
                  <a:pt x="33266" y="54865"/>
                  <a:pt x="32873" y="55341"/>
                </a:cubicBezTo>
                <a:cubicBezTo>
                  <a:pt x="32480" y="55805"/>
                  <a:pt x="32087" y="56270"/>
                  <a:pt x="31694" y="56734"/>
                </a:cubicBezTo>
                <a:cubicBezTo>
                  <a:pt x="31302" y="57198"/>
                  <a:pt x="30921" y="57663"/>
                  <a:pt x="30528" y="58127"/>
                </a:cubicBezTo>
                <a:cubicBezTo>
                  <a:pt x="30325" y="58353"/>
                  <a:pt x="30135" y="58591"/>
                  <a:pt x="29944" y="58818"/>
                </a:cubicBezTo>
                <a:cubicBezTo>
                  <a:pt x="29742" y="59056"/>
                  <a:pt x="29551" y="59294"/>
                  <a:pt x="29361" y="59520"/>
                </a:cubicBezTo>
                <a:cubicBezTo>
                  <a:pt x="28611" y="60461"/>
                  <a:pt x="27849" y="61401"/>
                  <a:pt x="27099" y="62330"/>
                </a:cubicBezTo>
                <a:cubicBezTo>
                  <a:pt x="26349" y="63259"/>
                  <a:pt x="25622" y="64211"/>
                  <a:pt x="24896" y="65140"/>
                </a:cubicBezTo>
                <a:cubicBezTo>
                  <a:pt x="24527" y="65604"/>
                  <a:pt x="24170" y="66068"/>
                  <a:pt x="23813" y="66533"/>
                </a:cubicBezTo>
                <a:cubicBezTo>
                  <a:pt x="23455" y="67009"/>
                  <a:pt x="23110" y="67473"/>
                  <a:pt x="22753" y="67938"/>
                </a:cubicBezTo>
                <a:cubicBezTo>
                  <a:pt x="22062" y="68878"/>
                  <a:pt x="21360" y="69795"/>
                  <a:pt x="20681" y="70724"/>
                </a:cubicBezTo>
                <a:cubicBezTo>
                  <a:pt x="20014" y="71652"/>
                  <a:pt x="19348" y="72581"/>
                  <a:pt x="18693" y="73498"/>
                </a:cubicBezTo>
                <a:cubicBezTo>
                  <a:pt x="18026" y="74403"/>
                  <a:pt x="17395" y="75332"/>
                  <a:pt x="16764" y="76236"/>
                </a:cubicBezTo>
                <a:cubicBezTo>
                  <a:pt x="16454" y="76689"/>
                  <a:pt x="16145" y="77141"/>
                  <a:pt x="15835" y="77594"/>
                </a:cubicBezTo>
                <a:cubicBezTo>
                  <a:pt x="15526" y="78034"/>
                  <a:pt x="15216" y="78487"/>
                  <a:pt x="14919" y="78927"/>
                </a:cubicBezTo>
                <a:cubicBezTo>
                  <a:pt x="13740" y="80725"/>
                  <a:pt x="12561" y="82463"/>
                  <a:pt x="11478" y="84190"/>
                </a:cubicBezTo>
                <a:cubicBezTo>
                  <a:pt x="10930" y="85047"/>
                  <a:pt x="10394" y="85892"/>
                  <a:pt x="9870" y="86726"/>
                </a:cubicBezTo>
                <a:cubicBezTo>
                  <a:pt x="9358" y="87559"/>
                  <a:pt x="8858" y="88381"/>
                  <a:pt x="8370" y="89190"/>
                </a:cubicBezTo>
                <a:cubicBezTo>
                  <a:pt x="6394" y="92429"/>
                  <a:pt x="4679" y="95441"/>
                  <a:pt x="3179" y="98156"/>
                </a:cubicBezTo>
                <a:cubicBezTo>
                  <a:pt x="2798" y="98822"/>
                  <a:pt x="2441" y="99489"/>
                  <a:pt x="2096" y="100120"/>
                </a:cubicBezTo>
                <a:cubicBezTo>
                  <a:pt x="1762" y="100763"/>
                  <a:pt x="1429" y="101382"/>
                  <a:pt x="1107" y="101966"/>
                </a:cubicBezTo>
                <a:cubicBezTo>
                  <a:pt x="714" y="102704"/>
                  <a:pt x="345" y="103418"/>
                  <a:pt x="0" y="104085"/>
                </a:cubicBezTo>
                <a:lnTo>
                  <a:pt x="40112" y="104085"/>
                </a:lnTo>
                <a:cubicBezTo>
                  <a:pt x="40184" y="103835"/>
                  <a:pt x="40255" y="103585"/>
                  <a:pt x="40327" y="103323"/>
                </a:cubicBezTo>
                <a:cubicBezTo>
                  <a:pt x="40541" y="102537"/>
                  <a:pt x="40767" y="101728"/>
                  <a:pt x="40993" y="100906"/>
                </a:cubicBezTo>
                <a:cubicBezTo>
                  <a:pt x="41231" y="100085"/>
                  <a:pt x="41481" y="99251"/>
                  <a:pt x="41731" y="98394"/>
                </a:cubicBezTo>
                <a:cubicBezTo>
                  <a:pt x="42232" y="96691"/>
                  <a:pt x="42803" y="94953"/>
                  <a:pt x="43375" y="93143"/>
                </a:cubicBezTo>
                <a:cubicBezTo>
                  <a:pt x="43517" y="92691"/>
                  <a:pt x="43672" y="92238"/>
                  <a:pt x="43827" y="91786"/>
                </a:cubicBezTo>
                <a:cubicBezTo>
                  <a:pt x="43982" y="91333"/>
                  <a:pt x="44137" y="90869"/>
                  <a:pt x="44291" y="90417"/>
                </a:cubicBezTo>
                <a:cubicBezTo>
                  <a:pt x="44613" y="89488"/>
                  <a:pt x="44922" y="88547"/>
                  <a:pt x="45268" y="87619"/>
                </a:cubicBezTo>
                <a:cubicBezTo>
                  <a:pt x="45601" y="86678"/>
                  <a:pt x="45946" y="85726"/>
                  <a:pt x="46292" y="84773"/>
                </a:cubicBezTo>
                <a:cubicBezTo>
                  <a:pt x="46649" y="83809"/>
                  <a:pt x="47030" y="82856"/>
                  <a:pt x="47399" y="81880"/>
                </a:cubicBezTo>
                <a:cubicBezTo>
                  <a:pt x="47577" y="81392"/>
                  <a:pt x="47768" y="80904"/>
                  <a:pt x="47958" y="80415"/>
                </a:cubicBezTo>
                <a:cubicBezTo>
                  <a:pt x="48149" y="79927"/>
                  <a:pt x="48351" y="79439"/>
                  <a:pt x="48554" y="78951"/>
                </a:cubicBezTo>
                <a:cubicBezTo>
                  <a:pt x="48947" y="77975"/>
                  <a:pt x="49340" y="76975"/>
                  <a:pt x="49756" y="75986"/>
                </a:cubicBezTo>
                <a:cubicBezTo>
                  <a:pt x="50185" y="74998"/>
                  <a:pt x="50614" y="73998"/>
                  <a:pt x="51042" y="72998"/>
                </a:cubicBezTo>
                <a:cubicBezTo>
                  <a:pt x="51149" y="72748"/>
                  <a:pt x="51256" y="72498"/>
                  <a:pt x="51364" y="72248"/>
                </a:cubicBezTo>
                <a:cubicBezTo>
                  <a:pt x="51471" y="71998"/>
                  <a:pt x="51590" y="71748"/>
                  <a:pt x="51697" y="71498"/>
                </a:cubicBezTo>
                <a:cubicBezTo>
                  <a:pt x="51923" y="70998"/>
                  <a:pt x="52149" y="70498"/>
                  <a:pt x="52376" y="69998"/>
                </a:cubicBezTo>
                <a:cubicBezTo>
                  <a:pt x="52602" y="69497"/>
                  <a:pt x="52828" y="68997"/>
                  <a:pt x="53054" y="68497"/>
                </a:cubicBezTo>
                <a:cubicBezTo>
                  <a:pt x="53281" y="67985"/>
                  <a:pt x="53531" y="67497"/>
                  <a:pt x="53769" y="66985"/>
                </a:cubicBezTo>
                <a:cubicBezTo>
                  <a:pt x="54245" y="65985"/>
                  <a:pt x="54721" y="64973"/>
                  <a:pt x="55209" y="63973"/>
                </a:cubicBezTo>
                <a:cubicBezTo>
                  <a:pt x="55709" y="62973"/>
                  <a:pt x="56209" y="61973"/>
                  <a:pt x="56710" y="60961"/>
                </a:cubicBezTo>
                <a:lnTo>
                  <a:pt x="57091" y="60211"/>
                </a:lnTo>
                <a:lnTo>
                  <a:pt x="57483" y="59461"/>
                </a:lnTo>
                <a:lnTo>
                  <a:pt x="58269" y="57972"/>
                </a:lnTo>
                <a:cubicBezTo>
                  <a:pt x="58793" y="56972"/>
                  <a:pt x="59305" y="55972"/>
                  <a:pt x="59865" y="54984"/>
                </a:cubicBezTo>
                <a:cubicBezTo>
                  <a:pt x="60412" y="53996"/>
                  <a:pt x="60948" y="53019"/>
                  <a:pt x="61496" y="52031"/>
                </a:cubicBezTo>
                <a:cubicBezTo>
                  <a:pt x="62627" y="50090"/>
                  <a:pt x="63734" y="48126"/>
                  <a:pt x="64913" y="46233"/>
                </a:cubicBezTo>
                <a:cubicBezTo>
                  <a:pt x="65199" y="45756"/>
                  <a:pt x="65496" y="45280"/>
                  <a:pt x="65782" y="44804"/>
                </a:cubicBezTo>
                <a:cubicBezTo>
                  <a:pt x="65925" y="44566"/>
                  <a:pt x="66068" y="44328"/>
                  <a:pt x="66223" y="44090"/>
                </a:cubicBezTo>
                <a:cubicBezTo>
                  <a:pt x="66365" y="43851"/>
                  <a:pt x="66520" y="43625"/>
                  <a:pt x="66663" y="43387"/>
                </a:cubicBezTo>
                <a:cubicBezTo>
                  <a:pt x="67258" y="42447"/>
                  <a:pt x="67854" y="41518"/>
                  <a:pt x="68449" y="40589"/>
                </a:cubicBezTo>
                <a:cubicBezTo>
                  <a:pt x="68735" y="40125"/>
                  <a:pt x="69056" y="39684"/>
                  <a:pt x="69354" y="39220"/>
                </a:cubicBezTo>
                <a:cubicBezTo>
                  <a:pt x="69652" y="38767"/>
                  <a:pt x="69961" y="38315"/>
                  <a:pt x="70259" y="37863"/>
                </a:cubicBezTo>
                <a:cubicBezTo>
                  <a:pt x="70568" y="37410"/>
                  <a:pt x="70866" y="36958"/>
                  <a:pt x="71164" y="36517"/>
                </a:cubicBezTo>
                <a:cubicBezTo>
                  <a:pt x="71473" y="36065"/>
                  <a:pt x="71783" y="35636"/>
                  <a:pt x="72092" y="35196"/>
                </a:cubicBezTo>
                <a:cubicBezTo>
                  <a:pt x="72700" y="34315"/>
                  <a:pt x="73319" y="33445"/>
                  <a:pt x="73914" y="32576"/>
                </a:cubicBezTo>
                <a:cubicBezTo>
                  <a:pt x="74545" y="31731"/>
                  <a:pt x="75164" y="30886"/>
                  <a:pt x="75771" y="30052"/>
                </a:cubicBezTo>
                <a:cubicBezTo>
                  <a:pt x="76081" y="29635"/>
                  <a:pt x="76391" y="29219"/>
                  <a:pt x="76688" y="28802"/>
                </a:cubicBezTo>
                <a:cubicBezTo>
                  <a:pt x="76998" y="28397"/>
                  <a:pt x="77307" y="27992"/>
                  <a:pt x="77617" y="27599"/>
                </a:cubicBezTo>
                <a:cubicBezTo>
                  <a:pt x="78236" y="26790"/>
                  <a:pt x="78843" y="25992"/>
                  <a:pt x="79450" y="25218"/>
                </a:cubicBezTo>
                <a:cubicBezTo>
                  <a:pt x="79748" y="24813"/>
                  <a:pt x="80070" y="24444"/>
                  <a:pt x="80367" y="24063"/>
                </a:cubicBezTo>
                <a:cubicBezTo>
                  <a:pt x="80677" y="23682"/>
                  <a:pt x="80986" y="23301"/>
                  <a:pt x="81284" y="22932"/>
                </a:cubicBezTo>
                <a:cubicBezTo>
                  <a:pt x="81594" y="22551"/>
                  <a:pt x="81891" y="22182"/>
                  <a:pt x="82189" y="21813"/>
                </a:cubicBezTo>
                <a:cubicBezTo>
                  <a:pt x="82487" y="21444"/>
                  <a:pt x="82784" y="21075"/>
                  <a:pt x="83082" y="20730"/>
                </a:cubicBezTo>
                <a:cubicBezTo>
                  <a:pt x="83689" y="20015"/>
                  <a:pt x="84284" y="19313"/>
                  <a:pt x="84868" y="18622"/>
                </a:cubicBezTo>
                <a:cubicBezTo>
                  <a:pt x="85154" y="18277"/>
                  <a:pt x="85451" y="17932"/>
                  <a:pt x="85737" y="17598"/>
                </a:cubicBezTo>
                <a:cubicBezTo>
                  <a:pt x="86023" y="17265"/>
                  <a:pt x="86320" y="16943"/>
                  <a:pt x="86606" y="16610"/>
                </a:cubicBezTo>
                <a:cubicBezTo>
                  <a:pt x="88904" y="14003"/>
                  <a:pt x="91083" y="11657"/>
                  <a:pt x="93059" y="9609"/>
                </a:cubicBezTo>
                <a:cubicBezTo>
                  <a:pt x="94059" y="8597"/>
                  <a:pt x="94988" y="7645"/>
                  <a:pt x="95845" y="6764"/>
                </a:cubicBezTo>
                <a:cubicBezTo>
                  <a:pt x="96738" y="5906"/>
                  <a:pt x="97548" y="5120"/>
                  <a:pt x="98274" y="4406"/>
                </a:cubicBezTo>
                <a:cubicBezTo>
                  <a:pt x="98643" y="4049"/>
                  <a:pt x="99001" y="3716"/>
                  <a:pt x="99322" y="3394"/>
                </a:cubicBezTo>
                <a:cubicBezTo>
                  <a:pt x="99667" y="3085"/>
                  <a:pt x="99977" y="2799"/>
                  <a:pt x="100274" y="2525"/>
                </a:cubicBezTo>
                <a:cubicBezTo>
                  <a:pt x="100858" y="1977"/>
                  <a:pt x="101358" y="1525"/>
                  <a:pt x="101763" y="1144"/>
                </a:cubicBezTo>
                <a:cubicBezTo>
                  <a:pt x="102584" y="394"/>
                  <a:pt x="103013" y="1"/>
                  <a:pt x="1030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39"/>
          <p:cNvSpPr/>
          <p:nvPr/>
        </p:nvSpPr>
        <p:spPr>
          <a:xfrm>
            <a:off x="193374" y="2552228"/>
            <a:ext cx="2269117" cy="2591286"/>
          </a:xfrm>
          <a:custGeom>
            <a:avLst/>
            <a:gdLst/>
            <a:ahLst/>
            <a:cxnLst/>
            <a:rect l="l" t="t" r="r" b="b"/>
            <a:pathLst>
              <a:path w="70700" h="80738" extrusionOk="0">
                <a:moveTo>
                  <a:pt x="70700" y="1"/>
                </a:moveTo>
                <a:lnTo>
                  <a:pt x="70700" y="1"/>
                </a:lnTo>
                <a:cubicBezTo>
                  <a:pt x="70699" y="1"/>
                  <a:pt x="69270" y="1061"/>
                  <a:pt x="66783" y="2906"/>
                </a:cubicBezTo>
                <a:cubicBezTo>
                  <a:pt x="66152" y="3370"/>
                  <a:pt x="65461" y="3882"/>
                  <a:pt x="64711" y="4442"/>
                </a:cubicBezTo>
                <a:cubicBezTo>
                  <a:pt x="63973" y="5025"/>
                  <a:pt x="63175" y="5656"/>
                  <a:pt x="62318" y="6335"/>
                </a:cubicBezTo>
                <a:cubicBezTo>
                  <a:pt x="61460" y="7014"/>
                  <a:pt x="60556" y="7740"/>
                  <a:pt x="59591" y="8502"/>
                </a:cubicBezTo>
                <a:cubicBezTo>
                  <a:pt x="59353" y="8704"/>
                  <a:pt x="59103" y="8895"/>
                  <a:pt x="58853" y="9097"/>
                </a:cubicBezTo>
                <a:cubicBezTo>
                  <a:pt x="58615" y="9300"/>
                  <a:pt x="58377" y="9502"/>
                  <a:pt x="58127" y="9704"/>
                </a:cubicBezTo>
                <a:cubicBezTo>
                  <a:pt x="57639" y="10121"/>
                  <a:pt x="57139" y="10550"/>
                  <a:pt x="56627" y="10990"/>
                </a:cubicBezTo>
                <a:cubicBezTo>
                  <a:pt x="55591" y="11860"/>
                  <a:pt x="54519" y="12776"/>
                  <a:pt x="53412" y="13717"/>
                </a:cubicBezTo>
                <a:cubicBezTo>
                  <a:pt x="53138" y="13955"/>
                  <a:pt x="52864" y="14205"/>
                  <a:pt x="52590" y="14455"/>
                </a:cubicBezTo>
                <a:cubicBezTo>
                  <a:pt x="52316" y="14705"/>
                  <a:pt x="52043" y="14955"/>
                  <a:pt x="51769" y="15205"/>
                </a:cubicBezTo>
                <a:cubicBezTo>
                  <a:pt x="51209" y="15717"/>
                  <a:pt x="50638" y="16229"/>
                  <a:pt x="50066" y="16753"/>
                </a:cubicBezTo>
                <a:cubicBezTo>
                  <a:pt x="49495" y="17277"/>
                  <a:pt x="48911" y="17801"/>
                  <a:pt x="48316" y="18337"/>
                </a:cubicBezTo>
                <a:cubicBezTo>
                  <a:pt x="48030" y="18610"/>
                  <a:pt x="47721" y="18872"/>
                  <a:pt x="47435" y="19158"/>
                </a:cubicBezTo>
                <a:cubicBezTo>
                  <a:pt x="47137" y="19432"/>
                  <a:pt x="46852" y="19718"/>
                  <a:pt x="46554" y="20003"/>
                </a:cubicBezTo>
                <a:cubicBezTo>
                  <a:pt x="45387" y="21146"/>
                  <a:pt x="44185" y="22313"/>
                  <a:pt x="42958" y="23492"/>
                </a:cubicBezTo>
                <a:cubicBezTo>
                  <a:pt x="42339" y="24075"/>
                  <a:pt x="41744" y="24694"/>
                  <a:pt x="41148" y="25325"/>
                </a:cubicBezTo>
                <a:cubicBezTo>
                  <a:pt x="40541" y="25945"/>
                  <a:pt x="39934" y="26564"/>
                  <a:pt x="39327" y="27195"/>
                </a:cubicBezTo>
                <a:cubicBezTo>
                  <a:pt x="38708" y="27838"/>
                  <a:pt x="38089" y="28469"/>
                  <a:pt x="37469" y="29112"/>
                </a:cubicBezTo>
                <a:cubicBezTo>
                  <a:pt x="37315" y="29266"/>
                  <a:pt x="37160" y="29433"/>
                  <a:pt x="37005" y="29588"/>
                </a:cubicBezTo>
                <a:lnTo>
                  <a:pt x="36565" y="30088"/>
                </a:lnTo>
                <a:cubicBezTo>
                  <a:pt x="36255" y="30421"/>
                  <a:pt x="35957" y="30755"/>
                  <a:pt x="35648" y="31076"/>
                </a:cubicBezTo>
                <a:cubicBezTo>
                  <a:pt x="34445" y="32410"/>
                  <a:pt x="33219" y="33755"/>
                  <a:pt x="31993" y="35112"/>
                </a:cubicBezTo>
                <a:cubicBezTo>
                  <a:pt x="30802" y="36494"/>
                  <a:pt x="29599" y="37887"/>
                  <a:pt x="28409" y="39280"/>
                </a:cubicBezTo>
                <a:cubicBezTo>
                  <a:pt x="27194" y="40673"/>
                  <a:pt x="26063" y="42113"/>
                  <a:pt x="24896" y="43542"/>
                </a:cubicBezTo>
                <a:cubicBezTo>
                  <a:pt x="23753" y="44971"/>
                  <a:pt x="22575" y="46388"/>
                  <a:pt x="21491" y="47852"/>
                </a:cubicBezTo>
                <a:cubicBezTo>
                  <a:pt x="20396" y="49305"/>
                  <a:pt x="19300" y="50745"/>
                  <a:pt x="18217" y="52174"/>
                </a:cubicBezTo>
                <a:cubicBezTo>
                  <a:pt x="17169" y="53627"/>
                  <a:pt x="16145" y="55067"/>
                  <a:pt x="15121" y="56484"/>
                </a:cubicBezTo>
                <a:cubicBezTo>
                  <a:pt x="14871" y="56841"/>
                  <a:pt x="14621" y="57198"/>
                  <a:pt x="14371" y="57544"/>
                </a:cubicBezTo>
                <a:cubicBezTo>
                  <a:pt x="14121" y="57901"/>
                  <a:pt x="13859" y="58246"/>
                  <a:pt x="13633" y="58603"/>
                </a:cubicBezTo>
                <a:cubicBezTo>
                  <a:pt x="13145" y="59318"/>
                  <a:pt x="12669" y="60020"/>
                  <a:pt x="12204" y="60723"/>
                </a:cubicBezTo>
                <a:cubicBezTo>
                  <a:pt x="11740" y="61425"/>
                  <a:pt x="11276" y="62116"/>
                  <a:pt x="10811" y="62794"/>
                </a:cubicBezTo>
                <a:cubicBezTo>
                  <a:pt x="10585" y="63140"/>
                  <a:pt x="10347" y="63485"/>
                  <a:pt x="10121" y="63818"/>
                </a:cubicBezTo>
                <a:cubicBezTo>
                  <a:pt x="10014" y="63985"/>
                  <a:pt x="9895" y="64164"/>
                  <a:pt x="9787" y="64330"/>
                </a:cubicBezTo>
                <a:cubicBezTo>
                  <a:pt x="9680" y="64497"/>
                  <a:pt x="9573" y="64676"/>
                  <a:pt x="9466" y="64842"/>
                </a:cubicBezTo>
                <a:cubicBezTo>
                  <a:pt x="8609" y="66200"/>
                  <a:pt x="7763" y="67533"/>
                  <a:pt x="6954" y="68807"/>
                </a:cubicBezTo>
                <a:cubicBezTo>
                  <a:pt x="6561" y="69450"/>
                  <a:pt x="6144" y="70081"/>
                  <a:pt x="5775" y="70712"/>
                </a:cubicBezTo>
                <a:cubicBezTo>
                  <a:pt x="5394" y="71343"/>
                  <a:pt x="5037" y="71962"/>
                  <a:pt x="4668" y="72569"/>
                </a:cubicBezTo>
                <a:cubicBezTo>
                  <a:pt x="3953" y="73796"/>
                  <a:pt x="3263" y="74963"/>
                  <a:pt x="2608" y="76070"/>
                </a:cubicBezTo>
                <a:cubicBezTo>
                  <a:pt x="2275" y="76617"/>
                  <a:pt x="1977" y="77177"/>
                  <a:pt x="1679" y="77713"/>
                </a:cubicBezTo>
                <a:cubicBezTo>
                  <a:pt x="1382" y="78249"/>
                  <a:pt x="1096" y="78773"/>
                  <a:pt x="810" y="79273"/>
                </a:cubicBezTo>
                <a:cubicBezTo>
                  <a:pt x="536" y="79773"/>
                  <a:pt x="262" y="80261"/>
                  <a:pt x="0" y="80737"/>
                </a:cubicBezTo>
                <a:lnTo>
                  <a:pt x="32719" y="80737"/>
                </a:lnTo>
                <a:cubicBezTo>
                  <a:pt x="32766" y="80511"/>
                  <a:pt x="32826" y="80297"/>
                  <a:pt x="32885" y="80070"/>
                </a:cubicBezTo>
                <a:cubicBezTo>
                  <a:pt x="33231" y="78749"/>
                  <a:pt x="33576" y="77391"/>
                  <a:pt x="33933" y="75998"/>
                </a:cubicBezTo>
                <a:cubicBezTo>
                  <a:pt x="33981" y="75820"/>
                  <a:pt x="34028" y="75653"/>
                  <a:pt x="34076" y="75474"/>
                </a:cubicBezTo>
                <a:cubicBezTo>
                  <a:pt x="34124" y="75296"/>
                  <a:pt x="34171" y="75117"/>
                  <a:pt x="34219" y="74951"/>
                </a:cubicBezTo>
                <a:cubicBezTo>
                  <a:pt x="34326" y="74593"/>
                  <a:pt x="34421" y="74236"/>
                  <a:pt x="34529" y="73891"/>
                </a:cubicBezTo>
                <a:cubicBezTo>
                  <a:pt x="34731" y="73177"/>
                  <a:pt x="34945" y="72450"/>
                  <a:pt x="35160" y="71724"/>
                </a:cubicBezTo>
                <a:cubicBezTo>
                  <a:pt x="35362" y="70986"/>
                  <a:pt x="35576" y="70248"/>
                  <a:pt x="35791" y="69498"/>
                </a:cubicBezTo>
                <a:cubicBezTo>
                  <a:pt x="35898" y="69128"/>
                  <a:pt x="36029" y="68759"/>
                  <a:pt x="36136" y="68378"/>
                </a:cubicBezTo>
                <a:cubicBezTo>
                  <a:pt x="36267" y="68009"/>
                  <a:pt x="36386" y="67640"/>
                  <a:pt x="36505" y="67259"/>
                </a:cubicBezTo>
                <a:cubicBezTo>
                  <a:pt x="36993" y="65747"/>
                  <a:pt x="37481" y="64211"/>
                  <a:pt x="37981" y="62651"/>
                </a:cubicBezTo>
                <a:cubicBezTo>
                  <a:pt x="38529" y="61104"/>
                  <a:pt x="39089" y="59544"/>
                  <a:pt x="39636" y="57960"/>
                </a:cubicBezTo>
                <a:cubicBezTo>
                  <a:pt x="40184" y="56377"/>
                  <a:pt x="40815" y="54817"/>
                  <a:pt x="41422" y="53222"/>
                </a:cubicBezTo>
                <a:cubicBezTo>
                  <a:pt x="42041" y="51638"/>
                  <a:pt x="42637" y="50019"/>
                  <a:pt x="43315" y="48459"/>
                </a:cubicBezTo>
                <a:cubicBezTo>
                  <a:pt x="43982" y="46876"/>
                  <a:pt x="44649" y="45292"/>
                  <a:pt x="45316" y="43721"/>
                </a:cubicBezTo>
                <a:cubicBezTo>
                  <a:pt x="46030" y="42161"/>
                  <a:pt x="46744" y="40613"/>
                  <a:pt x="47447" y="39065"/>
                </a:cubicBezTo>
                <a:cubicBezTo>
                  <a:pt x="47625" y="38684"/>
                  <a:pt x="47804" y="38291"/>
                  <a:pt x="47971" y="37910"/>
                </a:cubicBezTo>
                <a:lnTo>
                  <a:pt x="48245" y="37339"/>
                </a:lnTo>
                <a:cubicBezTo>
                  <a:pt x="48328" y="37136"/>
                  <a:pt x="48423" y="36958"/>
                  <a:pt x="48518" y="36767"/>
                </a:cubicBezTo>
                <a:cubicBezTo>
                  <a:pt x="48887" y="36005"/>
                  <a:pt x="49268" y="35255"/>
                  <a:pt x="49638" y="34517"/>
                </a:cubicBezTo>
                <a:cubicBezTo>
                  <a:pt x="50007" y="33767"/>
                  <a:pt x="50376" y="33017"/>
                  <a:pt x="50745" y="32279"/>
                </a:cubicBezTo>
                <a:cubicBezTo>
                  <a:pt x="51102" y="31541"/>
                  <a:pt x="51471" y="30802"/>
                  <a:pt x="51852" y="30088"/>
                </a:cubicBezTo>
                <a:cubicBezTo>
                  <a:pt x="52626" y="28659"/>
                  <a:pt x="53388" y="27242"/>
                  <a:pt x="54126" y="25861"/>
                </a:cubicBezTo>
                <a:cubicBezTo>
                  <a:pt x="54305" y="25516"/>
                  <a:pt x="54495" y="25171"/>
                  <a:pt x="54674" y="24825"/>
                </a:cubicBezTo>
                <a:cubicBezTo>
                  <a:pt x="54853" y="24480"/>
                  <a:pt x="55055" y="24159"/>
                  <a:pt x="55245" y="23825"/>
                </a:cubicBezTo>
                <a:cubicBezTo>
                  <a:pt x="55638" y="23159"/>
                  <a:pt x="56007" y="22504"/>
                  <a:pt x="56388" y="21849"/>
                </a:cubicBezTo>
                <a:cubicBezTo>
                  <a:pt x="56758" y="21194"/>
                  <a:pt x="57139" y="20563"/>
                  <a:pt x="57496" y="19932"/>
                </a:cubicBezTo>
                <a:cubicBezTo>
                  <a:pt x="57686" y="19610"/>
                  <a:pt x="57865" y="19301"/>
                  <a:pt x="58043" y="18979"/>
                </a:cubicBezTo>
                <a:cubicBezTo>
                  <a:pt x="58222" y="18670"/>
                  <a:pt x="58401" y="18360"/>
                  <a:pt x="58591" y="18063"/>
                </a:cubicBezTo>
                <a:cubicBezTo>
                  <a:pt x="59329" y="16860"/>
                  <a:pt x="60056" y="15693"/>
                  <a:pt x="60746" y="14586"/>
                </a:cubicBezTo>
                <a:cubicBezTo>
                  <a:pt x="61103" y="14026"/>
                  <a:pt x="61437" y="13479"/>
                  <a:pt x="61770" y="12943"/>
                </a:cubicBezTo>
                <a:cubicBezTo>
                  <a:pt x="61937" y="12669"/>
                  <a:pt x="62103" y="12407"/>
                  <a:pt x="62270" y="12145"/>
                </a:cubicBezTo>
                <a:cubicBezTo>
                  <a:pt x="62437" y="11883"/>
                  <a:pt x="62603" y="11633"/>
                  <a:pt x="62770" y="11383"/>
                </a:cubicBezTo>
                <a:cubicBezTo>
                  <a:pt x="63437" y="10395"/>
                  <a:pt x="64068" y="9443"/>
                  <a:pt x="64663" y="8562"/>
                </a:cubicBezTo>
                <a:cubicBezTo>
                  <a:pt x="65259" y="7669"/>
                  <a:pt x="65830" y="6823"/>
                  <a:pt x="66342" y="6049"/>
                </a:cubicBezTo>
                <a:cubicBezTo>
                  <a:pt x="66890" y="5287"/>
                  <a:pt x="67390" y="4597"/>
                  <a:pt x="67842" y="3966"/>
                </a:cubicBezTo>
                <a:cubicBezTo>
                  <a:pt x="69664" y="1442"/>
                  <a:pt x="70699" y="1"/>
                  <a:pt x="707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39"/>
          <p:cNvSpPr/>
          <p:nvPr/>
        </p:nvSpPr>
        <p:spPr>
          <a:xfrm>
            <a:off x="291584" y="3432253"/>
            <a:ext cx="1407783" cy="1711241"/>
          </a:xfrm>
          <a:custGeom>
            <a:avLst/>
            <a:gdLst/>
            <a:ahLst/>
            <a:cxnLst/>
            <a:rect l="l" t="t" r="r" b="b"/>
            <a:pathLst>
              <a:path w="43863" h="53318" extrusionOk="0">
                <a:moveTo>
                  <a:pt x="43863" y="1"/>
                </a:moveTo>
                <a:cubicBezTo>
                  <a:pt x="43863" y="1"/>
                  <a:pt x="42982" y="823"/>
                  <a:pt x="41422" y="2275"/>
                </a:cubicBezTo>
                <a:cubicBezTo>
                  <a:pt x="41041" y="2632"/>
                  <a:pt x="40613" y="3025"/>
                  <a:pt x="40136" y="3466"/>
                </a:cubicBezTo>
                <a:cubicBezTo>
                  <a:pt x="39684" y="3906"/>
                  <a:pt x="39184" y="4394"/>
                  <a:pt x="38648" y="4906"/>
                </a:cubicBezTo>
                <a:cubicBezTo>
                  <a:pt x="38112" y="5430"/>
                  <a:pt x="37553" y="5990"/>
                  <a:pt x="36945" y="6561"/>
                </a:cubicBezTo>
                <a:cubicBezTo>
                  <a:pt x="36803" y="6716"/>
                  <a:pt x="36648" y="6859"/>
                  <a:pt x="36493" y="7014"/>
                </a:cubicBezTo>
                <a:cubicBezTo>
                  <a:pt x="36350" y="7169"/>
                  <a:pt x="36195" y="7323"/>
                  <a:pt x="36041" y="7478"/>
                </a:cubicBezTo>
                <a:cubicBezTo>
                  <a:pt x="35731" y="7788"/>
                  <a:pt x="35421" y="8109"/>
                  <a:pt x="35100" y="8431"/>
                </a:cubicBezTo>
                <a:cubicBezTo>
                  <a:pt x="34445" y="9085"/>
                  <a:pt x="33778" y="9764"/>
                  <a:pt x="33088" y="10467"/>
                </a:cubicBezTo>
                <a:cubicBezTo>
                  <a:pt x="32397" y="11193"/>
                  <a:pt x="31695" y="11931"/>
                  <a:pt x="30968" y="12693"/>
                </a:cubicBezTo>
                <a:cubicBezTo>
                  <a:pt x="29504" y="14217"/>
                  <a:pt x="28028" y="15884"/>
                  <a:pt x="26468" y="17598"/>
                </a:cubicBezTo>
                <a:cubicBezTo>
                  <a:pt x="26075" y="18027"/>
                  <a:pt x="25694" y="18468"/>
                  <a:pt x="25313" y="18908"/>
                </a:cubicBezTo>
                <a:cubicBezTo>
                  <a:pt x="24920" y="19360"/>
                  <a:pt x="24539" y="19801"/>
                  <a:pt x="24146" y="20253"/>
                </a:cubicBezTo>
                <a:cubicBezTo>
                  <a:pt x="23753" y="20706"/>
                  <a:pt x="23360" y="21158"/>
                  <a:pt x="22956" y="21611"/>
                </a:cubicBezTo>
                <a:cubicBezTo>
                  <a:pt x="22563" y="22075"/>
                  <a:pt x="22182" y="22539"/>
                  <a:pt x="21789" y="23016"/>
                </a:cubicBezTo>
                <a:cubicBezTo>
                  <a:pt x="21015" y="23944"/>
                  <a:pt x="20217" y="24897"/>
                  <a:pt x="19431" y="25849"/>
                </a:cubicBezTo>
                <a:cubicBezTo>
                  <a:pt x="18657" y="26814"/>
                  <a:pt x="17872" y="27790"/>
                  <a:pt x="17098" y="28766"/>
                </a:cubicBezTo>
                <a:lnTo>
                  <a:pt x="16514" y="29493"/>
                </a:lnTo>
                <a:lnTo>
                  <a:pt x="15943" y="30231"/>
                </a:lnTo>
                <a:cubicBezTo>
                  <a:pt x="15562" y="30731"/>
                  <a:pt x="15181" y="31219"/>
                  <a:pt x="14800" y="31719"/>
                </a:cubicBezTo>
                <a:cubicBezTo>
                  <a:pt x="14419" y="32219"/>
                  <a:pt x="14038" y="32707"/>
                  <a:pt x="13669" y="33196"/>
                </a:cubicBezTo>
                <a:cubicBezTo>
                  <a:pt x="13288" y="33696"/>
                  <a:pt x="12931" y="34196"/>
                  <a:pt x="12561" y="34696"/>
                </a:cubicBezTo>
                <a:cubicBezTo>
                  <a:pt x="11823" y="35684"/>
                  <a:pt x="11097" y="36672"/>
                  <a:pt x="10383" y="37648"/>
                </a:cubicBezTo>
                <a:cubicBezTo>
                  <a:pt x="9680" y="38649"/>
                  <a:pt x="8990" y="39625"/>
                  <a:pt x="8311" y="40589"/>
                </a:cubicBezTo>
                <a:cubicBezTo>
                  <a:pt x="7620" y="41554"/>
                  <a:pt x="6977" y="42518"/>
                  <a:pt x="6334" y="43471"/>
                </a:cubicBezTo>
                <a:cubicBezTo>
                  <a:pt x="6013" y="43935"/>
                  <a:pt x="5703" y="44411"/>
                  <a:pt x="5382" y="44876"/>
                </a:cubicBezTo>
                <a:cubicBezTo>
                  <a:pt x="5072" y="45328"/>
                  <a:pt x="4763" y="45792"/>
                  <a:pt x="4477" y="46245"/>
                </a:cubicBezTo>
                <a:cubicBezTo>
                  <a:pt x="3298" y="48078"/>
                  <a:pt x="2143" y="49805"/>
                  <a:pt x="1155" y="51436"/>
                </a:cubicBezTo>
                <a:cubicBezTo>
                  <a:pt x="762" y="52091"/>
                  <a:pt x="369" y="52710"/>
                  <a:pt x="0" y="53317"/>
                </a:cubicBezTo>
                <a:lnTo>
                  <a:pt x="26444" y="53317"/>
                </a:lnTo>
                <a:cubicBezTo>
                  <a:pt x="26516" y="52948"/>
                  <a:pt x="26587" y="52579"/>
                  <a:pt x="26670" y="52198"/>
                </a:cubicBezTo>
                <a:cubicBezTo>
                  <a:pt x="26873" y="51174"/>
                  <a:pt x="27075" y="50126"/>
                  <a:pt x="27325" y="49067"/>
                </a:cubicBezTo>
                <a:cubicBezTo>
                  <a:pt x="27551" y="48007"/>
                  <a:pt x="27801" y="46923"/>
                  <a:pt x="28040" y="45828"/>
                </a:cubicBezTo>
                <a:cubicBezTo>
                  <a:pt x="28301" y="44733"/>
                  <a:pt x="28575" y="43625"/>
                  <a:pt x="28837" y="42518"/>
                </a:cubicBezTo>
                <a:cubicBezTo>
                  <a:pt x="28980" y="41959"/>
                  <a:pt x="29111" y="41387"/>
                  <a:pt x="29254" y="40827"/>
                </a:cubicBezTo>
                <a:cubicBezTo>
                  <a:pt x="29409" y="40268"/>
                  <a:pt x="29552" y="39708"/>
                  <a:pt x="29706" y="39149"/>
                </a:cubicBezTo>
                <a:cubicBezTo>
                  <a:pt x="29849" y="38577"/>
                  <a:pt x="30004" y="38018"/>
                  <a:pt x="30159" y="37446"/>
                </a:cubicBezTo>
                <a:lnTo>
                  <a:pt x="30385" y="36601"/>
                </a:lnTo>
                <a:lnTo>
                  <a:pt x="30623" y="35755"/>
                </a:lnTo>
                <a:cubicBezTo>
                  <a:pt x="30945" y="34624"/>
                  <a:pt x="31266" y="33493"/>
                  <a:pt x="31600" y="32362"/>
                </a:cubicBezTo>
                <a:cubicBezTo>
                  <a:pt x="31933" y="31243"/>
                  <a:pt x="32278" y="30124"/>
                  <a:pt x="32623" y="29016"/>
                </a:cubicBezTo>
                <a:cubicBezTo>
                  <a:pt x="32802" y="28457"/>
                  <a:pt x="32969" y="27897"/>
                  <a:pt x="33147" y="27350"/>
                </a:cubicBezTo>
                <a:cubicBezTo>
                  <a:pt x="33326" y="26802"/>
                  <a:pt x="33505" y="26266"/>
                  <a:pt x="33683" y="25718"/>
                </a:cubicBezTo>
                <a:cubicBezTo>
                  <a:pt x="33862" y="25171"/>
                  <a:pt x="34040" y="24635"/>
                  <a:pt x="34219" y="24099"/>
                </a:cubicBezTo>
                <a:cubicBezTo>
                  <a:pt x="34397" y="23563"/>
                  <a:pt x="34564" y="23028"/>
                  <a:pt x="34755" y="22504"/>
                </a:cubicBezTo>
                <a:cubicBezTo>
                  <a:pt x="35505" y="20408"/>
                  <a:pt x="36207" y="18360"/>
                  <a:pt x="36957" y="16455"/>
                </a:cubicBezTo>
                <a:cubicBezTo>
                  <a:pt x="37315" y="15491"/>
                  <a:pt x="37672" y="14562"/>
                  <a:pt x="38017" y="13657"/>
                </a:cubicBezTo>
                <a:cubicBezTo>
                  <a:pt x="38374" y="12753"/>
                  <a:pt x="38731" y="11883"/>
                  <a:pt x="39065" y="11062"/>
                </a:cubicBezTo>
                <a:cubicBezTo>
                  <a:pt x="39231" y="10633"/>
                  <a:pt x="39398" y="10228"/>
                  <a:pt x="39553" y="9836"/>
                </a:cubicBezTo>
                <a:cubicBezTo>
                  <a:pt x="39636" y="9633"/>
                  <a:pt x="39720" y="9431"/>
                  <a:pt x="39791" y="9240"/>
                </a:cubicBezTo>
                <a:cubicBezTo>
                  <a:pt x="39874" y="9038"/>
                  <a:pt x="39958" y="8847"/>
                  <a:pt x="40041" y="8669"/>
                </a:cubicBezTo>
                <a:cubicBezTo>
                  <a:pt x="40363" y="7907"/>
                  <a:pt x="40660" y="7192"/>
                  <a:pt x="40958" y="6526"/>
                </a:cubicBezTo>
                <a:cubicBezTo>
                  <a:pt x="41244" y="5847"/>
                  <a:pt x="41517" y="5216"/>
                  <a:pt x="41767" y="4632"/>
                </a:cubicBezTo>
                <a:cubicBezTo>
                  <a:pt x="42029" y="4049"/>
                  <a:pt x="42268" y="3513"/>
                  <a:pt x="42494" y="3037"/>
                </a:cubicBezTo>
                <a:cubicBezTo>
                  <a:pt x="43363" y="1109"/>
                  <a:pt x="43863" y="1"/>
                  <a:pt x="4386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39"/>
          <p:cNvSpPr txBox="1">
            <a:spLocks noGrp="1"/>
          </p:cNvSpPr>
          <p:nvPr>
            <p:ph type="title"/>
          </p:nvPr>
        </p:nvSpPr>
        <p:spPr>
          <a:xfrm>
            <a:off x="296222" y="852179"/>
            <a:ext cx="385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 dirty="0">
                <a:solidFill>
                  <a:schemeClr val="dk1"/>
                </a:solidFill>
              </a:rPr>
              <a:t>EDA with Visualization</a:t>
            </a:r>
            <a:endParaRPr sz="4400" dirty="0"/>
          </a:p>
        </p:txBody>
      </p:sp>
      <p:sp>
        <p:nvSpPr>
          <p:cNvPr id="7" name="Google Shape;1247;p39">
            <a:extLst>
              <a:ext uri="{FF2B5EF4-FFF2-40B4-BE49-F238E27FC236}">
                <a16:creationId xmlns:a16="http://schemas.microsoft.com/office/drawing/2014/main" id="{8FB133AF-2334-AEB3-18EE-554C03A9FABB}"/>
              </a:ext>
            </a:extLst>
          </p:cNvPr>
          <p:cNvSpPr/>
          <p:nvPr/>
        </p:nvSpPr>
        <p:spPr>
          <a:xfrm>
            <a:off x="4512240" y="3473212"/>
            <a:ext cx="4066595" cy="1121476"/>
          </a:xfrm>
          <a:custGeom>
            <a:avLst/>
            <a:gdLst/>
            <a:ahLst/>
            <a:cxnLst/>
            <a:rect l="l" t="t" r="r" b="b"/>
            <a:pathLst>
              <a:path w="65604" h="15717" extrusionOk="0">
                <a:moveTo>
                  <a:pt x="0" y="1"/>
                </a:moveTo>
                <a:lnTo>
                  <a:pt x="0" y="15717"/>
                </a:lnTo>
                <a:lnTo>
                  <a:pt x="65604" y="15717"/>
                </a:lnTo>
                <a:lnTo>
                  <a:pt x="65604" y="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algn="ctr">
              <a:lnSpc>
                <a:spcPts val="2745"/>
              </a:lnSpc>
              <a:spcBef>
                <a:spcPts val="100"/>
              </a:spcBef>
            </a:pPr>
            <a:r>
              <a:rPr lang="en-US" sz="1700" dirty="0">
                <a:solidFill>
                  <a:schemeClr val="bg1"/>
                </a:solidFill>
                <a:latin typeface="Fira Sans Extra Condensed Medium"/>
              </a:rPr>
              <a:t>EXPLORATORY DATA ANALYSIS WITH SEABORN PLOTS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184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5180" y="252189"/>
            <a:ext cx="5439360" cy="576440"/>
          </a:xfrm>
          <a:prstGeom prst="rect">
            <a:avLst/>
          </a:prstGeo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spc="-153" dirty="0">
                <a:solidFill>
                  <a:schemeClr val="accent1">
                    <a:lumMod val="75000"/>
                  </a:schemeClr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Flight </a:t>
            </a:r>
            <a:r>
              <a:rPr b="1" spc="-172" dirty="0">
                <a:solidFill>
                  <a:schemeClr val="accent1">
                    <a:lumMod val="75000"/>
                  </a:schemeClr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Number </a:t>
            </a:r>
            <a:r>
              <a:rPr b="1" spc="-225" dirty="0">
                <a:solidFill>
                  <a:schemeClr val="accent1">
                    <a:lumMod val="75000"/>
                  </a:schemeClr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vs. </a:t>
            </a:r>
            <a:r>
              <a:rPr b="1" spc="-233" dirty="0">
                <a:solidFill>
                  <a:schemeClr val="accent1">
                    <a:lumMod val="75000"/>
                  </a:schemeClr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Launch</a:t>
            </a:r>
            <a:r>
              <a:rPr b="1" spc="-574" dirty="0">
                <a:solidFill>
                  <a:schemeClr val="accent1">
                    <a:lumMod val="75000"/>
                  </a:schemeClr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 </a:t>
            </a:r>
            <a:r>
              <a:rPr b="1" spc="-199" dirty="0">
                <a:solidFill>
                  <a:schemeClr val="accent1">
                    <a:lumMod val="75000"/>
                  </a:schemeClr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Site</a:t>
            </a:r>
            <a:endParaRPr b="1" dirty="0">
              <a:solidFill>
                <a:schemeClr val="accent1">
                  <a:lumMod val="75000"/>
                </a:schemeClr>
              </a:solidFill>
              <a:latin typeface="Fira Sans Extra Condensed Light" panose="020B04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-1" y="0"/>
            <a:ext cx="45719" cy="20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825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8575">
                <a:lnSpc>
                  <a:spcPts val="825"/>
                </a:lnSpc>
              </a:pPr>
              <a:t>18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64" y="3919347"/>
            <a:ext cx="7778798" cy="437203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 marR="3810" algn="just">
              <a:lnSpc>
                <a:spcPct val="120900"/>
              </a:lnSpc>
              <a:spcBef>
                <a:spcPts val="79"/>
              </a:spcBef>
            </a:pPr>
            <a:r>
              <a:rPr sz="1200" spc="-15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 </a:t>
            </a:r>
            <a:r>
              <a:rPr sz="1200" spc="-8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suggests </a:t>
            </a:r>
            <a:r>
              <a:rPr sz="1200" spc="-4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1200" spc="-15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</a:t>
            </a:r>
            <a:r>
              <a:rPr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200" spc="-1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z="1200" spc="-3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sz="1200" spc="-15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sz="1200" spc="-4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sz="1200" spc="-15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(indicated </a:t>
            </a:r>
            <a:r>
              <a:rPr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200" spc="-8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</a:t>
            </a:r>
            <a:r>
              <a:rPr sz="1200" spc="-4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Number).  </a:t>
            </a:r>
            <a:r>
              <a:rPr sz="1200" spc="-19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Likely </a:t>
            </a:r>
            <a:r>
              <a:rPr sz="1200" spc="-4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big </a:t>
            </a:r>
            <a:r>
              <a:rPr sz="1200" spc="-19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breakthrough </a:t>
            </a:r>
            <a:r>
              <a:rPr sz="1200" spc="-15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</a:t>
            </a:r>
            <a:r>
              <a:rPr sz="1200" spc="-8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</a:t>
            </a:r>
            <a:r>
              <a:rPr sz="1200" spc="-1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sz="1200" spc="-4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1200" spc="-1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</a:t>
            </a:r>
            <a:r>
              <a:rPr sz="1200" spc="-15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</a:t>
            </a:r>
            <a:r>
              <a:rPr sz="1200" spc="-1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z="1200" spc="-19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rate.  </a:t>
            </a:r>
            <a:r>
              <a:rPr sz="1200" spc="-15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CCAFS appears </a:t>
            </a:r>
            <a:r>
              <a:rPr sz="1200" spc="-1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-4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the main </a:t>
            </a:r>
            <a:r>
              <a:rPr sz="1200" spc="-8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1200" spc="-1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</a:t>
            </a:r>
            <a:r>
              <a:rPr sz="1200" spc="-4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it has the </a:t>
            </a:r>
            <a:r>
              <a:rPr sz="1200" spc="-15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sz="1200" spc="-68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volume.</a:t>
            </a:r>
            <a:endParaRPr sz="12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6260" y="1224153"/>
            <a:ext cx="8324602" cy="1783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50630" y="3142943"/>
            <a:ext cx="4456092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indicates successful </a:t>
            </a:r>
            <a:r>
              <a:rPr sz="1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launch; </a:t>
            </a:r>
            <a:r>
              <a:rPr sz="1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Purple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unsuccessful</a:t>
            </a:r>
            <a:r>
              <a:rPr sz="1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6961" y="337394"/>
            <a:ext cx="3018949" cy="514885"/>
          </a:xfrm>
          <a:prstGeom prst="rect">
            <a:avLst/>
          </a:prstGeo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3200" b="1" spc="-251" dirty="0">
                <a:solidFill>
                  <a:schemeClr val="accent1">
                    <a:lumMod val="75000"/>
                  </a:schemeClr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Payload </a:t>
            </a:r>
            <a:r>
              <a:rPr sz="3200" b="1" spc="-225" dirty="0">
                <a:solidFill>
                  <a:schemeClr val="accent1">
                    <a:lumMod val="75000"/>
                  </a:schemeClr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vs. </a:t>
            </a:r>
            <a:r>
              <a:rPr sz="3200" b="1" spc="-233" dirty="0">
                <a:solidFill>
                  <a:schemeClr val="accent1">
                    <a:lumMod val="75000"/>
                  </a:schemeClr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Launch</a:t>
            </a:r>
            <a:r>
              <a:rPr sz="3200" b="1" spc="-371" dirty="0">
                <a:solidFill>
                  <a:schemeClr val="accent1">
                    <a:lumMod val="75000"/>
                  </a:schemeClr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 </a:t>
            </a:r>
            <a:r>
              <a:rPr sz="3200" b="1" spc="-195" dirty="0">
                <a:solidFill>
                  <a:schemeClr val="accent1">
                    <a:lumMod val="75000"/>
                  </a:schemeClr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Site</a:t>
            </a:r>
            <a:endParaRPr sz="3200" b="1" dirty="0">
              <a:solidFill>
                <a:schemeClr val="accent1">
                  <a:lumMod val="75000"/>
                </a:schemeClr>
              </a:solidFill>
              <a:latin typeface="Fira Sans Extra Condensed Light" panose="020B04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0" y="0"/>
            <a:ext cx="0" cy="20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825"/>
              </a:lnSpc>
            </a:pPr>
            <a:fld id="{81D60167-4931-47E6-BA6A-407CBD079E47}" type="slidenum">
              <a:rPr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28575">
                <a:lnSpc>
                  <a:spcPts val="825"/>
                </a:lnSpc>
              </a:pPr>
              <a:t>19</a:t>
            </a:fld>
            <a:endParaRPr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6961" y="3615560"/>
            <a:ext cx="3824288" cy="4413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21400"/>
              </a:lnSpc>
              <a:spcBef>
                <a:spcPts val="75"/>
              </a:spcBef>
            </a:pPr>
            <a:r>
              <a:rPr sz="1200" spc="-19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1200" spc="-4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 </a:t>
            </a:r>
            <a:r>
              <a:rPr sz="1200" spc="-1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appears </a:t>
            </a:r>
            <a:r>
              <a:rPr sz="1200" spc="-1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-1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mostly between </a:t>
            </a:r>
            <a:r>
              <a:rPr sz="1200" spc="-8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0-6000 </a:t>
            </a:r>
            <a:r>
              <a:rPr sz="1200" spc="-4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kg.  </a:t>
            </a:r>
            <a:r>
              <a:rPr sz="1200" spc="-19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sz="1200" spc="-4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1200" spc="-8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 </a:t>
            </a:r>
            <a:r>
              <a:rPr sz="1200" spc="-4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sz="1200" spc="-1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seem to use </a:t>
            </a:r>
            <a:r>
              <a:rPr sz="1200" spc="-19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sz="1200" spc="-1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sz="1200" spc="-8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mass.</a:t>
            </a:r>
            <a:endParaRPr sz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717" y="1240155"/>
            <a:ext cx="8910176" cy="1783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73630" y="3023234"/>
            <a:ext cx="4396740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200" spc="-1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indicates successful </a:t>
            </a:r>
            <a:r>
              <a:rPr sz="1200" spc="-8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launch; </a:t>
            </a:r>
            <a:r>
              <a:rPr sz="1200" spc="-1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Purple </a:t>
            </a:r>
            <a:r>
              <a:rPr sz="1200" spc="-1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indicates unsuccessful</a:t>
            </a:r>
            <a:r>
              <a:rPr sz="1200" spc="139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launch.</a:t>
            </a:r>
            <a:endParaRPr sz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717800" y="537175"/>
            <a:ext cx="2755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Outlines</a:t>
            </a:r>
            <a:endParaRPr dirty="0"/>
          </a:p>
        </p:txBody>
      </p:sp>
      <p:sp>
        <p:nvSpPr>
          <p:cNvPr id="74" name="Google Shape;74;p16"/>
          <p:cNvSpPr/>
          <p:nvPr/>
        </p:nvSpPr>
        <p:spPr>
          <a:xfrm>
            <a:off x="2782960" y="1380907"/>
            <a:ext cx="1021072" cy="989899"/>
          </a:xfrm>
          <a:custGeom>
            <a:avLst/>
            <a:gdLst/>
            <a:ahLst/>
            <a:cxnLst/>
            <a:rect l="l" t="t" r="r" b="b"/>
            <a:pathLst>
              <a:path w="63807" h="61859" extrusionOk="0">
                <a:moveTo>
                  <a:pt x="45941" y="0"/>
                </a:moveTo>
                <a:cubicBezTo>
                  <a:pt x="44155" y="0"/>
                  <a:pt x="42349" y="668"/>
                  <a:pt x="40934" y="2083"/>
                </a:cubicBezTo>
                <a:lnTo>
                  <a:pt x="3572" y="39445"/>
                </a:lnTo>
                <a:cubicBezTo>
                  <a:pt x="1" y="43016"/>
                  <a:pt x="1179" y="49053"/>
                  <a:pt x="5823" y="51017"/>
                </a:cubicBezTo>
                <a:lnTo>
                  <a:pt x="30088" y="61292"/>
                </a:lnTo>
                <a:cubicBezTo>
                  <a:pt x="30985" y="61673"/>
                  <a:pt x="31930" y="61858"/>
                  <a:pt x="32867" y="61858"/>
                </a:cubicBezTo>
                <a:cubicBezTo>
                  <a:pt x="34713" y="61858"/>
                  <a:pt x="36528" y="61139"/>
                  <a:pt x="37886" y="59780"/>
                </a:cubicBezTo>
                <a:lnTo>
                  <a:pt x="61163" y="36504"/>
                </a:lnTo>
                <a:cubicBezTo>
                  <a:pt x="63199" y="34468"/>
                  <a:pt x="63806" y="31396"/>
                  <a:pt x="62687" y="28741"/>
                </a:cubicBezTo>
                <a:lnTo>
                  <a:pt x="52519" y="4369"/>
                </a:lnTo>
                <a:cubicBezTo>
                  <a:pt x="51340" y="1551"/>
                  <a:pt x="48663" y="0"/>
                  <a:pt x="459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5810382" y="2364623"/>
            <a:ext cx="618273" cy="1072936"/>
          </a:xfrm>
          <a:custGeom>
            <a:avLst/>
            <a:gdLst/>
            <a:ahLst/>
            <a:cxnLst/>
            <a:rect l="l" t="t" r="r" b="b"/>
            <a:pathLst>
              <a:path w="38636" h="67048" extrusionOk="0">
                <a:moveTo>
                  <a:pt x="31541" y="0"/>
                </a:moveTo>
                <a:cubicBezTo>
                  <a:pt x="30625" y="0"/>
                  <a:pt x="29686" y="181"/>
                  <a:pt x="28766" y="572"/>
                </a:cubicBezTo>
                <a:lnTo>
                  <a:pt x="4334" y="10919"/>
                </a:lnTo>
                <a:cubicBezTo>
                  <a:pt x="1703" y="12026"/>
                  <a:pt x="0" y="14609"/>
                  <a:pt x="0" y="17455"/>
                </a:cubicBezTo>
                <a:lnTo>
                  <a:pt x="0" y="50019"/>
                </a:lnTo>
                <a:cubicBezTo>
                  <a:pt x="0" y="52912"/>
                  <a:pt x="1750" y="55519"/>
                  <a:pt x="4429" y="56603"/>
                </a:cubicBezTo>
                <a:lnTo>
                  <a:pt x="28861" y="66521"/>
                </a:lnTo>
                <a:cubicBezTo>
                  <a:pt x="29748" y="66881"/>
                  <a:pt x="30652" y="67048"/>
                  <a:pt x="31533" y="67048"/>
                </a:cubicBezTo>
                <a:cubicBezTo>
                  <a:pt x="35286" y="67048"/>
                  <a:pt x="38636" y="64015"/>
                  <a:pt x="38636" y="59936"/>
                </a:cubicBezTo>
                <a:lnTo>
                  <a:pt x="38636" y="7109"/>
                </a:lnTo>
                <a:cubicBezTo>
                  <a:pt x="38636" y="3024"/>
                  <a:pt x="35285" y="0"/>
                  <a:pt x="315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5341273" y="1381027"/>
            <a:ext cx="1020863" cy="989659"/>
          </a:xfrm>
          <a:custGeom>
            <a:avLst/>
            <a:gdLst/>
            <a:ahLst/>
            <a:cxnLst/>
            <a:rect l="l" t="t" r="r" b="b"/>
            <a:pathLst>
              <a:path w="63794" h="61844" extrusionOk="0">
                <a:moveTo>
                  <a:pt x="17866" y="0"/>
                </a:moveTo>
                <a:cubicBezTo>
                  <a:pt x="15145" y="0"/>
                  <a:pt x="12471" y="1551"/>
                  <a:pt x="11299" y="4369"/>
                </a:cubicBezTo>
                <a:lnTo>
                  <a:pt x="1119" y="28741"/>
                </a:lnTo>
                <a:cubicBezTo>
                  <a:pt x="0" y="31396"/>
                  <a:pt x="607" y="34468"/>
                  <a:pt x="2643" y="36504"/>
                </a:cubicBezTo>
                <a:lnTo>
                  <a:pt x="25908" y="59768"/>
                </a:lnTo>
                <a:cubicBezTo>
                  <a:pt x="27269" y="61122"/>
                  <a:pt x="29088" y="61844"/>
                  <a:pt x="30938" y="61844"/>
                </a:cubicBezTo>
                <a:cubicBezTo>
                  <a:pt x="31871" y="61844"/>
                  <a:pt x="32812" y="61660"/>
                  <a:pt x="33707" y="61281"/>
                </a:cubicBezTo>
                <a:lnTo>
                  <a:pt x="57972" y="51005"/>
                </a:lnTo>
                <a:cubicBezTo>
                  <a:pt x="62615" y="49041"/>
                  <a:pt x="63794" y="43004"/>
                  <a:pt x="60222" y="39433"/>
                </a:cubicBezTo>
                <a:lnTo>
                  <a:pt x="22872" y="2083"/>
                </a:lnTo>
                <a:cubicBezTo>
                  <a:pt x="21457" y="668"/>
                  <a:pt x="19651" y="0"/>
                  <a:pt x="178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2715313" y="2362999"/>
            <a:ext cx="618289" cy="1076184"/>
          </a:xfrm>
          <a:custGeom>
            <a:avLst/>
            <a:gdLst/>
            <a:ahLst/>
            <a:cxnLst/>
            <a:rect l="l" t="t" r="r" b="b"/>
            <a:pathLst>
              <a:path w="38637" h="67251" extrusionOk="0">
                <a:moveTo>
                  <a:pt x="7107" y="1"/>
                </a:moveTo>
                <a:cubicBezTo>
                  <a:pt x="3358" y="1"/>
                  <a:pt x="1" y="3027"/>
                  <a:pt x="1" y="7115"/>
                </a:cubicBezTo>
                <a:lnTo>
                  <a:pt x="1" y="60134"/>
                </a:lnTo>
                <a:cubicBezTo>
                  <a:pt x="1" y="64218"/>
                  <a:pt x="3344" y="67250"/>
                  <a:pt x="7093" y="67250"/>
                </a:cubicBezTo>
                <a:cubicBezTo>
                  <a:pt x="7978" y="67250"/>
                  <a:pt x="8885" y="67082"/>
                  <a:pt x="9776" y="66718"/>
                </a:cubicBezTo>
                <a:lnTo>
                  <a:pt x="34208" y="56812"/>
                </a:lnTo>
                <a:cubicBezTo>
                  <a:pt x="36886" y="55717"/>
                  <a:pt x="38637" y="53121"/>
                  <a:pt x="38637" y="50228"/>
                </a:cubicBezTo>
                <a:lnTo>
                  <a:pt x="38637" y="17462"/>
                </a:lnTo>
                <a:cubicBezTo>
                  <a:pt x="38637" y="14604"/>
                  <a:pt x="36934" y="12033"/>
                  <a:pt x="34303" y="10913"/>
                </a:cubicBezTo>
                <a:lnTo>
                  <a:pt x="9871" y="567"/>
                </a:lnTo>
                <a:cubicBezTo>
                  <a:pt x="8955" y="180"/>
                  <a:pt x="8019" y="1"/>
                  <a:pt x="71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5340121" y="3433494"/>
            <a:ext cx="1023920" cy="987290"/>
          </a:xfrm>
          <a:custGeom>
            <a:avLst/>
            <a:gdLst/>
            <a:ahLst/>
            <a:cxnLst/>
            <a:rect l="l" t="t" r="r" b="b"/>
            <a:pathLst>
              <a:path w="63985" h="61696" extrusionOk="0">
                <a:moveTo>
                  <a:pt x="30783" y="0"/>
                </a:moveTo>
                <a:cubicBezTo>
                  <a:pt x="28934" y="0"/>
                  <a:pt x="27115" y="720"/>
                  <a:pt x="25754" y="2082"/>
                </a:cubicBezTo>
                <a:lnTo>
                  <a:pt x="2644" y="25192"/>
                </a:lnTo>
                <a:cubicBezTo>
                  <a:pt x="608" y="27228"/>
                  <a:pt x="1" y="30299"/>
                  <a:pt x="1120" y="32954"/>
                </a:cubicBezTo>
                <a:lnTo>
                  <a:pt x="11300" y="57326"/>
                </a:lnTo>
                <a:cubicBezTo>
                  <a:pt x="12471" y="60145"/>
                  <a:pt x="15145" y="61695"/>
                  <a:pt x="17866" y="61695"/>
                </a:cubicBezTo>
                <a:cubicBezTo>
                  <a:pt x="19652" y="61695"/>
                  <a:pt x="21457" y="61028"/>
                  <a:pt x="22873" y="59612"/>
                </a:cubicBezTo>
                <a:lnTo>
                  <a:pt x="60377" y="22108"/>
                </a:lnTo>
                <a:cubicBezTo>
                  <a:pt x="63985" y="18512"/>
                  <a:pt x="62747" y="12404"/>
                  <a:pt x="58032" y="10499"/>
                </a:cubicBezTo>
                <a:lnTo>
                  <a:pt x="33457" y="522"/>
                </a:lnTo>
                <a:cubicBezTo>
                  <a:pt x="32591" y="171"/>
                  <a:pt x="31684" y="0"/>
                  <a:pt x="3078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2781056" y="3433398"/>
            <a:ext cx="1024112" cy="987482"/>
          </a:xfrm>
          <a:custGeom>
            <a:avLst/>
            <a:gdLst/>
            <a:ahLst/>
            <a:cxnLst/>
            <a:rect l="l" t="t" r="r" b="b"/>
            <a:pathLst>
              <a:path w="63997" h="61708" extrusionOk="0">
                <a:moveTo>
                  <a:pt x="33202" y="0"/>
                </a:moveTo>
                <a:cubicBezTo>
                  <a:pt x="32302" y="0"/>
                  <a:pt x="31394" y="171"/>
                  <a:pt x="30528" y="522"/>
                </a:cubicBezTo>
                <a:lnTo>
                  <a:pt x="5954" y="10487"/>
                </a:lnTo>
                <a:cubicBezTo>
                  <a:pt x="1239" y="12404"/>
                  <a:pt x="1" y="18500"/>
                  <a:pt x="3596" y="22096"/>
                </a:cubicBezTo>
                <a:lnTo>
                  <a:pt x="41125" y="59624"/>
                </a:lnTo>
                <a:cubicBezTo>
                  <a:pt x="42540" y="61040"/>
                  <a:pt x="44346" y="61707"/>
                  <a:pt x="46132" y="61707"/>
                </a:cubicBezTo>
                <a:cubicBezTo>
                  <a:pt x="48854" y="61707"/>
                  <a:pt x="51530" y="60157"/>
                  <a:pt x="52709" y="57338"/>
                </a:cubicBezTo>
                <a:lnTo>
                  <a:pt x="62877" y="32966"/>
                </a:lnTo>
                <a:cubicBezTo>
                  <a:pt x="63997" y="30311"/>
                  <a:pt x="63389" y="27240"/>
                  <a:pt x="61353" y="25204"/>
                </a:cubicBezTo>
                <a:lnTo>
                  <a:pt x="38220" y="2082"/>
                </a:lnTo>
                <a:cubicBezTo>
                  <a:pt x="36866" y="721"/>
                  <a:pt x="35050" y="0"/>
                  <a:pt x="3320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16"/>
          <p:cNvGrpSpPr/>
          <p:nvPr/>
        </p:nvGrpSpPr>
        <p:grpSpPr>
          <a:xfrm>
            <a:off x="3974341" y="1419314"/>
            <a:ext cx="1195342" cy="2963146"/>
            <a:chOff x="3240878" y="1617772"/>
            <a:chExt cx="1195342" cy="2963146"/>
          </a:xfrm>
        </p:grpSpPr>
        <p:sp>
          <p:nvSpPr>
            <p:cNvPr id="81" name="Google Shape;81;p16"/>
            <p:cNvSpPr/>
            <p:nvPr/>
          </p:nvSpPr>
          <p:spPr>
            <a:xfrm>
              <a:off x="3632077" y="3971052"/>
              <a:ext cx="414366" cy="609867"/>
            </a:xfrm>
            <a:custGeom>
              <a:avLst/>
              <a:gdLst/>
              <a:ahLst/>
              <a:cxnLst/>
              <a:rect l="l" t="t" r="r" b="b"/>
              <a:pathLst>
                <a:path w="31267" h="46019" extrusionOk="0">
                  <a:moveTo>
                    <a:pt x="31266" y="15502"/>
                  </a:moveTo>
                  <a:cubicBezTo>
                    <a:pt x="31266" y="6942"/>
                    <a:pt x="24265" y="0"/>
                    <a:pt x="15633" y="0"/>
                  </a:cubicBezTo>
                  <a:cubicBezTo>
                    <a:pt x="7001" y="0"/>
                    <a:pt x="0" y="6942"/>
                    <a:pt x="0" y="15502"/>
                  </a:cubicBezTo>
                  <a:cubicBezTo>
                    <a:pt x="0" y="24063"/>
                    <a:pt x="15633" y="46018"/>
                    <a:pt x="15633" y="46018"/>
                  </a:cubicBezTo>
                  <a:cubicBezTo>
                    <a:pt x="15633" y="46018"/>
                    <a:pt x="31266" y="24063"/>
                    <a:pt x="31266" y="15502"/>
                  </a:cubicBezTo>
                  <a:close/>
                </a:path>
              </a:pathLst>
            </a:custGeom>
            <a:gradFill>
              <a:gsLst>
                <a:gs pos="0">
                  <a:srgbClr val="FCBD24"/>
                </a:gs>
                <a:gs pos="100000">
                  <a:srgbClr val="FF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3617760" y="3691633"/>
              <a:ext cx="441577" cy="327679"/>
            </a:xfrm>
            <a:custGeom>
              <a:avLst/>
              <a:gdLst/>
              <a:ahLst/>
              <a:cxnLst/>
              <a:rect l="l" t="t" r="r" b="b"/>
              <a:pathLst>
                <a:path w="25111" h="18634" extrusionOk="0">
                  <a:moveTo>
                    <a:pt x="7132" y="0"/>
                  </a:moveTo>
                  <a:lnTo>
                    <a:pt x="0" y="18633"/>
                  </a:lnTo>
                  <a:lnTo>
                    <a:pt x="25111" y="18633"/>
                  </a:lnTo>
                  <a:lnTo>
                    <a:pt x="179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3632409" y="3552388"/>
              <a:ext cx="412280" cy="196407"/>
            </a:xfrm>
            <a:custGeom>
              <a:avLst/>
              <a:gdLst/>
              <a:ahLst/>
              <a:cxnLst/>
              <a:rect l="l" t="t" r="r" b="b"/>
              <a:pathLst>
                <a:path w="23445" h="11169" extrusionOk="0">
                  <a:moveTo>
                    <a:pt x="1" y="0"/>
                  </a:moveTo>
                  <a:lnTo>
                    <a:pt x="1" y="11168"/>
                  </a:lnTo>
                  <a:lnTo>
                    <a:pt x="23444" y="11168"/>
                  </a:lnTo>
                  <a:lnTo>
                    <a:pt x="234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3240878" y="3009672"/>
              <a:ext cx="414355" cy="1045833"/>
            </a:xfrm>
            <a:custGeom>
              <a:avLst/>
              <a:gdLst/>
              <a:ahLst/>
              <a:cxnLst/>
              <a:rect l="l" t="t" r="r" b="b"/>
              <a:pathLst>
                <a:path w="23563" h="59473" extrusionOk="0">
                  <a:moveTo>
                    <a:pt x="22027" y="1"/>
                  </a:moveTo>
                  <a:lnTo>
                    <a:pt x="5644" y="15943"/>
                  </a:lnTo>
                  <a:cubicBezTo>
                    <a:pt x="1572" y="19908"/>
                    <a:pt x="0" y="25778"/>
                    <a:pt x="1536" y="31254"/>
                  </a:cubicBezTo>
                  <a:lnTo>
                    <a:pt x="9466" y="59472"/>
                  </a:lnTo>
                  <a:lnTo>
                    <a:pt x="11168" y="35541"/>
                  </a:lnTo>
                  <a:cubicBezTo>
                    <a:pt x="11454" y="31623"/>
                    <a:pt x="13252" y="27956"/>
                    <a:pt x="16169" y="25337"/>
                  </a:cubicBezTo>
                  <a:lnTo>
                    <a:pt x="23563" y="18693"/>
                  </a:lnTo>
                  <a:lnTo>
                    <a:pt x="220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4021865" y="3009672"/>
              <a:ext cx="414355" cy="1045833"/>
            </a:xfrm>
            <a:custGeom>
              <a:avLst/>
              <a:gdLst/>
              <a:ahLst/>
              <a:cxnLst/>
              <a:rect l="l" t="t" r="r" b="b"/>
              <a:pathLst>
                <a:path w="23563" h="59473" extrusionOk="0">
                  <a:moveTo>
                    <a:pt x="1536" y="1"/>
                  </a:moveTo>
                  <a:lnTo>
                    <a:pt x="0" y="18693"/>
                  </a:lnTo>
                  <a:lnTo>
                    <a:pt x="7394" y="25337"/>
                  </a:lnTo>
                  <a:cubicBezTo>
                    <a:pt x="10311" y="27956"/>
                    <a:pt x="12109" y="31623"/>
                    <a:pt x="12395" y="35541"/>
                  </a:cubicBezTo>
                  <a:lnTo>
                    <a:pt x="14097" y="59472"/>
                  </a:lnTo>
                  <a:lnTo>
                    <a:pt x="22027" y="31254"/>
                  </a:lnTo>
                  <a:cubicBezTo>
                    <a:pt x="23563" y="25778"/>
                    <a:pt x="21991" y="19908"/>
                    <a:pt x="17919" y="15943"/>
                  </a:cubicBezTo>
                  <a:lnTo>
                    <a:pt x="15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3404813" y="2080860"/>
              <a:ext cx="870792" cy="1544332"/>
            </a:xfrm>
            <a:custGeom>
              <a:avLst/>
              <a:gdLst/>
              <a:ahLst/>
              <a:cxnLst/>
              <a:rect l="l" t="t" r="r" b="b"/>
              <a:pathLst>
                <a:path w="49519" h="87821" extrusionOk="0">
                  <a:moveTo>
                    <a:pt x="6240" y="1"/>
                  </a:moveTo>
                  <a:cubicBezTo>
                    <a:pt x="1275" y="17181"/>
                    <a:pt x="1" y="44625"/>
                    <a:pt x="11347" y="87821"/>
                  </a:cubicBezTo>
                  <a:lnTo>
                    <a:pt x="38244" y="87821"/>
                  </a:lnTo>
                  <a:cubicBezTo>
                    <a:pt x="49519" y="44863"/>
                    <a:pt x="47959" y="17312"/>
                    <a:pt x="428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3516835" y="1617772"/>
              <a:ext cx="643418" cy="463083"/>
            </a:xfrm>
            <a:custGeom>
              <a:avLst/>
              <a:gdLst/>
              <a:ahLst/>
              <a:cxnLst/>
              <a:rect l="l" t="t" r="r" b="b"/>
              <a:pathLst>
                <a:path w="36589" h="26334" extrusionOk="0">
                  <a:moveTo>
                    <a:pt x="18441" y="1"/>
                  </a:moveTo>
                  <a:cubicBezTo>
                    <a:pt x="17579" y="1"/>
                    <a:pt x="16717" y="266"/>
                    <a:pt x="15979" y="795"/>
                  </a:cubicBezTo>
                  <a:cubicBezTo>
                    <a:pt x="12014" y="3628"/>
                    <a:pt x="4501" y="10784"/>
                    <a:pt x="0" y="26334"/>
                  </a:cubicBezTo>
                  <a:lnTo>
                    <a:pt x="36588" y="26334"/>
                  </a:lnTo>
                  <a:cubicBezTo>
                    <a:pt x="32064" y="11129"/>
                    <a:pt x="24789" y="3819"/>
                    <a:pt x="21003" y="878"/>
                  </a:cubicBezTo>
                  <a:cubicBezTo>
                    <a:pt x="20247" y="293"/>
                    <a:pt x="19345" y="1"/>
                    <a:pt x="184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3632620" y="2315367"/>
              <a:ext cx="411858" cy="411841"/>
            </a:xfrm>
            <a:custGeom>
              <a:avLst/>
              <a:gdLst/>
              <a:ahLst/>
              <a:cxnLst/>
              <a:rect l="l" t="t" r="r" b="b"/>
              <a:pathLst>
                <a:path w="23421" h="23420" extrusionOk="0">
                  <a:moveTo>
                    <a:pt x="11705" y="0"/>
                  </a:moveTo>
                  <a:cubicBezTo>
                    <a:pt x="5239" y="0"/>
                    <a:pt x="1" y="5239"/>
                    <a:pt x="1" y="11704"/>
                  </a:cubicBezTo>
                  <a:cubicBezTo>
                    <a:pt x="1" y="18169"/>
                    <a:pt x="5239" y="23420"/>
                    <a:pt x="11705" y="23420"/>
                  </a:cubicBezTo>
                  <a:cubicBezTo>
                    <a:pt x="18182" y="23420"/>
                    <a:pt x="23420" y="18169"/>
                    <a:pt x="23420" y="11704"/>
                  </a:cubicBezTo>
                  <a:cubicBezTo>
                    <a:pt x="23420" y="5239"/>
                    <a:pt x="18182" y="0"/>
                    <a:pt x="11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3664661" y="2347408"/>
              <a:ext cx="347568" cy="347568"/>
            </a:xfrm>
            <a:custGeom>
              <a:avLst/>
              <a:gdLst/>
              <a:ahLst/>
              <a:cxnLst/>
              <a:rect l="l" t="t" r="r" b="b"/>
              <a:pathLst>
                <a:path w="19765" h="19765" extrusionOk="0">
                  <a:moveTo>
                    <a:pt x="9883" y="0"/>
                  </a:moveTo>
                  <a:cubicBezTo>
                    <a:pt x="4429" y="0"/>
                    <a:pt x="0" y="4429"/>
                    <a:pt x="0" y="9882"/>
                  </a:cubicBezTo>
                  <a:cubicBezTo>
                    <a:pt x="0" y="15347"/>
                    <a:pt x="4429" y="19764"/>
                    <a:pt x="9883" y="19764"/>
                  </a:cubicBezTo>
                  <a:cubicBezTo>
                    <a:pt x="15347" y="19764"/>
                    <a:pt x="19765" y="15347"/>
                    <a:pt x="19765" y="9882"/>
                  </a:cubicBezTo>
                  <a:cubicBezTo>
                    <a:pt x="19765" y="4429"/>
                    <a:pt x="15347" y="0"/>
                    <a:pt x="9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3632620" y="2879221"/>
              <a:ext cx="411858" cy="411858"/>
            </a:xfrm>
            <a:custGeom>
              <a:avLst/>
              <a:gdLst/>
              <a:ahLst/>
              <a:cxnLst/>
              <a:rect l="l" t="t" r="r" b="b"/>
              <a:pathLst>
                <a:path w="23421" h="23421" extrusionOk="0">
                  <a:moveTo>
                    <a:pt x="11705" y="1"/>
                  </a:moveTo>
                  <a:cubicBezTo>
                    <a:pt x="5239" y="1"/>
                    <a:pt x="1" y="5240"/>
                    <a:pt x="1" y="11705"/>
                  </a:cubicBezTo>
                  <a:cubicBezTo>
                    <a:pt x="1" y="18170"/>
                    <a:pt x="5239" y="23420"/>
                    <a:pt x="11705" y="23420"/>
                  </a:cubicBezTo>
                  <a:cubicBezTo>
                    <a:pt x="18182" y="23420"/>
                    <a:pt x="23420" y="18170"/>
                    <a:pt x="23420" y="11705"/>
                  </a:cubicBezTo>
                  <a:cubicBezTo>
                    <a:pt x="23420" y="5240"/>
                    <a:pt x="18182" y="1"/>
                    <a:pt x="11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3664661" y="2911262"/>
              <a:ext cx="347568" cy="347568"/>
            </a:xfrm>
            <a:custGeom>
              <a:avLst/>
              <a:gdLst/>
              <a:ahLst/>
              <a:cxnLst/>
              <a:rect l="l" t="t" r="r" b="b"/>
              <a:pathLst>
                <a:path w="19765" h="19765" extrusionOk="0">
                  <a:moveTo>
                    <a:pt x="9883" y="1"/>
                  </a:moveTo>
                  <a:cubicBezTo>
                    <a:pt x="4429" y="1"/>
                    <a:pt x="0" y="4430"/>
                    <a:pt x="0" y="9883"/>
                  </a:cubicBezTo>
                  <a:cubicBezTo>
                    <a:pt x="0" y="15348"/>
                    <a:pt x="4429" y="19765"/>
                    <a:pt x="9883" y="19765"/>
                  </a:cubicBezTo>
                  <a:cubicBezTo>
                    <a:pt x="15347" y="19765"/>
                    <a:pt x="19765" y="15348"/>
                    <a:pt x="19765" y="9883"/>
                  </a:cubicBezTo>
                  <a:cubicBezTo>
                    <a:pt x="19765" y="4430"/>
                    <a:pt x="15347" y="1"/>
                    <a:pt x="98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16"/>
          <p:cNvSpPr txBox="1"/>
          <p:nvPr/>
        </p:nvSpPr>
        <p:spPr>
          <a:xfrm>
            <a:off x="5486355" y="3870901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Appendix (47)</a:t>
            </a:r>
            <a:endParaRPr sz="1700" dirty="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1532706" y="3900565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Methodology (6)</a:t>
            </a:r>
            <a:endParaRPr sz="17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1248541" y="2644916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Introduction (4)</a:t>
            </a:r>
            <a:endParaRPr sz="17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6014720" y="2639370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Conclusion (46)</a:t>
            </a:r>
            <a:endParaRPr sz="1700" dirty="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1354210" y="1495417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Executive Summary (3)</a:t>
            </a:r>
            <a:endParaRPr sz="17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5486355" y="1422092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Results (16)</a:t>
            </a:r>
            <a:endParaRPr sz="17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10" name="Google Shape;110;p16"/>
          <p:cNvGrpSpPr/>
          <p:nvPr/>
        </p:nvGrpSpPr>
        <p:grpSpPr>
          <a:xfrm>
            <a:off x="3215026" y="3740526"/>
            <a:ext cx="257045" cy="257005"/>
            <a:chOff x="2685825" y="840375"/>
            <a:chExt cx="481900" cy="481825"/>
          </a:xfrm>
        </p:grpSpPr>
        <p:sp>
          <p:nvSpPr>
            <p:cNvPr id="111" name="Google Shape;111;p16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3" name="Google Shape;113;p16"/>
          <p:cNvGrpSpPr/>
          <p:nvPr/>
        </p:nvGrpSpPr>
        <p:grpSpPr>
          <a:xfrm>
            <a:off x="5644160" y="1774624"/>
            <a:ext cx="265473" cy="257486"/>
            <a:chOff x="3270675" y="841800"/>
            <a:chExt cx="497700" cy="482725"/>
          </a:xfrm>
        </p:grpSpPr>
        <p:sp>
          <p:nvSpPr>
            <p:cNvPr id="114" name="Google Shape;114;p16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7" name="Google Shape;117;p16"/>
          <p:cNvSpPr/>
          <p:nvPr/>
        </p:nvSpPr>
        <p:spPr>
          <a:xfrm>
            <a:off x="2895966" y="2781617"/>
            <a:ext cx="257005" cy="240950"/>
          </a:xfrm>
          <a:custGeom>
            <a:avLst/>
            <a:gdLst/>
            <a:ahLst/>
            <a:cxnLst/>
            <a:rect l="l" t="t" r="r" b="b"/>
            <a:pathLst>
              <a:path w="19273" h="18069" extrusionOk="0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18" name="Google Shape;118;p16"/>
          <p:cNvGrpSpPr/>
          <p:nvPr/>
        </p:nvGrpSpPr>
        <p:grpSpPr>
          <a:xfrm>
            <a:off x="5991044" y="2773590"/>
            <a:ext cx="257005" cy="257005"/>
            <a:chOff x="3271200" y="1435075"/>
            <a:chExt cx="481825" cy="481825"/>
          </a:xfrm>
        </p:grpSpPr>
        <p:sp>
          <p:nvSpPr>
            <p:cNvPr id="119" name="Google Shape;119;p16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1" name="Google Shape;121;p16"/>
          <p:cNvGrpSpPr/>
          <p:nvPr/>
        </p:nvGrpSpPr>
        <p:grpSpPr>
          <a:xfrm>
            <a:off x="3213785" y="1774857"/>
            <a:ext cx="259526" cy="257019"/>
            <a:chOff x="5049725" y="1435050"/>
            <a:chExt cx="486550" cy="481850"/>
          </a:xfrm>
        </p:grpSpPr>
        <p:sp>
          <p:nvSpPr>
            <p:cNvPr id="122" name="Google Shape;122;p16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5650808" y="3742941"/>
            <a:ext cx="252178" cy="252178"/>
            <a:chOff x="6239925" y="2032450"/>
            <a:chExt cx="472775" cy="472775"/>
          </a:xfrm>
        </p:grpSpPr>
        <p:sp>
          <p:nvSpPr>
            <p:cNvPr id="127" name="Google Shape;127;p16"/>
            <p:cNvSpPr/>
            <p:nvPr/>
          </p:nvSpPr>
          <p:spPr>
            <a:xfrm>
              <a:off x="6239925" y="2032450"/>
              <a:ext cx="472775" cy="472775"/>
            </a:xfrm>
            <a:custGeom>
              <a:avLst/>
              <a:gdLst/>
              <a:ahLst/>
              <a:cxnLst/>
              <a:rect l="l" t="t" r="r" b="b"/>
              <a:pathLst>
                <a:path w="18911" h="18911" extrusionOk="0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6329800" y="2122325"/>
              <a:ext cx="292950" cy="293025"/>
            </a:xfrm>
            <a:custGeom>
              <a:avLst/>
              <a:gdLst/>
              <a:ahLst/>
              <a:cxnLst/>
              <a:rect l="l" t="t" r="r" b="b"/>
              <a:pathLst>
                <a:path w="11718" h="11721" extrusionOk="0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206E589-A3F5-A086-BAE2-EB0F582179E2}"/>
              </a:ext>
            </a:extLst>
          </p:cNvPr>
          <p:cNvCxnSpPr>
            <a:cxnSpLocks/>
          </p:cNvCxnSpPr>
          <p:nvPr/>
        </p:nvCxnSpPr>
        <p:spPr>
          <a:xfrm>
            <a:off x="717800" y="1018375"/>
            <a:ext cx="7585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5201" y="225755"/>
            <a:ext cx="3430429" cy="514885"/>
          </a:xfrm>
          <a:prstGeom prst="rect">
            <a:avLst/>
          </a:prstGeo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3200" b="1" spc="-319" dirty="0">
                <a:solidFill>
                  <a:schemeClr val="accent1">
                    <a:lumMod val="75000"/>
                  </a:schemeClr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Success </a:t>
            </a:r>
            <a:r>
              <a:rPr sz="3200" b="1" spc="-124" dirty="0">
                <a:solidFill>
                  <a:schemeClr val="accent1">
                    <a:lumMod val="75000"/>
                  </a:schemeClr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rate </a:t>
            </a:r>
            <a:r>
              <a:rPr sz="3200" b="1" spc="-225" dirty="0">
                <a:solidFill>
                  <a:schemeClr val="accent1">
                    <a:lumMod val="75000"/>
                  </a:schemeClr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vs. </a:t>
            </a:r>
            <a:r>
              <a:rPr sz="3200" b="1" spc="-101" dirty="0">
                <a:solidFill>
                  <a:schemeClr val="accent1">
                    <a:lumMod val="75000"/>
                  </a:schemeClr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Orbit</a:t>
            </a:r>
            <a:r>
              <a:rPr sz="3200" b="1" spc="-503" dirty="0">
                <a:solidFill>
                  <a:schemeClr val="accent1">
                    <a:lumMod val="75000"/>
                  </a:schemeClr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 </a:t>
            </a:r>
            <a:r>
              <a:rPr sz="3200" b="1" spc="-109" dirty="0">
                <a:solidFill>
                  <a:schemeClr val="accent1">
                    <a:lumMod val="75000"/>
                  </a:schemeClr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type</a:t>
            </a:r>
            <a:endParaRPr sz="3200" b="1" dirty="0">
              <a:solidFill>
                <a:schemeClr val="accent1">
                  <a:lumMod val="75000"/>
                </a:schemeClr>
              </a:solidFill>
              <a:latin typeface="Fira Sans Extra Condensed Light" panose="020B04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0" y="0"/>
            <a:ext cx="0" cy="20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825"/>
              </a:lnSpc>
            </a:pPr>
            <a:fld id="{81D60167-4931-47E6-BA6A-407CBD079E47}" type="slidenum">
              <a:rPr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28575">
                <a:lnSpc>
                  <a:spcPts val="825"/>
                </a:lnSpc>
              </a:pPr>
              <a:t>20</a:t>
            </a:fld>
            <a:endParaRPr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386" y="3686385"/>
            <a:ext cx="4876800" cy="11259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20800"/>
              </a:lnSpc>
              <a:spcBef>
                <a:spcPts val="75"/>
              </a:spcBef>
            </a:pPr>
            <a:r>
              <a:rPr sz="1200" spc="-1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ES-L1 </a:t>
            </a:r>
            <a:r>
              <a:rPr sz="1200" spc="-1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(1), </a:t>
            </a:r>
            <a:r>
              <a:rPr sz="1200" spc="-19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 </a:t>
            </a:r>
            <a:r>
              <a:rPr sz="1200" spc="-1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(1), HEO </a:t>
            </a:r>
            <a:r>
              <a:rPr sz="1200" spc="-1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sz="1200" spc="-19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1200" spc="-1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</a:t>
            </a:r>
            <a:r>
              <a:rPr sz="1200" spc="-1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z="1200" spc="-3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sz="1200" spc="-1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(sample </a:t>
            </a:r>
            <a:r>
              <a:rPr sz="1200" spc="-1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sizes </a:t>
            </a:r>
            <a:r>
              <a:rPr sz="1200" spc="-4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200" spc="-1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parenthesis)  </a:t>
            </a:r>
            <a:r>
              <a:rPr sz="1200" spc="-8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SSO </a:t>
            </a:r>
            <a:r>
              <a:rPr sz="1200" spc="-1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sz="1200" spc="-4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1200" spc="-1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</a:t>
            </a:r>
            <a:r>
              <a:rPr sz="1200" spc="-8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sz="1200" spc="34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endParaRPr sz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188"/>
              </a:spcBef>
            </a:pPr>
            <a:r>
              <a:rPr sz="1200" spc="-19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VLEO </a:t>
            </a:r>
            <a:r>
              <a:rPr sz="1200" spc="-1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(14) </a:t>
            </a:r>
            <a:r>
              <a:rPr sz="1200" spc="-4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1200" spc="-1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decent </a:t>
            </a:r>
            <a:r>
              <a:rPr sz="1200" spc="-1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z="1200" spc="-3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sz="1200" spc="-4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113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9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attempts</a:t>
            </a:r>
            <a:endParaRPr sz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296"/>
              </a:spcBef>
            </a:pPr>
            <a:r>
              <a:rPr sz="1200" spc="-4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sz="1200" spc="-1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sz="1200" spc="-4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1200" spc="-1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success</a:t>
            </a:r>
            <a:r>
              <a:rPr sz="1200" spc="64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endParaRPr sz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424"/>
              </a:spcBef>
            </a:pPr>
            <a:r>
              <a:rPr sz="1200" spc="-3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GTO </a:t>
            </a:r>
            <a:r>
              <a:rPr sz="1200" spc="-1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(27) </a:t>
            </a:r>
            <a:r>
              <a:rPr sz="1200" spc="-4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the </a:t>
            </a:r>
            <a:r>
              <a:rPr sz="1200" spc="-1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50% </a:t>
            </a:r>
            <a:r>
              <a:rPr sz="1200" spc="-1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z="1200" spc="-3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sz="1200" spc="-1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sz="1200" spc="-1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r>
              <a:rPr sz="1200" spc="169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endParaRPr sz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40789" y="889254"/>
            <a:ext cx="4072508" cy="26357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6926" y="2263112"/>
            <a:ext cx="2612570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350" spc="-4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z="1350" spc="-19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sz="1350" spc="-1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sz="1350" spc="-49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4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35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as</a:t>
            </a:r>
            <a:r>
              <a:rPr sz="1350" spc="-53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4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</a:t>
            </a:r>
            <a:r>
              <a:rPr lang="en-IN" sz="1350" spc="-4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sz="135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 marR="886778"/>
            <a:r>
              <a:rPr sz="135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 as</a:t>
            </a:r>
            <a:r>
              <a:rPr sz="1350" spc="-146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60%</a:t>
            </a:r>
            <a:r>
              <a:rPr lang="en-IN" sz="135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35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as</a:t>
            </a:r>
            <a:r>
              <a:rPr lang="en-IN" sz="1350" spc="-94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4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  <a:endParaRPr sz="135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6960" y="470566"/>
            <a:ext cx="3706178" cy="453329"/>
          </a:xfrm>
          <a:prstGeom prst="rect">
            <a:avLst/>
          </a:prstGeo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800" b="1" spc="-153" dirty="0">
                <a:solidFill>
                  <a:schemeClr val="accent1">
                    <a:lumMod val="75000"/>
                  </a:schemeClr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Flight </a:t>
            </a:r>
            <a:r>
              <a:rPr sz="2800" b="1" spc="-172" dirty="0">
                <a:solidFill>
                  <a:schemeClr val="accent1">
                    <a:lumMod val="75000"/>
                  </a:schemeClr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Number </a:t>
            </a:r>
            <a:r>
              <a:rPr sz="2800" b="1" spc="-225" dirty="0">
                <a:solidFill>
                  <a:schemeClr val="accent1">
                    <a:lumMod val="75000"/>
                  </a:schemeClr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vs. </a:t>
            </a:r>
            <a:r>
              <a:rPr sz="2800" b="1" spc="-101" dirty="0">
                <a:solidFill>
                  <a:schemeClr val="accent1">
                    <a:lumMod val="75000"/>
                  </a:schemeClr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Orbit</a:t>
            </a:r>
            <a:r>
              <a:rPr sz="2800" b="1" spc="-570" dirty="0">
                <a:solidFill>
                  <a:schemeClr val="accent1">
                    <a:lumMod val="75000"/>
                  </a:schemeClr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 </a:t>
            </a:r>
            <a:r>
              <a:rPr sz="2800" b="1" spc="-109" dirty="0">
                <a:solidFill>
                  <a:schemeClr val="accent1">
                    <a:lumMod val="75000"/>
                  </a:schemeClr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type</a:t>
            </a:r>
            <a:endParaRPr sz="2800" b="1" dirty="0">
              <a:solidFill>
                <a:schemeClr val="accent1">
                  <a:lumMod val="75000"/>
                </a:schemeClr>
              </a:solidFill>
              <a:latin typeface="Fira Sans Extra Condensed Light" panose="020B04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0" y="0"/>
            <a:ext cx="0" cy="20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825"/>
              </a:lnSpc>
            </a:pPr>
            <a:fld id="{81D60167-4931-47E6-BA6A-407CBD079E47}" type="slidenum">
              <a:rPr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28575">
                <a:lnSpc>
                  <a:spcPts val="825"/>
                </a:lnSpc>
              </a:pPr>
              <a:t>21</a:t>
            </a:fld>
            <a:endParaRPr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581" y="3752964"/>
            <a:ext cx="6480334" cy="8915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2963703">
              <a:lnSpc>
                <a:spcPct val="121200"/>
              </a:lnSpc>
              <a:spcBef>
                <a:spcPts val="75"/>
              </a:spcBef>
            </a:pPr>
            <a:r>
              <a:rPr sz="1200" spc="-1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Orbit </a:t>
            </a:r>
            <a:r>
              <a:rPr sz="1200" spc="-19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preferences </a:t>
            </a:r>
            <a:r>
              <a:rPr sz="1200" spc="-4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changed </a:t>
            </a:r>
            <a:r>
              <a:rPr sz="1200" spc="-1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sz="1200" spc="-8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</a:t>
            </a:r>
            <a:r>
              <a:rPr sz="1200" spc="-38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Number.  </a:t>
            </a:r>
            <a:r>
              <a:rPr sz="1200" spc="-1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1200" spc="-19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 </a:t>
            </a:r>
            <a:r>
              <a:rPr sz="1200" spc="-1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seems to </a:t>
            </a:r>
            <a:r>
              <a:rPr sz="1200" spc="-19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correlate </a:t>
            </a:r>
            <a:r>
              <a:rPr sz="1200" spc="-4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this</a:t>
            </a:r>
            <a:r>
              <a:rPr sz="1200" spc="9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9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preference.</a:t>
            </a:r>
            <a:endParaRPr sz="120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 marR="3810">
              <a:lnSpc>
                <a:spcPts val="1748"/>
              </a:lnSpc>
              <a:spcBef>
                <a:spcPts val="101"/>
              </a:spcBef>
            </a:pPr>
            <a:r>
              <a:rPr sz="1200" spc="-1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SpaceX </a:t>
            </a:r>
            <a:r>
              <a:rPr sz="1200" spc="-1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started </a:t>
            </a:r>
            <a:r>
              <a:rPr sz="1200" spc="-4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200" spc="-19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LEO </a:t>
            </a:r>
            <a:r>
              <a:rPr sz="1200" spc="-4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orbits which </a:t>
            </a:r>
            <a:r>
              <a:rPr sz="1200" spc="-1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saw </a:t>
            </a:r>
            <a:r>
              <a:rPr sz="1200" spc="-19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moderate </a:t>
            </a:r>
            <a:r>
              <a:rPr sz="1200" spc="-1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z="1200" spc="-19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LEO </a:t>
            </a:r>
            <a:r>
              <a:rPr sz="1200" spc="-4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200" spc="-19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returned </a:t>
            </a:r>
            <a:r>
              <a:rPr sz="1200" spc="-1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-19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VLEO </a:t>
            </a:r>
            <a:r>
              <a:rPr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200" spc="-19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recent </a:t>
            </a:r>
            <a:r>
              <a:rPr sz="1200" spc="-4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launches  </a:t>
            </a:r>
            <a:r>
              <a:rPr sz="1200" spc="-1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SpaceX </a:t>
            </a:r>
            <a:r>
              <a:rPr sz="1200" spc="-1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appears </a:t>
            </a:r>
            <a:r>
              <a:rPr sz="1200" spc="-1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-19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better </a:t>
            </a:r>
            <a:r>
              <a:rPr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200" spc="-1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</a:t>
            </a:r>
            <a:r>
              <a:rPr sz="1200" spc="-4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orbits or </a:t>
            </a:r>
            <a:r>
              <a:rPr sz="1200" spc="-1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Sun-synchronous</a:t>
            </a:r>
            <a:r>
              <a:rPr sz="1200" spc="206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orbits</a:t>
            </a:r>
            <a:endParaRPr sz="120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289" y="1233296"/>
            <a:ext cx="9070848" cy="1781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85375" y="3015233"/>
            <a:ext cx="4396740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200" spc="-1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indicates successful </a:t>
            </a:r>
            <a:r>
              <a:rPr sz="1200" spc="-8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launch; </a:t>
            </a:r>
            <a:r>
              <a:rPr sz="1200" spc="-1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Purple </a:t>
            </a:r>
            <a:r>
              <a:rPr sz="1200" spc="-1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indicates unsuccessful</a:t>
            </a:r>
            <a:r>
              <a:rPr sz="1200" spc="139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launch.</a:t>
            </a:r>
            <a:endParaRPr sz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581" y="391622"/>
            <a:ext cx="3733419" cy="514885"/>
          </a:xfrm>
          <a:prstGeom prst="rect">
            <a:avLst/>
          </a:prstGeo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3200" b="1" spc="-251" dirty="0">
                <a:solidFill>
                  <a:schemeClr val="accent1">
                    <a:lumMod val="75000"/>
                  </a:schemeClr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Payload </a:t>
            </a:r>
            <a:r>
              <a:rPr sz="3200" b="1" spc="-225" dirty="0">
                <a:solidFill>
                  <a:schemeClr val="accent1">
                    <a:lumMod val="75000"/>
                  </a:schemeClr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vs. </a:t>
            </a:r>
            <a:r>
              <a:rPr sz="3200" b="1" spc="-101" dirty="0">
                <a:solidFill>
                  <a:schemeClr val="accent1">
                    <a:lumMod val="75000"/>
                  </a:schemeClr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Orbit</a:t>
            </a:r>
            <a:r>
              <a:rPr sz="3200" b="1" spc="-349" dirty="0">
                <a:solidFill>
                  <a:schemeClr val="accent1">
                    <a:lumMod val="75000"/>
                  </a:schemeClr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 </a:t>
            </a:r>
            <a:r>
              <a:rPr sz="3200" b="1" spc="-109" dirty="0">
                <a:solidFill>
                  <a:schemeClr val="accent1">
                    <a:lumMod val="75000"/>
                  </a:schemeClr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type</a:t>
            </a:r>
            <a:endParaRPr sz="3200" b="1" dirty="0">
              <a:solidFill>
                <a:schemeClr val="accent1">
                  <a:lumMod val="75000"/>
                </a:schemeClr>
              </a:solidFill>
              <a:latin typeface="Fira Sans Extra Condensed Light" panose="020B04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0" y="0"/>
            <a:ext cx="0" cy="20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825"/>
              </a:lnSpc>
            </a:pPr>
            <a:fld id="{81D60167-4931-47E6-BA6A-407CBD079E47}" type="slidenum">
              <a:rPr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28575">
                <a:lnSpc>
                  <a:spcPts val="825"/>
                </a:lnSpc>
              </a:pPr>
              <a:t>22</a:t>
            </a:fld>
            <a:endParaRPr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581" y="3592645"/>
            <a:ext cx="5992178" cy="678551"/>
          </a:xfrm>
          <a:prstGeom prst="rect">
            <a:avLst/>
          </a:prstGeom>
        </p:spPr>
        <p:txBody>
          <a:bodyPr vert="horz" wrap="square" lIns="0" tIns="47149" rIns="0" bIns="0" rtlCol="0">
            <a:spAutoFit/>
          </a:bodyPr>
          <a:lstStyle/>
          <a:p>
            <a:pPr marL="9525">
              <a:spcBef>
                <a:spcPts val="371"/>
              </a:spcBef>
            </a:pPr>
            <a:r>
              <a:rPr sz="1200" spc="-19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1200" spc="-4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 </a:t>
            </a:r>
            <a:r>
              <a:rPr sz="1200" spc="-1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seems </a:t>
            </a:r>
            <a:r>
              <a:rPr sz="1200" spc="-1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-19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correlate </a:t>
            </a:r>
            <a:r>
              <a:rPr sz="1200" spc="-4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200" spc="3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orbit</a:t>
            </a:r>
            <a:endParaRPr sz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296"/>
              </a:spcBef>
            </a:pPr>
            <a:r>
              <a:rPr sz="1200" spc="-19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LEO </a:t>
            </a:r>
            <a:r>
              <a:rPr sz="1200" spc="-4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200" spc="-1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SSO seem to </a:t>
            </a:r>
            <a:r>
              <a:rPr sz="1200" spc="-19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1200" spc="-1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relatively low payload</a:t>
            </a:r>
            <a:r>
              <a:rPr sz="1200" spc="10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sz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307"/>
              </a:spcBef>
            </a:pPr>
            <a:r>
              <a:rPr sz="1200" spc="-4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other </a:t>
            </a:r>
            <a:r>
              <a:rPr sz="1200" spc="-1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successful </a:t>
            </a:r>
            <a:r>
              <a:rPr sz="1200" spc="-4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orbit </a:t>
            </a:r>
            <a:r>
              <a:rPr sz="1200" spc="-1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VLEO </a:t>
            </a:r>
            <a:r>
              <a:rPr sz="1200" spc="-4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has </a:t>
            </a:r>
            <a:r>
              <a:rPr sz="1200" spc="-8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1200" spc="-4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 </a:t>
            </a:r>
            <a:r>
              <a:rPr sz="1200" spc="-1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sz="1200" spc="-4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higher end of the</a:t>
            </a:r>
            <a:r>
              <a:rPr sz="1200" spc="64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9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endParaRPr sz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289" y="1211579"/>
            <a:ext cx="9070848" cy="1781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62911" y="2993516"/>
            <a:ext cx="4396740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200" spc="-1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indicates successful </a:t>
            </a:r>
            <a:r>
              <a:rPr sz="1200" spc="-8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launch; </a:t>
            </a:r>
            <a:r>
              <a:rPr sz="1200" spc="-1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Purple </a:t>
            </a:r>
            <a:r>
              <a:rPr sz="1200" spc="-1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indicates unsuccessful</a:t>
            </a:r>
            <a:r>
              <a:rPr sz="1200" spc="139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launch.</a:t>
            </a:r>
            <a:endParaRPr sz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82014" y="335585"/>
            <a:ext cx="3695700" cy="514885"/>
          </a:xfrm>
          <a:prstGeom prst="rect">
            <a:avLst/>
          </a:prstGeo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3200" b="1" spc="-233" dirty="0">
                <a:solidFill>
                  <a:schemeClr val="accent1">
                    <a:lumMod val="75000"/>
                  </a:schemeClr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Launch </a:t>
            </a:r>
            <a:r>
              <a:rPr sz="3200" b="1" spc="-319" dirty="0">
                <a:solidFill>
                  <a:schemeClr val="accent1">
                    <a:lumMod val="75000"/>
                  </a:schemeClr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Success </a:t>
            </a:r>
            <a:r>
              <a:rPr sz="3200" b="1" spc="-251" dirty="0">
                <a:solidFill>
                  <a:schemeClr val="accent1">
                    <a:lumMod val="75000"/>
                  </a:schemeClr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Yearly</a:t>
            </a:r>
            <a:r>
              <a:rPr sz="3200" b="1" spc="-353" dirty="0">
                <a:solidFill>
                  <a:schemeClr val="accent1">
                    <a:lumMod val="75000"/>
                  </a:schemeClr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 </a:t>
            </a:r>
            <a:r>
              <a:rPr sz="3200" b="1" spc="-229" dirty="0">
                <a:solidFill>
                  <a:schemeClr val="accent1">
                    <a:lumMod val="75000"/>
                  </a:schemeClr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Trend</a:t>
            </a:r>
            <a:endParaRPr sz="3200" b="1" dirty="0">
              <a:solidFill>
                <a:schemeClr val="accent1">
                  <a:lumMod val="75000"/>
                </a:schemeClr>
              </a:solidFill>
              <a:latin typeface="Fira Sans Extra Condensed Light" panose="020B04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0" y="0"/>
            <a:ext cx="0" cy="20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825"/>
              </a:lnSpc>
            </a:pPr>
            <a:fld id="{81D60167-4931-47E6-BA6A-407CBD079E47}" type="slidenum">
              <a:rPr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28575">
                <a:lnSpc>
                  <a:spcPts val="825"/>
                </a:lnSpc>
              </a:pPr>
              <a:t>23</a:t>
            </a:fld>
            <a:endParaRPr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2014" y="3773483"/>
            <a:ext cx="4483418" cy="456375"/>
          </a:xfrm>
          <a:prstGeom prst="rect">
            <a:avLst/>
          </a:prstGeom>
        </p:spPr>
        <p:txBody>
          <a:bodyPr vert="horz" wrap="square" lIns="0" tIns="48101" rIns="0" bIns="0" rtlCol="0">
            <a:spAutoFit/>
          </a:bodyPr>
          <a:lstStyle/>
          <a:p>
            <a:pPr marL="9525">
              <a:spcBef>
                <a:spcPts val="379"/>
              </a:spcBef>
            </a:pPr>
            <a:r>
              <a:rPr sz="1200" spc="-1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z="1200" spc="-1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generally </a:t>
            </a:r>
            <a:r>
              <a:rPr sz="1200" spc="-8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increases </a:t>
            </a:r>
            <a:r>
              <a:rPr sz="1200" spc="-1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sz="1200" spc="-4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since </a:t>
            </a:r>
            <a:r>
              <a:rPr sz="1200" spc="-1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2013 </a:t>
            </a:r>
            <a:r>
              <a:rPr sz="1200" spc="-4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sz="1200" spc="-8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slight </a:t>
            </a:r>
            <a:r>
              <a:rPr sz="1200" spc="-4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 </a:t>
            </a:r>
            <a:r>
              <a:rPr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200" spc="4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9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endParaRPr sz="120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304"/>
              </a:spcBef>
            </a:pPr>
            <a:r>
              <a:rPr sz="1200" spc="-1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200" spc="-19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recent years </a:t>
            </a:r>
            <a:r>
              <a:rPr sz="1200" spc="-1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1200" spc="-1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</a:t>
            </a:r>
            <a:r>
              <a:rPr sz="1200" spc="68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9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80%</a:t>
            </a:r>
            <a:endParaRPr sz="120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23669" y="1113281"/>
            <a:ext cx="3424428" cy="2287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3933" y="2062543"/>
            <a:ext cx="1480661" cy="3784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1200" spc="-1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95% confidence interval  </a:t>
            </a:r>
            <a:r>
              <a:rPr sz="1200" spc="-8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(light blue</a:t>
            </a:r>
            <a:r>
              <a:rPr sz="1200" spc="-7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shading)</a:t>
            </a:r>
            <a:endParaRPr sz="120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9"/>
          <p:cNvSpPr/>
          <p:nvPr/>
        </p:nvSpPr>
        <p:spPr>
          <a:xfrm>
            <a:off x="2700" y="1200675"/>
            <a:ext cx="4509540" cy="3942871"/>
          </a:xfrm>
          <a:custGeom>
            <a:avLst/>
            <a:gdLst/>
            <a:ahLst/>
            <a:cxnLst/>
            <a:rect l="l" t="t" r="r" b="b"/>
            <a:pathLst>
              <a:path w="140506" h="122850" extrusionOk="0">
                <a:moveTo>
                  <a:pt x="140506" y="1"/>
                </a:moveTo>
                <a:cubicBezTo>
                  <a:pt x="140505" y="1"/>
                  <a:pt x="139791" y="215"/>
                  <a:pt x="138446" y="596"/>
                </a:cubicBezTo>
                <a:cubicBezTo>
                  <a:pt x="137779" y="786"/>
                  <a:pt x="136946" y="1025"/>
                  <a:pt x="135981" y="1298"/>
                </a:cubicBezTo>
                <a:cubicBezTo>
                  <a:pt x="135493" y="1441"/>
                  <a:pt x="134969" y="1596"/>
                  <a:pt x="134410" y="1751"/>
                </a:cubicBezTo>
                <a:cubicBezTo>
                  <a:pt x="133862" y="1929"/>
                  <a:pt x="133267" y="2120"/>
                  <a:pt x="132648" y="2322"/>
                </a:cubicBezTo>
                <a:cubicBezTo>
                  <a:pt x="131398" y="2739"/>
                  <a:pt x="130005" y="3180"/>
                  <a:pt x="128504" y="3680"/>
                </a:cubicBezTo>
                <a:cubicBezTo>
                  <a:pt x="128409" y="3703"/>
                  <a:pt x="128314" y="3739"/>
                  <a:pt x="128219" y="3775"/>
                </a:cubicBezTo>
                <a:cubicBezTo>
                  <a:pt x="128123" y="3799"/>
                  <a:pt x="128028" y="3834"/>
                  <a:pt x="127933" y="3870"/>
                </a:cubicBezTo>
                <a:cubicBezTo>
                  <a:pt x="127742" y="3942"/>
                  <a:pt x="127552" y="4013"/>
                  <a:pt x="127361" y="4084"/>
                </a:cubicBezTo>
                <a:cubicBezTo>
                  <a:pt x="126968" y="4227"/>
                  <a:pt x="126576" y="4370"/>
                  <a:pt x="126183" y="4513"/>
                </a:cubicBezTo>
                <a:cubicBezTo>
                  <a:pt x="125373" y="4811"/>
                  <a:pt x="124540" y="5108"/>
                  <a:pt x="123682" y="5418"/>
                </a:cubicBezTo>
                <a:cubicBezTo>
                  <a:pt x="123242" y="5585"/>
                  <a:pt x="122801" y="5739"/>
                  <a:pt x="122361" y="5906"/>
                </a:cubicBezTo>
                <a:cubicBezTo>
                  <a:pt x="121920" y="6073"/>
                  <a:pt x="121480" y="6251"/>
                  <a:pt x="121015" y="6430"/>
                </a:cubicBezTo>
                <a:cubicBezTo>
                  <a:pt x="120110" y="6799"/>
                  <a:pt x="119182" y="7180"/>
                  <a:pt x="118229" y="7561"/>
                </a:cubicBezTo>
                <a:cubicBezTo>
                  <a:pt x="116289" y="8311"/>
                  <a:pt x="114324" y="9216"/>
                  <a:pt x="112240" y="10133"/>
                </a:cubicBezTo>
                <a:cubicBezTo>
                  <a:pt x="111717" y="10371"/>
                  <a:pt x="111193" y="10597"/>
                  <a:pt x="110657" y="10835"/>
                </a:cubicBezTo>
                <a:cubicBezTo>
                  <a:pt x="110133" y="11073"/>
                  <a:pt x="109609" y="11335"/>
                  <a:pt x="109073" y="11585"/>
                </a:cubicBezTo>
                <a:cubicBezTo>
                  <a:pt x="108002" y="12109"/>
                  <a:pt x="106918" y="12633"/>
                  <a:pt x="105811" y="13169"/>
                </a:cubicBezTo>
                <a:cubicBezTo>
                  <a:pt x="104692" y="13693"/>
                  <a:pt x="103596" y="14288"/>
                  <a:pt x="102465" y="14871"/>
                </a:cubicBezTo>
                <a:cubicBezTo>
                  <a:pt x="101334" y="15467"/>
                  <a:pt x="100179" y="16062"/>
                  <a:pt x="99024" y="16669"/>
                </a:cubicBezTo>
                <a:cubicBezTo>
                  <a:pt x="97870" y="17324"/>
                  <a:pt x="96715" y="17967"/>
                  <a:pt x="95536" y="18634"/>
                </a:cubicBezTo>
                <a:cubicBezTo>
                  <a:pt x="94953" y="18967"/>
                  <a:pt x="94357" y="19301"/>
                  <a:pt x="93762" y="19634"/>
                </a:cubicBezTo>
                <a:cubicBezTo>
                  <a:pt x="93167" y="19979"/>
                  <a:pt x="92583" y="20348"/>
                  <a:pt x="91988" y="20694"/>
                </a:cubicBezTo>
                <a:cubicBezTo>
                  <a:pt x="90809" y="21420"/>
                  <a:pt x="89607" y="22146"/>
                  <a:pt x="88392" y="22872"/>
                </a:cubicBezTo>
                <a:cubicBezTo>
                  <a:pt x="88095" y="23051"/>
                  <a:pt x="87797" y="23253"/>
                  <a:pt x="87499" y="23444"/>
                </a:cubicBezTo>
                <a:cubicBezTo>
                  <a:pt x="87202" y="23634"/>
                  <a:pt x="86904" y="23837"/>
                  <a:pt x="86606" y="24027"/>
                </a:cubicBezTo>
                <a:cubicBezTo>
                  <a:pt x="85999" y="24420"/>
                  <a:pt x="85392" y="24801"/>
                  <a:pt x="84797" y="25194"/>
                </a:cubicBezTo>
                <a:cubicBezTo>
                  <a:pt x="84189" y="25587"/>
                  <a:pt x="83570" y="25992"/>
                  <a:pt x="82963" y="26385"/>
                </a:cubicBezTo>
                <a:cubicBezTo>
                  <a:pt x="82356" y="26790"/>
                  <a:pt x="81760" y="27206"/>
                  <a:pt x="81153" y="27623"/>
                </a:cubicBezTo>
                <a:cubicBezTo>
                  <a:pt x="79939" y="28456"/>
                  <a:pt x="78724" y="29302"/>
                  <a:pt x="77498" y="30159"/>
                </a:cubicBezTo>
                <a:cubicBezTo>
                  <a:pt x="76295" y="31040"/>
                  <a:pt x="75081" y="31921"/>
                  <a:pt x="73867" y="32826"/>
                </a:cubicBezTo>
                <a:cubicBezTo>
                  <a:pt x="73569" y="33040"/>
                  <a:pt x="73259" y="33267"/>
                  <a:pt x="72950" y="33493"/>
                </a:cubicBezTo>
                <a:lnTo>
                  <a:pt x="72497" y="33838"/>
                </a:lnTo>
                <a:lnTo>
                  <a:pt x="72045" y="34183"/>
                </a:lnTo>
                <a:cubicBezTo>
                  <a:pt x="71450" y="34648"/>
                  <a:pt x="70842" y="35112"/>
                  <a:pt x="70247" y="35588"/>
                </a:cubicBezTo>
                <a:cubicBezTo>
                  <a:pt x="69640" y="36053"/>
                  <a:pt x="69033" y="36529"/>
                  <a:pt x="68437" y="36993"/>
                </a:cubicBezTo>
                <a:cubicBezTo>
                  <a:pt x="68128" y="37231"/>
                  <a:pt x="67830" y="37469"/>
                  <a:pt x="67521" y="37708"/>
                </a:cubicBezTo>
                <a:lnTo>
                  <a:pt x="66628" y="38446"/>
                </a:lnTo>
                <a:cubicBezTo>
                  <a:pt x="65449" y="39422"/>
                  <a:pt x="64246" y="40410"/>
                  <a:pt x="63056" y="41399"/>
                </a:cubicBezTo>
                <a:lnTo>
                  <a:pt x="62603" y="41768"/>
                </a:lnTo>
                <a:lnTo>
                  <a:pt x="62163" y="42149"/>
                </a:lnTo>
                <a:lnTo>
                  <a:pt x="61294" y="42923"/>
                </a:lnTo>
                <a:cubicBezTo>
                  <a:pt x="60698" y="43423"/>
                  <a:pt x="60115" y="43946"/>
                  <a:pt x="59531" y="44458"/>
                </a:cubicBezTo>
                <a:lnTo>
                  <a:pt x="57769" y="45994"/>
                </a:lnTo>
                <a:lnTo>
                  <a:pt x="56043" y="47578"/>
                </a:lnTo>
                <a:lnTo>
                  <a:pt x="54328" y="49173"/>
                </a:lnTo>
                <a:cubicBezTo>
                  <a:pt x="53745" y="49709"/>
                  <a:pt x="53162" y="50233"/>
                  <a:pt x="52614" y="50781"/>
                </a:cubicBezTo>
                <a:cubicBezTo>
                  <a:pt x="51495" y="51876"/>
                  <a:pt x="50364" y="52959"/>
                  <a:pt x="49256" y="54055"/>
                </a:cubicBezTo>
                <a:cubicBezTo>
                  <a:pt x="48685" y="54591"/>
                  <a:pt x="48149" y="55150"/>
                  <a:pt x="47601" y="55710"/>
                </a:cubicBezTo>
                <a:cubicBezTo>
                  <a:pt x="47054" y="56269"/>
                  <a:pt x="46506" y="56829"/>
                  <a:pt x="45970" y="57389"/>
                </a:cubicBezTo>
                <a:cubicBezTo>
                  <a:pt x="45423" y="57936"/>
                  <a:pt x="44875" y="58496"/>
                  <a:pt x="44339" y="59055"/>
                </a:cubicBezTo>
                <a:cubicBezTo>
                  <a:pt x="43803" y="59627"/>
                  <a:pt x="43279" y="60187"/>
                  <a:pt x="42756" y="60758"/>
                </a:cubicBezTo>
                <a:cubicBezTo>
                  <a:pt x="38505" y="65271"/>
                  <a:pt x="34540" y="69926"/>
                  <a:pt x="30790" y="74534"/>
                </a:cubicBezTo>
                <a:cubicBezTo>
                  <a:pt x="29873" y="75700"/>
                  <a:pt x="28944" y="76855"/>
                  <a:pt x="28039" y="77998"/>
                </a:cubicBezTo>
                <a:cubicBezTo>
                  <a:pt x="27158" y="79153"/>
                  <a:pt x="26277" y="80308"/>
                  <a:pt x="25408" y="81451"/>
                </a:cubicBezTo>
                <a:cubicBezTo>
                  <a:pt x="24980" y="82023"/>
                  <a:pt x="24551" y="82582"/>
                  <a:pt x="24122" y="83154"/>
                </a:cubicBezTo>
                <a:cubicBezTo>
                  <a:pt x="23706" y="83737"/>
                  <a:pt x="23301" y="84309"/>
                  <a:pt x="22884" y="84868"/>
                </a:cubicBezTo>
                <a:cubicBezTo>
                  <a:pt x="22062" y="86011"/>
                  <a:pt x="21253" y="87130"/>
                  <a:pt x="20455" y="88250"/>
                </a:cubicBezTo>
                <a:cubicBezTo>
                  <a:pt x="19681" y="89381"/>
                  <a:pt x="18919" y="90500"/>
                  <a:pt x="18169" y="91595"/>
                </a:cubicBezTo>
                <a:cubicBezTo>
                  <a:pt x="17788" y="92143"/>
                  <a:pt x="17407" y="92691"/>
                  <a:pt x="17050" y="93238"/>
                </a:cubicBezTo>
                <a:cubicBezTo>
                  <a:pt x="16693" y="93786"/>
                  <a:pt x="16336" y="94334"/>
                  <a:pt x="15978" y="94869"/>
                </a:cubicBezTo>
                <a:cubicBezTo>
                  <a:pt x="15276" y="95953"/>
                  <a:pt x="14573" y="97024"/>
                  <a:pt x="13895" y="98072"/>
                </a:cubicBezTo>
                <a:cubicBezTo>
                  <a:pt x="13240" y="99132"/>
                  <a:pt x="12585" y="100180"/>
                  <a:pt x="11954" y="101192"/>
                </a:cubicBezTo>
                <a:cubicBezTo>
                  <a:pt x="10668" y="103228"/>
                  <a:pt x="9513" y="105228"/>
                  <a:pt x="8394" y="107133"/>
                </a:cubicBezTo>
                <a:cubicBezTo>
                  <a:pt x="8120" y="107609"/>
                  <a:pt x="7846" y="108073"/>
                  <a:pt x="7573" y="108538"/>
                </a:cubicBezTo>
                <a:cubicBezTo>
                  <a:pt x="7311" y="109014"/>
                  <a:pt x="7061" y="109466"/>
                  <a:pt x="6799" y="109931"/>
                </a:cubicBezTo>
                <a:cubicBezTo>
                  <a:pt x="6299" y="110836"/>
                  <a:pt x="5799" y="111729"/>
                  <a:pt x="5322" y="112586"/>
                </a:cubicBezTo>
                <a:cubicBezTo>
                  <a:pt x="5084" y="113014"/>
                  <a:pt x="4846" y="113443"/>
                  <a:pt x="4620" y="113860"/>
                </a:cubicBezTo>
                <a:cubicBezTo>
                  <a:pt x="4394" y="114277"/>
                  <a:pt x="4179" y="114693"/>
                  <a:pt x="3965" y="115098"/>
                </a:cubicBezTo>
                <a:cubicBezTo>
                  <a:pt x="3536" y="115920"/>
                  <a:pt x="3120" y="116705"/>
                  <a:pt x="2727" y="117456"/>
                </a:cubicBezTo>
                <a:cubicBezTo>
                  <a:pt x="2524" y="117837"/>
                  <a:pt x="2334" y="118206"/>
                  <a:pt x="2143" y="118575"/>
                </a:cubicBezTo>
                <a:cubicBezTo>
                  <a:pt x="2048" y="118753"/>
                  <a:pt x="1953" y="118932"/>
                  <a:pt x="1858" y="119110"/>
                </a:cubicBezTo>
                <a:cubicBezTo>
                  <a:pt x="1762" y="119289"/>
                  <a:pt x="1679" y="119468"/>
                  <a:pt x="1596" y="119646"/>
                </a:cubicBezTo>
                <a:cubicBezTo>
                  <a:pt x="1238" y="120349"/>
                  <a:pt x="905" y="121015"/>
                  <a:pt x="596" y="121658"/>
                </a:cubicBezTo>
                <a:cubicBezTo>
                  <a:pt x="393" y="122063"/>
                  <a:pt x="191" y="122468"/>
                  <a:pt x="0" y="122849"/>
                </a:cubicBezTo>
                <a:lnTo>
                  <a:pt x="44649" y="122849"/>
                </a:lnTo>
                <a:cubicBezTo>
                  <a:pt x="45161" y="121135"/>
                  <a:pt x="45684" y="119325"/>
                  <a:pt x="46316" y="117467"/>
                </a:cubicBezTo>
                <a:cubicBezTo>
                  <a:pt x="46637" y="116491"/>
                  <a:pt x="46970" y="115491"/>
                  <a:pt x="47304" y="114467"/>
                </a:cubicBezTo>
                <a:cubicBezTo>
                  <a:pt x="47661" y="113455"/>
                  <a:pt x="48030" y="112419"/>
                  <a:pt x="48399" y="111371"/>
                </a:cubicBezTo>
                <a:cubicBezTo>
                  <a:pt x="48578" y="110848"/>
                  <a:pt x="48768" y="110312"/>
                  <a:pt x="48959" y="109776"/>
                </a:cubicBezTo>
                <a:cubicBezTo>
                  <a:pt x="49149" y="109240"/>
                  <a:pt x="49364" y="108716"/>
                  <a:pt x="49566" y="108169"/>
                </a:cubicBezTo>
                <a:cubicBezTo>
                  <a:pt x="49971" y="107097"/>
                  <a:pt x="50387" y="106002"/>
                  <a:pt x="50816" y="104883"/>
                </a:cubicBezTo>
                <a:cubicBezTo>
                  <a:pt x="51257" y="103775"/>
                  <a:pt x="51721" y="102668"/>
                  <a:pt x="52173" y="101525"/>
                </a:cubicBezTo>
                <a:cubicBezTo>
                  <a:pt x="52412" y="100965"/>
                  <a:pt x="52638" y="100394"/>
                  <a:pt x="52876" y="99822"/>
                </a:cubicBezTo>
                <a:cubicBezTo>
                  <a:pt x="53114" y="99239"/>
                  <a:pt x="53364" y="98679"/>
                  <a:pt x="53614" y="98096"/>
                </a:cubicBezTo>
                <a:cubicBezTo>
                  <a:pt x="54114" y="96953"/>
                  <a:pt x="54626" y="95786"/>
                  <a:pt x="55138" y="94607"/>
                </a:cubicBezTo>
                <a:cubicBezTo>
                  <a:pt x="55674" y="93453"/>
                  <a:pt x="56222" y="92274"/>
                  <a:pt x="56781" y="91083"/>
                </a:cubicBezTo>
                <a:cubicBezTo>
                  <a:pt x="59019" y="86368"/>
                  <a:pt x="61472" y="81511"/>
                  <a:pt x="64211" y="76701"/>
                </a:cubicBezTo>
                <a:cubicBezTo>
                  <a:pt x="64556" y="76105"/>
                  <a:pt x="64889" y="75498"/>
                  <a:pt x="65235" y="74891"/>
                </a:cubicBezTo>
                <a:cubicBezTo>
                  <a:pt x="65580" y="74295"/>
                  <a:pt x="65937" y="73688"/>
                  <a:pt x="66294" y="73093"/>
                </a:cubicBezTo>
                <a:cubicBezTo>
                  <a:pt x="66651" y="72498"/>
                  <a:pt x="67009" y="71890"/>
                  <a:pt x="67366" y="71295"/>
                </a:cubicBezTo>
                <a:cubicBezTo>
                  <a:pt x="67723" y="70688"/>
                  <a:pt x="68080" y="70081"/>
                  <a:pt x="68461" y="69485"/>
                </a:cubicBezTo>
                <a:cubicBezTo>
                  <a:pt x="69211" y="68295"/>
                  <a:pt x="69961" y="67104"/>
                  <a:pt x="70711" y="65913"/>
                </a:cubicBezTo>
                <a:cubicBezTo>
                  <a:pt x="71081" y="65306"/>
                  <a:pt x="71473" y="64723"/>
                  <a:pt x="71866" y="64139"/>
                </a:cubicBezTo>
                <a:lnTo>
                  <a:pt x="73045" y="62377"/>
                </a:lnTo>
                <a:lnTo>
                  <a:pt x="74224" y="60603"/>
                </a:lnTo>
                <a:lnTo>
                  <a:pt x="75450" y="58865"/>
                </a:lnTo>
                <a:cubicBezTo>
                  <a:pt x="75855" y="58293"/>
                  <a:pt x="76272" y="57710"/>
                  <a:pt x="76676" y="57127"/>
                </a:cubicBezTo>
                <a:lnTo>
                  <a:pt x="77296" y="56269"/>
                </a:lnTo>
                <a:lnTo>
                  <a:pt x="77605" y="55829"/>
                </a:lnTo>
                <a:lnTo>
                  <a:pt x="77915" y="55400"/>
                </a:lnTo>
                <a:cubicBezTo>
                  <a:pt x="78772" y="54269"/>
                  <a:pt x="79617" y="53138"/>
                  <a:pt x="80463" y="52007"/>
                </a:cubicBezTo>
                <a:lnTo>
                  <a:pt x="81094" y="51162"/>
                </a:lnTo>
                <a:lnTo>
                  <a:pt x="81749" y="50340"/>
                </a:lnTo>
                <a:cubicBezTo>
                  <a:pt x="82189" y="49781"/>
                  <a:pt x="82630" y="49233"/>
                  <a:pt x="83058" y="48685"/>
                </a:cubicBezTo>
                <a:cubicBezTo>
                  <a:pt x="83499" y="48137"/>
                  <a:pt x="83939" y="47590"/>
                  <a:pt x="84368" y="47042"/>
                </a:cubicBezTo>
                <a:lnTo>
                  <a:pt x="84701" y="46625"/>
                </a:lnTo>
                <a:lnTo>
                  <a:pt x="85035" y="46221"/>
                </a:lnTo>
                <a:cubicBezTo>
                  <a:pt x="85261" y="45959"/>
                  <a:pt x="85487" y="45697"/>
                  <a:pt x="85713" y="45423"/>
                </a:cubicBezTo>
                <a:cubicBezTo>
                  <a:pt x="86606" y="44351"/>
                  <a:pt x="87511" y="43292"/>
                  <a:pt x="88392" y="42232"/>
                </a:cubicBezTo>
                <a:cubicBezTo>
                  <a:pt x="89321" y="41208"/>
                  <a:pt x="90226" y="40184"/>
                  <a:pt x="91143" y="39160"/>
                </a:cubicBezTo>
                <a:cubicBezTo>
                  <a:pt x="91595" y="38648"/>
                  <a:pt x="92047" y="38136"/>
                  <a:pt x="92512" y="37636"/>
                </a:cubicBezTo>
                <a:cubicBezTo>
                  <a:pt x="92976" y="37148"/>
                  <a:pt x="93440" y="36660"/>
                  <a:pt x="93905" y="36172"/>
                </a:cubicBezTo>
                <a:cubicBezTo>
                  <a:pt x="94369" y="35684"/>
                  <a:pt x="94833" y="35195"/>
                  <a:pt x="95286" y="34707"/>
                </a:cubicBezTo>
                <a:cubicBezTo>
                  <a:pt x="95524" y="34457"/>
                  <a:pt x="95750" y="34219"/>
                  <a:pt x="95976" y="33981"/>
                </a:cubicBezTo>
                <a:cubicBezTo>
                  <a:pt x="96203" y="33731"/>
                  <a:pt x="96429" y="33493"/>
                  <a:pt x="96667" y="33255"/>
                </a:cubicBezTo>
                <a:cubicBezTo>
                  <a:pt x="97620" y="32326"/>
                  <a:pt x="98548" y="31397"/>
                  <a:pt x="99477" y="30481"/>
                </a:cubicBezTo>
                <a:cubicBezTo>
                  <a:pt x="99941" y="30028"/>
                  <a:pt x="100394" y="29564"/>
                  <a:pt x="100858" y="29111"/>
                </a:cubicBezTo>
                <a:cubicBezTo>
                  <a:pt x="101334" y="28671"/>
                  <a:pt x="101799" y="28242"/>
                  <a:pt x="102263" y="27802"/>
                </a:cubicBezTo>
                <a:cubicBezTo>
                  <a:pt x="103204" y="26932"/>
                  <a:pt x="104120" y="26075"/>
                  <a:pt x="105037" y="25218"/>
                </a:cubicBezTo>
                <a:cubicBezTo>
                  <a:pt x="105978" y="24396"/>
                  <a:pt x="106895" y="23587"/>
                  <a:pt x="107811" y="22789"/>
                </a:cubicBezTo>
                <a:cubicBezTo>
                  <a:pt x="108728" y="21991"/>
                  <a:pt x="109621" y="21182"/>
                  <a:pt x="110538" y="20456"/>
                </a:cubicBezTo>
                <a:cubicBezTo>
                  <a:pt x="111443" y="19705"/>
                  <a:pt x="112348" y="18979"/>
                  <a:pt x="113229" y="18253"/>
                </a:cubicBezTo>
                <a:cubicBezTo>
                  <a:pt x="113669" y="17896"/>
                  <a:pt x="114098" y="17527"/>
                  <a:pt x="114538" y="17181"/>
                </a:cubicBezTo>
                <a:cubicBezTo>
                  <a:pt x="114979" y="16848"/>
                  <a:pt x="115419" y="16515"/>
                  <a:pt x="115860" y="16181"/>
                </a:cubicBezTo>
                <a:cubicBezTo>
                  <a:pt x="117598" y="14848"/>
                  <a:pt x="119253" y="13538"/>
                  <a:pt x="120908" y="12395"/>
                </a:cubicBezTo>
                <a:cubicBezTo>
                  <a:pt x="121718" y="11812"/>
                  <a:pt x="122516" y="11240"/>
                  <a:pt x="123289" y="10692"/>
                </a:cubicBezTo>
                <a:cubicBezTo>
                  <a:pt x="123682" y="10419"/>
                  <a:pt x="124063" y="10133"/>
                  <a:pt x="124444" y="9871"/>
                </a:cubicBezTo>
                <a:cubicBezTo>
                  <a:pt x="124825" y="9621"/>
                  <a:pt x="125206" y="9371"/>
                  <a:pt x="125575" y="9121"/>
                </a:cubicBezTo>
                <a:cubicBezTo>
                  <a:pt x="126326" y="8621"/>
                  <a:pt x="127052" y="8144"/>
                  <a:pt x="127754" y="7680"/>
                </a:cubicBezTo>
                <a:cubicBezTo>
                  <a:pt x="128100" y="7442"/>
                  <a:pt x="128445" y="7216"/>
                  <a:pt x="128778" y="6990"/>
                </a:cubicBezTo>
                <a:cubicBezTo>
                  <a:pt x="128957" y="6882"/>
                  <a:pt x="129123" y="6775"/>
                  <a:pt x="129290" y="6656"/>
                </a:cubicBezTo>
                <a:cubicBezTo>
                  <a:pt x="129374" y="6609"/>
                  <a:pt x="129457" y="6549"/>
                  <a:pt x="129528" y="6490"/>
                </a:cubicBezTo>
                <a:cubicBezTo>
                  <a:pt x="129612" y="6442"/>
                  <a:pt x="129695" y="6394"/>
                  <a:pt x="129778" y="6347"/>
                </a:cubicBezTo>
                <a:cubicBezTo>
                  <a:pt x="131112" y="5525"/>
                  <a:pt x="132326" y="4775"/>
                  <a:pt x="133422" y="4096"/>
                </a:cubicBezTo>
                <a:cubicBezTo>
                  <a:pt x="133981" y="3763"/>
                  <a:pt x="134493" y="3430"/>
                  <a:pt x="134993" y="3132"/>
                </a:cubicBezTo>
                <a:cubicBezTo>
                  <a:pt x="135493" y="2846"/>
                  <a:pt x="135970" y="2584"/>
                  <a:pt x="136410" y="2334"/>
                </a:cubicBezTo>
                <a:cubicBezTo>
                  <a:pt x="137291" y="1834"/>
                  <a:pt x="138041" y="1406"/>
                  <a:pt x="138648" y="1060"/>
                </a:cubicBezTo>
                <a:cubicBezTo>
                  <a:pt x="139863" y="370"/>
                  <a:pt x="140506" y="1"/>
                  <a:pt x="1405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2" name="Google Shape;1222;p39"/>
          <p:cNvGrpSpPr/>
          <p:nvPr/>
        </p:nvGrpSpPr>
        <p:grpSpPr>
          <a:xfrm>
            <a:off x="4566732" y="634807"/>
            <a:ext cx="1268678" cy="706071"/>
            <a:chOff x="5577894" y="1288325"/>
            <a:chExt cx="1084803" cy="603738"/>
          </a:xfrm>
        </p:grpSpPr>
        <p:sp>
          <p:nvSpPr>
            <p:cNvPr id="1223" name="Google Shape;1223;p39"/>
            <p:cNvSpPr/>
            <p:nvPr/>
          </p:nvSpPr>
          <p:spPr>
            <a:xfrm>
              <a:off x="5577894" y="1627324"/>
              <a:ext cx="241494" cy="144704"/>
            </a:xfrm>
            <a:custGeom>
              <a:avLst/>
              <a:gdLst/>
              <a:ahLst/>
              <a:cxnLst/>
              <a:rect l="l" t="t" r="r" b="b"/>
              <a:pathLst>
                <a:path w="8800" h="5273" extrusionOk="0">
                  <a:moveTo>
                    <a:pt x="6163" y="1"/>
                  </a:moveTo>
                  <a:cubicBezTo>
                    <a:pt x="5607" y="1"/>
                    <a:pt x="4948" y="141"/>
                    <a:pt x="4180" y="457"/>
                  </a:cubicBezTo>
                  <a:cubicBezTo>
                    <a:pt x="1882" y="1385"/>
                    <a:pt x="0" y="4755"/>
                    <a:pt x="0" y="4755"/>
                  </a:cubicBezTo>
                  <a:cubicBezTo>
                    <a:pt x="0" y="4755"/>
                    <a:pt x="1789" y="5272"/>
                    <a:pt x="3647" y="5272"/>
                  </a:cubicBezTo>
                  <a:cubicBezTo>
                    <a:pt x="4463" y="5272"/>
                    <a:pt x="5292" y="5173"/>
                    <a:pt x="5989" y="4886"/>
                  </a:cubicBezTo>
                  <a:cubicBezTo>
                    <a:pt x="8287" y="3957"/>
                    <a:pt x="8799" y="2588"/>
                    <a:pt x="8299" y="1361"/>
                  </a:cubicBezTo>
                  <a:cubicBezTo>
                    <a:pt x="7959" y="547"/>
                    <a:pt x="7262" y="1"/>
                    <a:pt x="6163" y="1"/>
                  </a:cubicBezTo>
                  <a:close/>
                </a:path>
              </a:pathLst>
            </a:custGeom>
            <a:gradFill>
              <a:gsLst>
                <a:gs pos="0">
                  <a:srgbClr val="FCBD24"/>
                </a:gs>
                <a:gs pos="100000">
                  <a:srgbClr val="FFFF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5754652" y="1588548"/>
              <a:ext cx="101318" cy="138886"/>
            </a:xfrm>
            <a:custGeom>
              <a:avLst/>
              <a:gdLst/>
              <a:ahLst/>
              <a:cxnLst/>
              <a:rect l="l" t="t" r="r" b="b"/>
              <a:pathLst>
                <a:path w="3692" h="5061" extrusionOk="0">
                  <a:moveTo>
                    <a:pt x="1715" y="0"/>
                  </a:moveTo>
                  <a:lnTo>
                    <a:pt x="1" y="1381"/>
                  </a:lnTo>
                  <a:lnTo>
                    <a:pt x="1501" y="5060"/>
                  </a:lnTo>
                  <a:lnTo>
                    <a:pt x="3692" y="4834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5656874" y="1411268"/>
              <a:ext cx="305627" cy="173052"/>
            </a:xfrm>
            <a:custGeom>
              <a:avLst/>
              <a:gdLst/>
              <a:ahLst/>
              <a:cxnLst/>
              <a:rect l="l" t="t" r="r" b="b"/>
              <a:pathLst>
                <a:path w="11137" h="6306" extrusionOk="0">
                  <a:moveTo>
                    <a:pt x="7406" y="0"/>
                  </a:moveTo>
                  <a:cubicBezTo>
                    <a:pt x="3993" y="0"/>
                    <a:pt x="1" y="1907"/>
                    <a:pt x="456" y="3008"/>
                  </a:cubicBezTo>
                  <a:cubicBezTo>
                    <a:pt x="1111" y="4603"/>
                    <a:pt x="5052" y="2365"/>
                    <a:pt x="6671" y="6306"/>
                  </a:cubicBezTo>
                  <a:lnTo>
                    <a:pt x="11136" y="1329"/>
                  </a:lnTo>
                  <a:cubicBezTo>
                    <a:pt x="10287" y="367"/>
                    <a:pt x="8902" y="0"/>
                    <a:pt x="74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5810196" y="1697358"/>
              <a:ext cx="264655" cy="194705"/>
            </a:xfrm>
            <a:custGeom>
              <a:avLst/>
              <a:gdLst/>
              <a:ahLst/>
              <a:cxnLst/>
              <a:rect l="l" t="t" r="r" b="b"/>
              <a:pathLst>
                <a:path w="9644" h="7095" extrusionOk="0">
                  <a:moveTo>
                    <a:pt x="2775" y="0"/>
                  </a:moveTo>
                  <a:lnTo>
                    <a:pt x="2775" y="0"/>
                  </a:lnTo>
                  <a:cubicBezTo>
                    <a:pt x="4382" y="3941"/>
                    <a:pt x="1" y="5120"/>
                    <a:pt x="656" y="6715"/>
                  </a:cubicBezTo>
                  <a:cubicBezTo>
                    <a:pt x="762" y="6975"/>
                    <a:pt x="1074" y="7095"/>
                    <a:pt x="1519" y="7095"/>
                  </a:cubicBezTo>
                  <a:cubicBezTo>
                    <a:pt x="3809" y="7095"/>
                    <a:pt x="9644" y="3935"/>
                    <a:pt x="9454" y="417"/>
                  </a:cubicBezTo>
                  <a:lnTo>
                    <a:pt x="27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5801716" y="1288435"/>
              <a:ext cx="860981" cy="446846"/>
            </a:xfrm>
            <a:custGeom>
              <a:avLst/>
              <a:gdLst/>
              <a:ahLst/>
              <a:cxnLst/>
              <a:rect l="l" t="t" r="r" b="b"/>
              <a:pathLst>
                <a:path w="31374" h="16283" extrusionOk="0">
                  <a:moveTo>
                    <a:pt x="24599" y="1"/>
                  </a:moveTo>
                  <a:cubicBezTo>
                    <a:pt x="20661" y="1"/>
                    <a:pt x="15533" y="646"/>
                    <a:pt x="11359" y="2352"/>
                  </a:cubicBezTo>
                  <a:cubicBezTo>
                    <a:pt x="5715" y="4674"/>
                    <a:pt x="1405" y="8043"/>
                    <a:pt x="0" y="10936"/>
                  </a:cubicBezTo>
                  <a:lnTo>
                    <a:pt x="1977" y="15770"/>
                  </a:lnTo>
                  <a:cubicBezTo>
                    <a:pt x="2942" y="16111"/>
                    <a:pt x="4151" y="16282"/>
                    <a:pt x="5533" y="16282"/>
                  </a:cubicBezTo>
                  <a:cubicBezTo>
                    <a:pt x="8495" y="16282"/>
                    <a:pt x="12249" y="15496"/>
                    <a:pt x="16097" y="13913"/>
                  </a:cubicBezTo>
                  <a:cubicBezTo>
                    <a:pt x="23848" y="10746"/>
                    <a:pt x="31373" y="2638"/>
                    <a:pt x="30754" y="1161"/>
                  </a:cubicBezTo>
                  <a:cubicBezTo>
                    <a:pt x="30474" y="475"/>
                    <a:pt x="27973" y="1"/>
                    <a:pt x="24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6384599" y="1288325"/>
              <a:ext cx="270583" cy="212350"/>
            </a:xfrm>
            <a:custGeom>
              <a:avLst/>
              <a:gdLst/>
              <a:ahLst/>
              <a:cxnLst/>
              <a:rect l="l" t="t" r="r" b="b"/>
              <a:pathLst>
                <a:path w="9860" h="7738" extrusionOk="0">
                  <a:moveTo>
                    <a:pt x="3350" y="0"/>
                  </a:moveTo>
                  <a:cubicBezTo>
                    <a:pt x="2685" y="0"/>
                    <a:pt x="1986" y="19"/>
                    <a:pt x="1263" y="58"/>
                  </a:cubicBezTo>
                  <a:cubicBezTo>
                    <a:pt x="1263" y="58"/>
                    <a:pt x="1" y="1296"/>
                    <a:pt x="1323" y="4523"/>
                  </a:cubicBezTo>
                  <a:cubicBezTo>
                    <a:pt x="2644" y="7738"/>
                    <a:pt x="4406" y="7738"/>
                    <a:pt x="4406" y="7738"/>
                  </a:cubicBezTo>
                  <a:cubicBezTo>
                    <a:pt x="7704" y="4821"/>
                    <a:pt x="9859" y="1987"/>
                    <a:pt x="9514" y="1165"/>
                  </a:cubicBezTo>
                  <a:cubicBezTo>
                    <a:pt x="9236" y="479"/>
                    <a:pt x="6730" y="0"/>
                    <a:pt x="33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5739943" y="1558827"/>
              <a:ext cx="284963" cy="137734"/>
            </a:xfrm>
            <a:custGeom>
              <a:avLst/>
              <a:gdLst/>
              <a:ahLst/>
              <a:cxnLst/>
              <a:rect l="l" t="t" r="r" b="b"/>
              <a:pathLst>
                <a:path w="10384" h="5019" extrusionOk="0">
                  <a:moveTo>
                    <a:pt x="8740" y="1"/>
                  </a:moveTo>
                  <a:cubicBezTo>
                    <a:pt x="8091" y="1"/>
                    <a:pt x="7180" y="212"/>
                    <a:pt x="5930" y="726"/>
                  </a:cubicBezTo>
                  <a:cubicBezTo>
                    <a:pt x="3239" y="1821"/>
                    <a:pt x="1" y="3905"/>
                    <a:pt x="322" y="4703"/>
                  </a:cubicBezTo>
                  <a:cubicBezTo>
                    <a:pt x="416" y="4923"/>
                    <a:pt x="778" y="5019"/>
                    <a:pt x="1310" y="5019"/>
                  </a:cubicBezTo>
                  <a:cubicBezTo>
                    <a:pt x="2678" y="5019"/>
                    <a:pt x="5171" y="4384"/>
                    <a:pt x="7109" y="3596"/>
                  </a:cubicBezTo>
                  <a:cubicBezTo>
                    <a:pt x="9800" y="2488"/>
                    <a:pt x="10383" y="1500"/>
                    <a:pt x="10062" y="702"/>
                  </a:cubicBezTo>
                  <a:cubicBezTo>
                    <a:pt x="9890" y="281"/>
                    <a:pt x="9489" y="1"/>
                    <a:pt x="87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6158828" y="1385966"/>
              <a:ext cx="189875" cy="189847"/>
            </a:xfrm>
            <a:custGeom>
              <a:avLst/>
              <a:gdLst/>
              <a:ahLst/>
              <a:cxnLst/>
              <a:rect l="l" t="t" r="r" b="b"/>
              <a:pathLst>
                <a:path w="6919" h="6918" extrusionOk="0">
                  <a:moveTo>
                    <a:pt x="3454" y="0"/>
                  </a:moveTo>
                  <a:cubicBezTo>
                    <a:pt x="1549" y="0"/>
                    <a:pt x="1" y="1548"/>
                    <a:pt x="1" y="3453"/>
                  </a:cubicBezTo>
                  <a:cubicBezTo>
                    <a:pt x="1" y="5370"/>
                    <a:pt x="1549" y="6918"/>
                    <a:pt x="3454" y="6918"/>
                  </a:cubicBezTo>
                  <a:cubicBezTo>
                    <a:pt x="5370" y="6918"/>
                    <a:pt x="6918" y="5370"/>
                    <a:pt x="6918" y="3453"/>
                  </a:cubicBezTo>
                  <a:cubicBezTo>
                    <a:pt x="6918" y="1548"/>
                    <a:pt x="5370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6180727" y="1407865"/>
              <a:ext cx="145747" cy="145747"/>
            </a:xfrm>
            <a:custGeom>
              <a:avLst/>
              <a:gdLst/>
              <a:ahLst/>
              <a:cxnLst/>
              <a:rect l="l" t="t" r="r" b="b"/>
              <a:pathLst>
                <a:path w="5311" h="5311" extrusionOk="0">
                  <a:moveTo>
                    <a:pt x="2656" y="0"/>
                  </a:moveTo>
                  <a:cubicBezTo>
                    <a:pt x="1191" y="0"/>
                    <a:pt x="0" y="1191"/>
                    <a:pt x="0" y="2655"/>
                  </a:cubicBezTo>
                  <a:cubicBezTo>
                    <a:pt x="0" y="4132"/>
                    <a:pt x="1191" y="5310"/>
                    <a:pt x="2656" y="5310"/>
                  </a:cubicBezTo>
                  <a:cubicBezTo>
                    <a:pt x="4132" y="5310"/>
                    <a:pt x="5311" y="4132"/>
                    <a:pt x="5311" y="2655"/>
                  </a:cubicBezTo>
                  <a:cubicBezTo>
                    <a:pt x="5311" y="1191"/>
                    <a:pt x="4132" y="0"/>
                    <a:pt x="26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3" name="Google Shape;1233;p39"/>
          <p:cNvSpPr/>
          <p:nvPr/>
        </p:nvSpPr>
        <p:spPr>
          <a:xfrm>
            <a:off x="72634" y="1802892"/>
            <a:ext cx="3306202" cy="3340640"/>
          </a:xfrm>
          <a:custGeom>
            <a:avLst/>
            <a:gdLst/>
            <a:ahLst/>
            <a:cxnLst/>
            <a:rect l="l" t="t" r="r" b="b"/>
            <a:pathLst>
              <a:path w="103013" h="104086" extrusionOk="0">
                <a:moveTo>
                  <a:pt x="103013" y="1"/>
                </a:moveTo>
                <a:cubicBezTo>
                  <a:pt x="103013" y="1"/>
                  <a:pt x="102489" y="263"/>
                  <a:pt x="101501" y="763"/>
                </a:cubicBezTo>
                <a:cubicBezTo>
                  <a:pt x="101013" y="1013"/>
                  <a:pt x="100405" y="1322"/>
                  <a:pt x="99691" y="1680"/>
                </a:cubicBezTo>
                <a:cubicBezTo>
                  <a:pt x="99334" y="1858"/>
                  <a:pt x="98953" y="2061"/>
                  <a:pt x="98536" y="2263"/>
                </a:cubicBezTo>
                <a:cubicBezTo>
                  <a:pt x="98131" y="2477"/>
                  <a:pt x="97703" y="2715"/>
                  <a:pt x="97250" y="2954"/>
                </a:cubicBezTo>
                <a:cubicBezTo>
                  <a:pt x="96334" y="3454"/>
                  <a:pt x="95321" y="4001"/>
                  <a:pt x="94226" y="4597"/>
                </a:cubicBezTo>
                <a:cubicBezTo>
                  <a:pt x="93131" y="5216"/>
                  <a:pt x="91964" y="5882"/>
                  <a:pt x="90702" y="6597"/>
                </a:cubicBezTo>
                <a:cubicBezTo>
                  <a:pt x="88202" y="8061"/>
                  <a:pt x="85404" y="9752"/>
                  <a:pt x="82391" y="11705"/>
                </a:cubicBezTo>
                <a:cubicBezTo>
                  <a:pt x="82010" y="11943"/>
                  <a:pt x="81629" y="12193"/>
                  <a:pt x="81248" y="12443"/>
                </a:cubicBezTo>
                <a:cubicBezTo>
                  <a:pt x="80867" y="12693"/>
                  <a:pt x="80486" y="12955"/>
                  <a:pt x="80093" y="13217"/>
                </a:cubicBezTo>
                <a:cubicBezTo>
                  <a:pt x="79319" y="13729"/>
                  <a:pt x="78534" y="14264"/>
                  <a:pt x="77724" y="14812"/>
                </a:cubicBezTo>
                <a:cubicBezTo>
                  <a:pt x="77319" y="15074"/>
                  <a:pt x="76926" y="15360"/>
                  <a:pt x="76522" y="15646"/>
                </a:cubicBezTo>
                <a:cubicBezTo>
                  <a:pt x="76117" y="15931"/>
                  <a:pt x="75712" y="16217"/>
                  <a:pt x="75295" y="16503"/>
                </a:cubicBezTo>
                <a:cubicBezTo>
                  <a:pt x="74890" y="16789"/>
                  <a:pt x="74474" y="17086"/>
                  <a:pt x="74057" y="17384"/>
                </a:cubicBezTo>
                <a:cubicBezTo>
                  <a:pt x="73652" y="17670"/>
                  <a:pt x="73223" y="17967"/>
                  <a:pt x="72807" y="18277"/>
                </a:cubicBezTo>
                <a:cubicBezTo>
                  <a:pt x="71973" y="18896"/>
                  <a:pt x="71140" y="19515"/>
                  <a:pt x="70283" y="20146"/>
                </a:cubicBezTo>
                <a:cubicBezTo>
                  <a:pt x="69854" y="20468"/>
                  <a:pt x="69425" y="20777"/>
                  <a:pt x="68997" y="21111"/>
                </a:cubicBezTo>
                <a:cubicBezTo>
                  <a:pt x="68568" y="21444"/>
                  <a:pt x="68140" y="21777"/>
                  <a:pt x="67711" y="22111"/>
                </a:cubicBezTo>
                <a:cubicBezTo>
                  <a:pt x="66854" y="22777"/>
                  <a:pt x="65984" y="23456"/>
                  <a:pt x="65103" y="24135"/>
                </a:cubicBezTo>
                <a:cubicBezTo>
                  <a:pt x="64246" y="24837"/>
                  <a:pt x="63365" y="25552"/>
                  <a:pt x="62496" y="26266"/>
                </a:cubicBezTo>
                <a:cubicBezTo>
                  <a:pt x="62055" y="26623"/>
                  <a:pt x="61603" y="26980"/>
                  <a:pt x="61162" y="27349"/>
                </a:cubicBezTo>
                <a:cubicBezTo>
                  <a:pt x="60734" y="27730"/>
                  <a:pt x="60293" y="28100"/>
                  <a:pt x="59853" y="28469"/>
                </a:cubicBezTo>
                <a:cubicBezTo>
                  <a:pt x="59412" y="28850"/>
                  <a:pt x="58972" y="29219"/>
                  <a:pt x="58531" y="29600"/>
                </a:cubicBezTo>
                <a:cubicBezTo>
                  <a:pt x="58091" y="29981"/>
                  <a:pt x="57638" y="30350"/>
                  <a:pt x="57198" y="30743"/>
                </a:cubicBezTo>
                <a:cubicBezTo>
                  <a:pt x="56317" y="31529"/>
                  <a:pt x="55436" y="32314"/>
                  <a:pt x="54554" y="33100"/>
                </a:cubicBezTo>
                <a:cubicBezTo>
                  <a:pt x="54328" y="33291"/>
                  <a:pt x="54114" y="33493"/>
                  <a:pt x="53888" y="33695"/>
                </a:cubicBezTo>
                <a:cubicBezTo>
                  <a:pt x="53662" y="33898"/>
                  <a:pt x="53447" y="34100"/>
                  <a:pt x="53233" y="34303"/>
                </a:cubicBezTo>
                <a:cubicBezTo>
                  <a:pt x="52792" y="34707"/>
                  <a:pt x="52352" y="35112"/>
                  <a:pt x="51911" y="35517"/>
                </a:cubicBezTo>
                <a:cubicBezTo>
                  <a:pt x="50137" y="37136"/>
                  <a:pt x="48423" y="38839"/>
                  <a:pt x="46661" y="40542"/>
                </a:cubicBezTo>
                <a:cubicBezTo>
                  <a:pt x="45803" y="41411"/>
                  <a:pt x="44934" y="42268"/>
                  <a:pt x="44077" y="43137"/>
                </a:cubicBezTo>
                <a:cubicBezTo>
                  <a:pt x="43208" y="44006"/>
                  <a:pt x="42362" y="44899"/>
                  <a:pt x="41517" y="45792"/>
                </a:cubicBezTo>
                <a:lnTo>
                  <a:pt x="40255" y="47126"/>
                </a:lnTo>
                <a:lnTo>
                  <a:pt x="39612" y="47792"/>
                </a:lnTo>
                <a:lnTo>
                  <a:pt x="38993" y="48471"/>
                </a:lnTo>
                <a:cubicBezTo>
                  <a:pt x="38171" y="49376"/>
                  <a:pt x="37338" y="50293"/>
                  <a:pt x="36505" y="51198"/>
                </a:cubicBezTo>
                <a:cubicBezTo>
                  <a:pt x="35695" y="52114"/>
                  <a:pt x="34885" y="53031"/>
                  <a:pt x="34088" y="53948"/>
                </a:cubicBezTo>
                <a:cubicBezTo>
                  <a:pt x="33683" y="54412"/>
                  <a:pt x="33266" y="54865"/>
                  <a:pt x="32873" y="55341"/>
                </a:cubicBezTo>
                <a:cubicBezTo>
                  <a:pt x="32480" y="55805"/>
                  <a:pt x="32087" y="56270"/>
                  <a:pt x="31694" y="56734"/>
                </a:cubicBezTo>
                <a:cubicBezTo>
                  <a:pt x="31302" y="57198"/>
                  <a:pt x="30921" y="57663"/>
                  <a:pt x="30528" y="58127"/>
                </a:cubicBezTo>
                <a:cubicBezTo>
                  <a:pt x="30325" y="58353"/>
                  <a:pt x="30135" y="58591"/>
                  <a:pt x="29944" y="58818"/>
                </a:cubicBezTo>
                <a:cubicBezTo>
                  <a:pt x="29742" y="59056"/>
                  <a:pt x="29551" y="59294"/>
                  <a:pt x="29361" y="59520"/>
                </a:cubicBezTo>
                <a:cubicBezTo>
                  <a:pt x="28611" y="60461"/>
                  <a:pt x="27849" y="61401"/>
                  <a:pt x="27099" y="62330"/>
                </a:cubicBezTo>
                <a:cubicBezTo>
                  <a:pt x="26349" y="63259"/>
                  <a:pt x="25622" y="64211"/>
                  <a:pt x="24896" y="65140"/>
                </a:cubicBezTo>
                <a:cubicBezTo>
                  <a:pt x="24527" y="65604"/>
                  <a:pt x="24170" y="66068"/>
                  <a:pt x="23813" y="66533"/>
                </a:cubicBezTo>
                <a:cubicBezTo>
                  <a:pt x="23455" y="67009"/>
                  <a:pt x="23110" y="67473"/>
                  <a:pt x="22753" y="67938"/>
                </a:cubicBezTo>
                <a:cubicBezTo>
                  <a:pt x="22062" y="68878"/>
                  <a:pt x="21360" y="69795"/>
                  <a:pt x="20681" y="70724"/>
                </a:cubicBezTo>
                <a:cubicBezTo>
                  <a:pt x="20014" y="71652"/>
                  <a:pt x="19348" y="72581"/>
                  <a:pt x="18693" y="73498"/>
                </a:cubicBezTo>
                <a:cubicBezTo>
                  <a:pt x="18026" y="74403"/>
                  <a:pt x="17395" y="75332"/>
                  <a:pt x="16764" y="76236"/>
                </a:cubicBezTo>
                <a:cubicBezTo>
                  <a:pt x="16454" y="76689"/>
                  <a:pt x="16145" y="77141"/>
                  <a:pt x="15835" y="77594"/>
                </a:cubicBezTo>
                <a:cubicBezTo>
                  <a:pt x="15526" y="78034"/>
                  <a:pt x="15216" y="78487"/>
                  <a:pt x="14919" y="78927"/>
                </a:cubicBezTo>
                <a:cubicBezTo>
                  <a:pt x="13740" y="80725"/>
                  <a:pt x="12561" y="82463"/>
                  <a:pt x="11478" y="84190"/>
                </a:cubicBezTo>
                <a:cubicBezTo>
                  <a:pt x="10930" y="85047"/>
                  <a:pt x="10394" y="85892"/>
                  <a:pt x="9870" y="86726"/>
                </a:cubicBezTo>
                <a:cubicBezTo>
                  <a:pt x="9358" y="87559"/>
                  <a:pt x="8858" y="88381"/>
                  <a:pt x="8370" y="89190"/>
                </a:cubicBezTo>
                <a:cubicBezTo>
                  <a:pt x="6394" y="92429"/>
                  <a:pt x="4679" y="95441"/>
                  <a:pt x="3179" y="98156"/>
                </a:cubicBezTo>
                <a:cubicBezTo>
                  <a:pt x="2798" y="98822"/>
                  <a:pt x="2441" y="99489"/>
                  <a:pt x="2096" y="100120"/>
                </a:cubicBezTo>
                <a:cubicBezTo>
                  <a:pt x="1762" y="100763"/>
                  <a:pt x="1429" y="101382"/>
                  <a:pt x="1107" y="101966"/>
                </a:cubicBezTo>
                <a:cubicBezTo>
                  <a:pt x="714" y="102704"/>
                  <a:pt x="345" y="103418"/>
                  <a:pt x="0" y="104085"/>
                </a:cubicBezTo>
                <a:lnTo>
                  <a:pt x="40112" y="104085"/>
                </a:lnTo>
                <a:cubicBezTo>
                  <a:pt x="40184" y="103835"/>
                  <a:pt x="40255" y="103585"/>
                  <a:pt x="40327" y="103323"/>
                </a:cubicBezTo>
                <a:cubicBezTo>
                  <a:pt x="40541" y="102537"/>
                  <a:pt x="40767" y="101728"/>
                  <a:pt x="40993" y="100906"/>
                </a:cubicBezTo>
                <a:cubicBezTo>
                  <a:pt x="41231" y="100085"/>
                  <a:pt x="41481" y="99251"/>
                  <a:pt x="41731" y="98394"/>
                </a:cubicBezTo>
                <a:cubicBezTo>
                  <a:pt x="42232" y="96691"/>
                  <a:pt x="42803" y="94953"/>
                  <a:pt x="43375" y="93143"/>
                </a:cubicBezTo>
                <a:cubicBezTo>
                  <a:pt x="43517" y="92691"/>
                  <a:pt x="43672" y="92238"/>
                  <a:pt x="43827" y="91786"/>
                </a:cubicBezTo>
                <a:cubicBezTo>
                  <a:pt x="43982" y="91333"/>
                  <a:pt x="44137" y="90869"/>
                  <a:pt x="44291" y="90417"/>
                </a:cubicBezTo>
                <a:cubicBezTo>
                  <a:pt x="44613" y="89488"/>
                  <a:pt x="44922" y="88547"/>
                  <a:pt x="45268" y="87619"/>
                </a:cubicBezTo>
                <a:cubicBezTo>
                  <a:pt x="45601" y="86678"/>
                  <a:pt x="45946" y="85726"/>
                  <a:pt x="46292" y="84773"/>
                </a:cubicBezTo>
                <a:cubicBezTo>
                  <a:pt x="46649" y="83809"/>
                  <a:pt x="47030" y="82856"/>
                  <a:pt x="47399" y="81880"/>
                </a:cubicBezTo>
                <a:cubicBezTo>
                  <a:pt x="47577" y="81392"/>
                  <a:pt x="47768" y="80904"/>
                  <a:pt x="47958" y="80415"/>
                </a:cubicBezTo>
                <a:cubicBezTo>
                  <a:pt x="48149" y="79927"/>
                  <a:pt x="48351" y="79439"/>
                  <a:pt x="48554" y="78951"/>
                </a:cubicBezTo>
                <a:cubicBezTo>
                  <a:pt x="48947" y="77975"/>
                  <a:pt x="49340" y="76975"/>
                  <a:pt x="49756" y="75986"/>
                </a:cubicBezTo>
                <a:cubicBezTo>
                  <a:pt x="50185" y="74998"/>
                  <a:pt x="50614" y="73998"/>
                  <a:pt x="51042" y="72998"/>
                </a:cubicBezTo>
                <a:cubicBezTo>
                  <a:pt x="51149" y="72748"/>
                  <a:pt x="51256" y="72498"/>
                  <a:pt x="51364" y="72248"/>
                </a:cubicBezTo>
                <a:cubicBezTo>
                  <a:pt x="51471" y="71998"/>
                  <a:pt x="51590" y="71748"/>
                  <a:pt x="51697" y="71498"/>
                </a:cubicBezTo>
                <a:cubicBezTo>
                  <a:pt x="51923" y="70998"/>
                  <a:pt x="52149" y="70498"/>
                  <a:pt x="52376" y="69998"/>
                </a:cubicBezTo>
                <a:cubicBezTo>
                  <a:pt x="52602" y="69497"/>
                  <a:pt x="52828" y="68997"/>
                  <a:pt x="53054" y="68497"/>
                </a:cubicBezTo>
                <a:cubicBezTo>
                  <a:pt x="53281" y="67985"/>
                  <a:pt x="53531" y="67497"/>
                  <a:pt x="53769" y="66985"/>
                </a:cubicBezTo>
                <a:cubicBezTo>
                  <a:pt x="54245" y="65985"/>
                  <a:pt x="54721" y="64973"/>
                  <a:pt x="55209" y="63973"/>
                </a:cubicBezTo>
                <a:cubicBezTo>
                  <a:pt x="55709" y="62973"/>
                  <a:pt x="56209" y="61973"/>
                  <a:pt x="56710" y="60961"/>
                </a:cubicBezTo>
                <a:lnTo>
                  <a:pt x="57091" y="60211"/>
                </a:lnTo>
                <a:lnTo>
                  <a:pt x="57483" y="59461"/>
                </a:lnTo>
                <a:lnTo>
                  <a:pt x="58269" y="57972"/>
                </a:lnTo>
                <a:cubicBezTo>
                  <a:pt x="58793" y="56972"/>
                  <a:pt x="59305" y="55972"/>
                  <a:pt x="59865" y="54984"/>
                </a:cubicBezTo>
                <a:cubicBezTo>
                  <a:pt x="60412" y="53996"/>
                  <a:pt x="60948" y="53019"/>
                  <a:pt x="61496" y="52031"/>
                </a:cubicBezTo>
                <a:cubicBezTo>
                  <a:pt x="62627" y="50090"/>
                  <a:pt x="63734" y="48126"/>
                  <a:pt x="64913" y="46233"/>
                </a:cubicBezTo>
                <a:cubicBezTo>
                  <a:pt x="65199" y="45756"/>
                  <a:pt x="65496" y="45280"/>
                  <a:pt x="65782" y="44804"/>
                </a:cubicBezTo>
                <a:cubicBezTo>
                  <a:pt x="65925" y="44566"/>
                  <a:pt x="66068" y="44328"/>
                  <a:pt x="66223" y="44090"/>
                </a:cubicBezTo>
                <a:cubicBezTo>
                  <a:pt x="66365" y="43851"/>
                  <a:pt x="66520" y="43625"/>
                  <a:pt x="66663" y="43387"/>
                </a:cubicBezTo>
                <a:cubicBezTo>
                  <a:pt x="67258" y="42447"/>
                  <a:pt x="67854" y="41518"/>
                  <a:pt x="68449" y="40589"/>
                </a:cubicBezTo>
                <a:cubicBezTo>
                  <a:pt x="68735" y="40125"/>
                  <a:pt x="69056" y="39684"/>
                  <a:pt x="69354" y="39220"/>
                </a:cubicBezTo>
                <a:cubicBezTo>
                  <a:pt x="69652" y="38767"/>
                  <a:pt x="69961" y="38315"/>
                  <a:pt x="70259" y="37863"/>
                </a:cubicBezTo>
                <a:cubicBezTo>
                  <a:pt x="70568" y="37410"/>
                  <a:pt x="70866" y="36958"/>
                  <a:pt x="71164" y="36517"/>
                </a:cubicBezTo>
                <a:cubicBezTo>
                  <a:pt x="71473" y="36065"/>
                  <a:pt x="71783" y="35636"/>
                  <a:pt x="72092" y="35196"/>
                </a:cubicBezTo>
                <a:cubicBezTo>
                  <a:pt x="72700" y="34315"/>
                  <a:pt x="73319" y="33445"/>
                  <a:pt x="73914" y="32576"/>
                </a:cubicBezTo>
                <a:cubicBezTo>
                  <a:pt x="74545" y="31731"/>
                  <a:pt x="75164" y="30886"/>
                  <a:pt x="75771" y="30052"/>
                </a:cubicBezTo>
                <a:cubicBezTo>
                  <a:pt x="76081" y="29635"/>
                  <a:pt x="76391" y="29219"/>
                  <a:pt x="76688" y="28802"/>
                </a:cubicBezTo>
                <a:cubicBezTo>
                  <a:pt x="76998" y="28397"/>
                  <a:pt x="77307" y="27992"/>
                  <a:pt x="77617" y="27599"/>
                </a:cubicBezTo>
                <a:cubicBezTo>
                  <a:pt x="78236" y="26790"/>
                  <a:pt x="78843" y="25992"/>
                  <a:pt x="79450" y="25218"/>
                </a:cubicBezTo>
                <a:cubicBezTo>
                  <a:pt x="79748" y="24813"/>
                  <a:pt x="80070" y="24444"/>
                  <a:pt x="80367" y="24063"/>
                </a:cubicBezTo>
                <a:cubicBezTo>
                  <a:pt x="80677" y="23682"/>
                  <a:pt x="80986" y="23301"/>
                  <a:pt x="81284" y="22932"/>
                </a:cubicBezTo>
                <a:cubicBezTo>
                  <a:pt x="81594" y="22551"/>
                  <a:pt x="81891" y="22182"/>
                  <a:pt x="82189" y="21813"/>
                </a:cubicBezTo>
                <a:cubicBezTo>
                  <a:pt x="82487" y="21444"/>
                  <a:pt x="82784" y="21075"/>
                  <a:pt x="83082" y="20730"/>
                </a:cubicBezTo>
                <a:cubicBezTo>
                  <a:pt x="83689" y="20015"/>
                  <a:pt x="84284" y="19313"/>
                  <a:pt x="84868" y="18622"/>
                </a:cubicBezTo>
                <a:cubicBezTo>
                  <a:pt x="85154" y="18277"/>
                  <a:pt x="85451" y="17932"/>
                  <a:pt x="85737" y="17598"/>
                </a:cubicBezTo>
                <a:cubicBezTo>
                  <a:pt x="86023" y="17265"/>
                  <a:pt x="86320" y="16943"/>
                  <a:pt x="86606" y="16610"/>
                </a:cubicBezTo>
                <a:cubicBezTo>
                  <a:pt x="88904" y="14003"/>
                  <a:pt x="91083" y="11657"/>
                  <a:pt x="93059" y="9609"/>
                </a:cubicBezTo>
                <a:cubicBezTo>
                  <a:pt x="94059" y="8597"/>
                  <a:pt x="94988" y="7645"/>
                  <a:pt x="95845" y="6764"/>
                </a:cubicBezTo>
                <a:cubicBezTo>
                  <a:pt x="96738" y="5906"/>
                  <a:pt x="97548" y="5120"/>
                  <a:pt x="98274" y="4406"/>
                </a:cubicBezTo>
                <a:cubicBezTo>
                  <a:pt x="98643" y="4049"/>
                  <a:pt x="99001" y="3716"/>
                  <a:pt x="99322" y="3394"/>
                </a:cubicBezTo>
                <a:cubicBezTo>
                  <a:pt x="99667" y="3085"/>
                  <a:pt x="99977" y="2799"/>
                  <a:pt x="100274" y="2525"/>
                </a:cubicBezTo>
                <a:cubicBezTo>
                  <a:pt x="100858" y="1977"/>
                  <a:pt x="101358" y="1525"/>
                  <a:pt x="101763" y="1144"/>
                </a:cubicBezTo>
                <a:cubicBezTo>
                  <a:pt x="102584" y="394"/>
                  <a:pt x="103013" y="1"/>
                  <a:pt x="1030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39"/>
          <p:cNvSpPr/>
          <p:nvPr/>
        </p:nvSpPr>
        <p:spPr>
          <a:xfrm>
            <a:off x="193374" y="2552228"/>
            <a:ext cx="2269117" cy="2591286"/>
          </a:xfrm>
          <a:custGeom>
            <a:avLst/>
            <a:gdLst/>
            <a:ahLst/>
            <a:cxnLst/>
            <a:rect l="l" t="t" r="r" b="b"/>
            <a:pathLst>
              <a:path w="70700" h="80738" extrusionOk="0">
                <a:moveTo>
                  <a:pt x="70700" y="1"/>
                </a:moveTo>
                <a:lnTo>
                  <a:pt x="70700" y="1"/>
                </a:lnTo>
                <a:cubicBezTo>
                  <a:pt x="70699" y="1"/>
                  <a:pt x="69270" y="1061"/>
                  <a:pt x="66783" y="2906"/>
                </a:cubicBezTo>
                <a:cubicBezTo>
                  <a:pt x="66152" y="3370"/>
                  <a:pt x="65461" y="3882"/>
                  <a:pt x="64711" y="4442"/>
                </a:cubicBezTo>
                <a:cubicBezTo>
                  <a:pt x="63973" y="5025"/>
                  <a:pt x="63175" y="5656"/>
                  <a:pt x="62318" y="6335"/>
                </a:cubicBezTo>
                <a:cubicBezTo>
                  <a:pt x="61460" y="7014"/>
                  <a:pt x="60556" y="7740"/>
                  <a:pt x="59591" y="8502"/>
                </a:cubicBezTo>
                <a:cubicBezTo>
                  <a:pt x="59353" y="8704"/>
                  <a:pt x="59103" y="8895"/>
                  <a:pt x="58853" y="9097"/>
                </a:cubicBezTo>
                <a:cubicBezTo>
                  <a:pt x="58615" y="9300"/>
                  <a:pt x="58377" y="9502"/>
                  <a:pt x="58127" y="9704"/>
                </a:cubicBezTo>
                <a:cubicBezTo>
                  <a:pt x="57639" y="10121"/>
                  <a:pt x="57139" y="10550"/>
                  <a:pt x="56627" y="10990"/>
                </a:cubicBezTo>
                <a:cubicBezTo>
                  <a:pt x="55591" y="11860"/>
                  <a:pt x="54519" y="12776"/>
                  <a:pt x="53412" y="13717"/>
                </a:cubicBezTo>
                <a:cubicBezTo>
                  <a:pt x="53138" y="13955"/>
                  <a:pt x="52864" y="14205"/>
                  <a:pt x="52590" y="14455"/>
                </a:cubicBezTo>
                <a:cubicBezTo>
                  <a:pt x="52316" y="14705"/>
                  <a:pt x="52043" y="14955"/>
                  <a:pt x="51769" y="15205"/>
                </a:cubicBezTo>
                <a:cubicBezTo>
                  <a:pt x="51209" y="15717"/>
                  <a:pt x="50638" y="16229"/>
                  <a:pt x="50066" y="16753"/>
                </a:cubicBezTo>
                <a:cubicBezTo>
                  <a:pt x="49495" y="17277"/>
                  <a:pt x="48911" y="17801"/>
                  <a:pt x="48316" y="18337"/>
                </a:cubicBezTo>
                <a:cubicBezTo>
                  <a:pt x="48030" y="18610"/>
                  <a:pt x="47721" y="18872"/>
                  <a:pt x="47435" y="19158"/>
                </a:cubicBezTo>
                <a:cubicBezTo>
                  <a:pt x="47137" y="19432"/>
                  <a:pt x="46852" y="19718"/>
                  <a:pt x="46554" y="20003"/>
                </a:cubicBezTo>
                <a:cubicBezTo>
                  <a:pt x="45387" y="21146"/>
                  <a:pt x="44185" y="22313"/>
                  <a:pt x="42958" y="23492"/>
                </a:cubicBezTo>
                <a:cubicBezTo>
                  <a:pt x="42339" y="24075"/>
                  <a:pt x="41744" y="24694"/>
                  <a:pt x="41148" y="25325"/>
                </a:cubicBezTo>
                <a:cubicBezTo>
                  <a:pt x="40541" y="25945"/>
                  <a:pt x="39934" y="26564"/>
                  <a:pt x="39327" y="27195"/>
                </a:cubicBezTo>
                <a:cubicBezTo>
                  <a:pt x="38708" y="27838"/>
                  <a:pt x="38089" y="28469"/>
                  <a:pt x="37469" y="29112"/>
                </a:cubicBezTo>
                <a:cubicBezTo>
                  <a:pt x="37315" y="29266"/>
                  <a:pt x="37160" y="29433"/>
                  <a:pt x="37005" y="29588"/>
                </a:cubicBezTo>
                <a:lnTo>
                  <a:pt x="36565" y="30088"/>
                </a:lnTo>
                <a:cubicBezTo>
                  <a:pt x="36255" y="30421"/>
                  <a:pt x="35957" y="30755"/>
                  <a:pt x="35648" y="31076"/>
                </a:cubicBezTo>
                <a:cubicBezTo>
                  <a:pt x="34445" y="32410"/>
                  <a:pt x="33219" y="33755"/>
                  <a:pt x="31993" y="35112"/>
                </a:cubicBezTo>
                <a:cubicBezTo>
                  <a:pt x="30802" y="36494"/>
                  <a:pt x="29599" y="37887"/>
                  <a:pt x="28409" y="39280"/>
                </a:cubicBezTo>
                <a:cubicBezTo>
                  <a:pt x="27194" y="40673"/>
                  <a:pt x="26063" y="42113"/>
                  <a:pt x="24896" y="43542"/>
                </a:cubicBezTo>
                <a:cubicBezTo>
                  <a:pt x="23753" y="44971"/>
                  <a:pt x="22575" y="46388"/>
                  <a:pt x="21491" y="47852"/>
                </a:cubicBezTo>
                <a:cubicBezTo>
                  <a:pt x="20396" y="49305"/>
                  <a:pt x="19300" y="50745"/>
                  <a:pt x="18217" y="52174"/>
                </a:cubicBezTo>
                <a:cubicBezTo>
                  <a:pt x="17169" y="53627"/>
                  <a:pt x="16145" y="55067"/>
                  <a:pt x="15121" y="56484"/>
                </a:cubicBezTo>
                <a:cubicBezTo>
                  <a:pt x="14871" y="56841"/>
                  <a:pt x="14621" y="57198"/>
                  <a:pt x="14371" y="57544"/>
                </a:cubicBezTo>
                <a:cubicBezTo>
                  <a:pt x="14121" y="57901"/>
                  <a:pt x="13859" y="58246"/>
                  <a:pt x="13633" y="58603"/>
                </a:cubicBezTo>
                <a:cubicBezTo>
                  <a:pt x="13145" y="59318"/>
                  <a:pt x="12669" y="60020"/>
                  <a:pt x="12204" y="60723"/>
                </a:cubicBezTo>
                <a:cubicBezTo>
                  <a:pt x="11740" y="61425"/>
                  <a:pt x="11276" y="62116"/>
                  <a:pt x="10811" y="62794"/>
                </a:cubicBezTo>
                <a:cubicBezTo>
                  <a:pt x="10585" y="63140"/>
                  <a:pt x="10347" y="63485"/>
                  <a:pt x="10121" y="63818"/>
                </a:cubicBezTo>
                <a:cubicBezTo>
                  <a:pt x="10014" y="63985"/>
                  <a:pt x="9895" y="64164"/>
                  <a:pt x="9787" y="64330"/>
                </a:cubicBezTo>
                <a:cubicBezTo>
                  <a:pt x="9680" y="64497"/>
                  <a:pt x="9573" y="64676"/>
                  <a:pt x="9466" y="64842"/>
                </a:cubicBezTo>
                <a:cubicBezTo>
                  <a:pt x="8609" y="66200"/>
                  <a:pt x="7763" y="67533"/>
                  <a:pt x="6954" y="68807"/>
                </a:cubicBezTo>
                <a:cubicBezTo>
                  <a:pt x="6561" y="69450"/>
                  <a:pt x="6144" y="70081"/>
                  <a:pt x="5775" y="70712"/>
                </a:cubicBezTo>
                <a:cubicBezTo>
                  <a:pt x="5394" y="71343"/>
                  <a:pt x="5037" y="71962"/>
                  <a:pt x="4668" y="72569"/>
                </a:cubicBezTo>
                <a:cubicBezTo>
                  <a:pt x="3953" y="73796"/>
                  <a:pt x="3263" y="74963"/>
                  <a:pt x="2608" y="76070"/>
                </a:cubicBezTo>
                <a:cubicBezTo>
                  <a:pt x="2275" y="76617"/>
                  <a:pt x="1977" y="77177"/>
                  <a:pt x="1679" y="77713"/>
                </a:cubicBezTo>
                <a:cubicBezTo>
                  <a:pt x="1382" y="78249"/>
                  <a:pt x="1096" y="78773"/>
                  <a:pt x="810" y="79273"/>
                </a:cubicBezTo>
                <a:cubicBezTo>
                  <a:pt x="536" y="79773"/>
                  <a:pt x="262" y="80261"/>
                  <a:pt x="0" y="80737"/>
                </a:cubicBezTo>
                <a:lnTo>
                  <a:pt x="32719" y="80737"/>
                </a:lnTo>
                <a:cubicBezTo>
                  <a:pt x="32766" y="80511"/>
                  <a:pt x="32826" y="80297"/>
                  <a:pt x="32885" y="80070"/>
                </a:cubicBezTo>
                <a:cubicBezTo>
                  <a:pt x="33231" y="78749"/>
                  <a:pt x="33576" y="77391"/>
                  <a:pt x="33933" y="75998"/>
                </a:cubicBezTo>
                <a:cubicBezTo>
                  <a:pt x="33981" y="75820"/>
                  <a:pt x="34028" y="75653"/>
                  <a:pt x="34076" y="75474"/>
                </a:cubicBezTo>
                <a:cubicBezTo>
                  <a:pt x="34124" y="75296"/>
                  <a:pt x="34171" y="75117"/>
                  <a:pt x="34219" y="74951"/>
                </a:cubicBezTo>
                <a:cubicBezTo>
                  <a:pt x="34326" y="74593"/>
                  <a:pt x="34421" y="74236"/>
                  <a:pt x="34529" y="73891"/>
                </a:cubicBezTo>
                <a:cubicBezTo>
                  <a:pt x="34731" y="73177"/>
                  <a:pt x="34945" y="72450"/>
                  <a:pt x="35160" y="71724"/>
                </a:cubicBezTo>
                <a:cubicBezTo>
                  <a:pt x="35362" y="70986"/>
                  <a:pt x="35576" y="70248"/>
                  <a:pt x="35791" y="69498"/>
                </a:cubicBezTo>
                <a:cubicBezTo>
                  <a:pt x="35898" y="69128"/>
                  <a:pt x="36029" y="68759"/>
                  <a:pt x="36136" y="68378"/>
                </a:cubicBezTo>
                <a:cubicBezTo>
                  <a:pt x="36267" y="68009"/>
                  <a:pt x="36386" y="67640"/>
                  <a:pt x="36505" y="67259"/>
                </a:cubicBezTo>
                <a:cubicBezTo>
                  <a:pt x="36993" y="65747"/>
                  <a:pt x="37481" y="64211"/>
                  <a:pt x="37981" y="62651"/>
                </a:cubicBezTo>
                <a:cubicBezTo>
                  <a:pt x="38529" y="61104"/>
                  <a:pt x="39089" y="59544"/>
                  <a:pt x="39636" y="57960"/>
                </a:cubicBezTo>
                <a:cubicBezTo>
                  <a:pt x="40184" y="56377"/>
                  <a:pt x="40815" y="54817"/>
                  <a:pt x="41422" y="53222"/>
                </a:cubicBezTo>
                <a:cubicBezTo>
                  <a:pt x="42041" y="51638"/>
                  <a:pt x="42637" y="50019"/>
                  <a:pt x="43315" y="48459"/>
                </a:cubicBezTo>
                <a:cubicBezTo>
                  <a:pt x="43982" y="46876"/>
                  <a:pt x="44649" y="45292"/>
                  <a:pt x="45316" y="43721"/>
                </a:cubicBezTo>
                <a:cubicBezTo>
                  <a:pt x="46030" y="42161"/>
                  <a:pt x="46744" y="40613"/>
                  <a:pt x="47447" y="39065"/>
                </a:cubicBezTo>
                <a:cubicBezTo>
                  <a:pt x="47625" y="38684"/>
                  <a:pt x="47804" y="38291"/>
                  <a:pt x="47971" y="37910"/>
                </a:cubicBezTo>
                <a:lnTo>
                  <a:pt x="48245" y="37339"/>
                </a:lnTo>
                <a:cubicBezTo>
                  <a:pt x="48328" y="37136"/>
                  <a:pt x="48423" y="36958"/>
                  <a:pt x="48518" y="36767"/>
                </a:cubicBezTo>
                <a:cubicBezTo>
                  <a:pt x="48887" y="36005"/>
                  <a:pt x="49268" y="35255"/>
                  <a:pt x="49638" y="34517"/>
                </a:cubicBezTo>
                <a:cubicBezTo>
                  <a:pt x="50007" y="33767"/>
                  <a:pt x="50376" y="33017"/>
                  <a:pt x="50745" y="32279"/>
                </a:cubicBezTo>
                <a:cubicBezTo>
                  <a:pt x="51102" y="31541"/>
                  <a:pt x="51471" y="30802"/>
                  <a:pt x="51852" y="30088"/>
                </a:cubicBezTo>
                <a:cubicBezTo>
                  <a:pt x="52626" y="28659"/>
                  <a:pt x="53388" y="27242"/>
                  <a:pt x="54126" y="25861"/>
                </a:cubicBezTo>
                <a:cubicBezTo>
                  <a:pt x="54305" y="25516"/>
                  <a:pt x="54495" y="25171"/>
                  <a:pt x="54674" y="24825"/>
                </a:cubicBezTo>
                <a:cubicBezTo>
                  <a:pt x="54853" y="24480"/>
                  <a:pt x="55055" y="24159"/>
                  <a:pt x="55245" y="23825"/>
                </a:cubicBezTo>
                <a:cubicBezTo>
                  <a:pt x="55638" y="23159"/>
                  <a:pt x="56007" y="22504"/>
                  <a:pt x="56388" y="21849"/>
                </a:cubicBezTo>
                <a:cubicBezTo>
                  <a:pt x="56758" y="21194"/>
                  <a:pt x="57139" y="20563"/>
                  <a:pt x="57496" y="19932"/>
                </a:cubicBezTo>
                <a:cubicBezTo>
                  <a:pt x="57686" y="19610"/>
                  <a:pt x="57865" y="19301"/>
                  <a:pt x="58043" y="18979"/>
                </a:cubicBezTo>
                <a:cubicBezTo>
                  <a:pt x="58222" y="18670"/>
                  <a:pt x="58401" y="18360"/>
                  <a:pt x="58591" y="18063"/>
                </a:cubicBezTo>
                <a:cubicBezTo>
                  <a:pt x="59329" y="16860"/>
                  <a:pt x="60056" y="15693"/>
                  <a:pt x="60746" y="14586"/>
                </a:cubicBezTo>
                <a:cubicBezTo>
                  <a:pt x="61103" y="14026"/>
                  <a:pt x="61437" y="13479"/>
                  <a:pt x="61770" y="12943"/>
                </a:cubicBezTo>
                <a:cubicBezTo>
                  <a:pt x="61937" y="12669"/>
                  <a:pt x="62103" y="12407"/>
                  <a:pt x="62270" y="12145"/>
                </a:cubicBezTo>
                <a:cubicBezTo>
                  <a:pt x="62437" y="11883"/>
                  <a:pt x="62603" y="11633"/>
                  <a:pt x="62770" y="11383"/>
                </a:cubicBezTo>
                <a:cubicBezTo>
                  <a:pt x="63437" y="10395"/>
                  <a:pt x="64068" y="9443"/>
                  <a:pt x="64663" y="8562"/>
                </a:cubicBezTo>
                <a:cubicBezTo>
                  <a:pt x="65259" y="7669"/>
                  <a:pt x="65830" y="6823"/>
                  <a:pt x="66342" y="6049"/>
                </a:cubicBezTo>
                <a:cubicBezTo>
                  <a:pt x="66890" y="5287"/>
                  <a:pt x="67390" y="4597"/>
                  <a:pt x="67842" y="3966"/>
                </a:cubicBezTo>
                <a:cubicBezTo>
                  <a:pt x="69664" y="1442"/>
                  <a:pt x="70699" y="1"/>
                  <a:pt x="707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39"/>
          <p:cNvSpPr/>
          <p:nvPr/>
        </p:nvSpPr>
        <p:spPr>
          <a:xfrm>
            <a:off x="291584" y="3432253"/>
            <a:ext cx="1407783" cy="1711241"/>
          </a:xfrm>
          <a:custGeom>
            <a:avLst/>
            <a:gdLst/>
            <a:ahLst/>
            <a:cxnLst/>
            <a:rect l="l" t="t" r="r" b="b"/>
            <a:pathLst>
              <a:path w="43863" h="53318" extrusionOk="0">
                <a:moveTo>
                  <a:pt x="43863" y="1"/>
                </a:moveTo>
                <a:cubicBezTo>
                  <a:pt x="43863" y="1"/>
                  <a:pt x="42982" y="823"/>
                  <a:pt x="41422" y="2275"/>
                </a:cubicBezTo>
                <a:cubicBezTo>
                  <a:pt x="41041" y="2632"/>
                  <a:pt x="40613" y="3025"/>
                  <a:pt x="40136" y="3466"/>
                </a:cubicBezTo>
                <a:cubicBezTo>
                  <a:pt x="39684" y="3906"/>
                  <a:pt x="39184" y="4394"/>
                  <a:pt x="38648" y="4906"/>
                </a:cubicBezTo>
                <a:cubicBezTo>
                  <a:pt x="38112" y="5430"/>
                  <a:pt x="37553" y="5990"/>
                  <a:pt x="36945" y="6561"/>
                </a:cubicBezTo>
                <a:cubicBezTo>
                  <a:pt x="36803" y="6716"/>
                  <a:pt x="36648" y="6859"/>
                  <a:pt x="36493" y="7014"/>
                </a:cubicBezTo>
                <a:cubicBezTo>
                  <a:pt x="36350" y="7169"/>
                  <a:pt x="36195" y="7323"/>
                  <a:pt x="36041" y="7478"/>
                </a:cubicBezTo>
                <a:cubicBezTo>
                  <a:pt x="35731" y="7788"/>
                  <a:pt x="35421" y="8109"/>
                  <a:pt x="35100" y="8431"/>
                </a:cubicBezTo>
                <a:cubicBezTo>
                  <a:pt x="34445" y="9085"/>
                  <a:pt x="33778" y="9764"/>
                  <a:pt x="33088" y="10467"/>
                </a:cubicBezTo>
                <a:cubicBezTo>
                  <a:pt x="32397" y="11193"/>
                  <a:pt x="31695" y="11931"/>
                  <a:pt x="30968" y="12693"/>
                </a:cubicBezTo>
                <a:cubicBezTo>
                  <a:pt x="29504" y="14217"/>
                  <a:pt x="28028" y="15884"/>
                  <a:pt x="26468" y="17598"/>
                </a:cubicBezTo>
                <a:cubicBezTo>
                  <a:pt x="26075" y="18027"/>
                  <a:pt x="25694" y="18468"/>
                  <a:pt x="25313" y="18908"/>
                </a:cubicBezTo>
                <a:cubicBezTo>
                  <a:pt x="24920" y="19360"/>
                  <a:pt x="24539" y="19801"/>
                  <a:pt x="24146" y="20253"/>
                </a:cubicBezTo>
                <a:cubicBezTo>
                  <a:pt x="23753" y="20706"/>
                  <a:pt x="23360" y="21158"/>
                  <a:pt x="22956" y="21611"/>
                </a:cubicBezTo>
                <a:cubicBezTo>
                  <a:pt x="22563" y="22075"/>
                  <a:pt x="22182" y="22539"/>
                  <a:pt x="21789" y="23016"/>
                </a:cubicBezTo>
                <a:cubicBezTo>
                  <a:pt x="21015" y="23944"/>
                  <a:pt x="20217" y="24897"/>
                  <a:pt x="19431" y="25849"/>
                </a:cubicBezTo>
                <a:cubicBezTo>
                  <a:pt x="18657" y="26814"/>
                  <a:pt x="17872" y="27790"/>
                  <a:pt x="17098" y="28766"/>
                </a:cubicBezTo>
                <a:lnTo>
                  <a:pt x="16514" y="29493"/>
                </a:lnTo>
                <a:lnTo>
                  <a:pt x="15943" y="30231"/>
                </a:lnTo>
                <a:cubicBezTo>
                  <a:pt x="15562" y="30731"/>
                  <a:pt x="15181" y="31219"/>
                  <a:pt x="14800" y="31719"/>
                </a:cubicBezTo>
                <a:cubicBezTo>
                  <a:pt x="14419" y="32219"/>
                  <a:pt x="14038" y="32707"/>
                  <a:pt x="13669" y="33196"/>
                </a:cubicBezTo>
                <a:cubicBezTo>
                  <a:pt x="13288" y="33696"/>
                  <a:pt x="12931" y="34196"/>
                  <a:pt x="12561" y="34696"/>
                </a:cubicBezTo>
                <a:cubicBezTo>
                  <a:pt x="11823" y="35684"/>
                  <a:pt x="11097" y="36672"/>
                  <a:pt x="10383" y="37648"/>
                </a:cubicBezTo>
                <a:cubicBezTo>
                  <a:pt x="9680" y="38649"/>
                  <a:pt x="8990" y="39625"/>
                  <a:pt x="8311" y="40589"/>
                </a:cubicBezTo>
                <a:cubicBezTo>
                  <a:pt x="7620" y="41554"/>
                  <a:pt x="6977" y="42518"/>
                  <a:pt x="6334" y="43471"/>
                </a:cubicBezTo>
                <a:cubicBezTo>
                  <a:pt x="6013" y="43935"/>
                  <a:pt x="5703" y="44411"/>
                  <a:pt x="5382" y="44876"/>
                </a:cubicBezTo>
                <a:cubicBezTo>
                  <a:pt x="5072" y="45328"/>
                  <a:pt x="4763" y="45792"/>
                  <a:pt x="4477" y="46245"/>
                </a:cubicBezTo>
                <a:cubicBezTo>
                  <a:pt x="3298" y="48078"/>
                  <a:pt x="2143" y="49805"/>
                  <a:pt x="1155" y="51436"/>
                </a:cubicBezTo>
                <a:cubicBezTo>
                  <a:pt x="762" y="52091"/>
                  <a:pt x="369" y="52710"/>
                  <a:pt x="0" y="53317"/>
                </a:cubicBezTo>
                <a:lnTo>
                  <a:pt x="26444" y="53317"/>
                </a:lnTo>
                <a:cubicBezTo>
                  <a:pt x="26516" y="52948"/>
                  <a:pt x="26587" y="52579"/>
                  <a:pt x="26670" y="52198"/>
                </a:cubicBezTo>
                <a:cubicBezTo>
                  <a:pt x="26873" y="51174"/>
                  <a:pt x="27075" y="50126"/>
                  <a:pt x="27325" y="49067"/>
                </a:cubicBezTo>
                <a:cubicBezTo>
                  <a:pt x="27551" y="48007"/>
                  <a:pt x="27801" y="46923"/>
                  <a:pt x="28040" y="45828"/>
                </a:cubicBezTo>
                <a:cubicBezTo>
                  <a:pt x="28301" y="44733"/>
                  <a:pt x="28575" y="43625"/>
                  <a:pt x="28837" y="42518"/>
                </a:cubicBezTo>
                <a:cubicBezTo>
                  <a:pt x="28980" y="41959"/>
                  <a:pt x="29111" y="41387"/>
                  <a:pt x="29254" y="40827"/>
                </a:cubicBezTo>
                <a:cubicBezTo>
                  <a:pt x="29409" y="40268"/>
                  <a:pt x="29552" y="39708"/>
                  <a:pt x="29706" y="39149"/>
                </a:cubicBezTo>
                <a:cubicBezTo>
                  <a:pt x="29849" y="38577"/>
                  <a:pt x="30004" y="38018"/>
                  <a:pt x="30159" y="37446"/>
                </a:cubicBezTo>
                <a:lnTo>
                  <a:pt x="30385" y="36601"/>
                </a:lnTo>
                <a:lnTo>
                  <a:pt x="30623" y="35755"/>
                </a:lnTo>
                <a:cubicBezTo>
                  <a:pt x="30945" y="34624"/>
                  <a:pt x="31266" y="33493"/>
                  <a:pt x="31600" y="32362"/>
                </a:cubicBezTo>
                <a:cubicBezTo>
                  <a:pt x="31933" y="31243"/>
                  <a:pt x="32278" y="30124"/>
                  <a:pt x="32623" y="29016"/>
                </a:cubicBezTo>
                <a:cubicBezTo>
                  <a:pt x="32802" y="28457"/>
                  <a:pt x="32969" y="27897"/>
                  <a:pt x="33147" y="27350"/>
                </a:cubicBezTo>
                <a:cubicBezTo>
                  <a:pt x="33326" y="26802"/>
                  <a:pt x="33505" y="26266"/>
                  <a:pt x="33683" y="25718"/>
                </a:cubicBezTo>
                <a:cubicBezTo>
                  <a:pt x="33862" y="25171"/>
                  <a:pt x="34040" y="24635"/>
                  <a:pt x="34219" y="24099"/>
                </a:cubicBezTo>
                <a:cubicBezTo>
                  <a:pt x="34397" y="23563"/>
                  <a:pt x="34564" y="23028"/>
                  <a:pt x="34755" y="22504"/>
                </a:cubicBezTo>
                <a:cubicBezTo>
                  <a:pt x="35505" y="20408"/>
                  <a:pt x="36207" y="18360"/>
                  <a:pt x="36957" y="16455"/>
                </a:cubicBezTo>
                <a:cubicBezTo>
                  <a:pt x="37315" y="15491"/>
                  <a:pt x="37672" y="14562"/>
                  <a:pt x="38017" y="13657"/>
                </a:cubicBezTo>
                <a:cubicBezTo>
                  <a:pt x="38374" y="12753"/>
                  <a:pt x="38731" y="11883"/>
                  <a:pt x="39065" y="11062"/>
                </a:cubicBezTo>
                <a:cubicBezTo>
                  <a:pt x="39231" y="10633"/>
                  <a:pt x="39398" y="10228"/>
                  <a:pt x="39553" y="9836"/>
                </a:cubicBezTo>
                <a:cubicBezTo>
                  <a:pt x="39636" y="9633"/>
                  <a:pt x="39720" y="9431"/>
                  <a:pt x="39791" y="9240"/>
                </a:cubicBezTo>
                <a:cubicBezTo>
                  <a:pt x="39874" y="9038"/>
                  <a:pt x="39958" y="8847"/>
                  <a:pt x="40041" y="8669"/>
                </a:cubicBezTo>
                <a:cubicBezTo>
                  <a:pt x="40363" y="7907"/>
                  <a:pt x="40660" y="7192"/>
                  <a:pt x="40958" y="6526"/>
                </a:cubicBezTo>
                <a:cubicBezTo>
                  <a:pt x="41244" y="5847"/>
                  <a:pt x="41517" y="5216"/>
                  <a:pt x="41767" y="4632"/>
                </a:cubicBezTo>
                <a:cubicBezTo>
                  <a:pt x="42029" y="4049"/>
                  <a:pt x="42268" y="3513"/>
                  <a:pt x="42494" y="3037"/>
                </a:cubicBezTo>
                <a:cubicBezTo>
                  <a:pt x="43363" y="1109"/>
                  <a:pt x="43863" y="1"/>
                  <a:pt x="4386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39"/>
          <p:cNvSpPr txBox="1">
            <a:spLocks noGrp="1"/>
          </p:cNvSpPr>
          <p:nvPr>
            <p:ph type="title"/>
          </p:nvPr>
        </p:nvSpPr>
        <p:spPr>
          <a:xfrm>
            <a:off x="296222" y="676322"/>
            <a:ext cx="385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 dirty="0">
                <a:solidFill>
                  <a:schemeClr val="dk1"/>
                </a:solidFill>
              </a:rPr>
              <a:t>EDA with SQL</a:t>
            </a:r>
            <a:endParaRPr sz="4400" dirty="0"/>
          </a:p>
        </p:txBody>
      </p:sp>
      <p:sp>
        <p:nvSpPr>
          <p:cNvPr id="7" name="Google Shape;1247;p39">
            <a:extLst>
              <a:ext uri="{FF2B5EF4-FFF2-40B4-BE49-F238E27FC236}">
                <a16:creationId xmlns:a16="http://schemas.microsoft.com/office/drawing/2014/main" id="{8FB133AF-2334-AEB3-18EE-554C03A9FABB}"/>
              </a:ext>
            </a:extLst>
          </p:cNvPr>
          <p:cNvSpPr/>
          <p:nvPr/>
        </p:nvSpPr>
        <p:spPr>
          <a:xfrm>
            <a:off x="4210162" y="3045134"/>
            <a:ext cx="4199052" cy="1463430"/>
          </a:xfrm>
          <a:custGeom>
            <a:avLst/>
            <a:gdLst/>
            <a:ahLst/>
            <a:cxnLst/>
            <a:rect l="l" t="t" r="r" b="b"/>
            <a:pathLst>
              <a:path w="65604" h="15717" extrusionOk="0">
                <a:moveTo>
                  <a:pt x="0" y="1"/>
                </a:moveTo>
                <a:lnTo>
                  <a:pt x="0" y="15717"/>
                </a:lnTo>
                <a:lnTo>
                  <a:pt x="65604" y="15717"/>
                </a:lnTo>
                <a:lnTo>
                  <a:pt x="65604" y="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525">
              <a:spcBef>
                <a:spcPts val="923"/>
              </a:spcBef>
              <a:tabLst>
                <a:tab pos="1538764" algn="l"/>
                <a:tab pos="3162300" algn="l"/>
                <a:tab pos="3815715" algn="l"/>
                <a:tab pos="4290060" algn="l"/>
              </a:tabLst>
            </a:pPr>
            <a:r>
              <a:rPr lang="en-US" b="1" spc="-206" dirty="0">
                <a:solidFill>
                  <a:schemeClr val="bg1"/>
                </a:solidFill>
              </a:rPr>
              <a:t>EXPLORATORY  </a:t>
            </a:r>
            <a:r>
              <a:rPr lang="en-US" b="1" spc="-255" dirty="0">
                <a:solidFill>
                  <a:schemeClr val="bg1"/>
                </a:solidFill>
              </a:rPr>
              <a:t>DATA </a:t>
            </a:r>
            <a:r>
              <a:rPr lang="en-US" b="1" spc="-23" dirty="0">
                <a:solidFill>
                  <a:schemeClr val="bg1"/>
                </a:solidFill>
              </a:rPr>
              <a:t> </a:t>
            </a:r>
            <a:r>
              <a:rPr lang="en-US" b="1" spc="-165" dirty="0">
                <a:solidFill>
                  <a:schemeClr val="bg1"/>
                </a:solidFill>
              </a:rPr>
              <a:t>ANALYSIS  </a:t>
            </a:r>
            <a:r>
              <a:rPr lang="en-US" b="1" spc="-64" dirty="0">
                <a:solidFill>
                  <a:schemeClr val="bg1"/>
                </a:solidFill>
              </a:rPr>
              <a:t>WITH </a:t>
            </a:r>
            <a:r>
              <a:rPr lang="en-US" b="1" spc="-217" dirty="0">
                <a:solidFill>
                  <a:schemeClr val="bg1"/>
                </a:solidFill>
              </a:rPr>
              <a:t>SQL  </a:t>
            </a:r>
            <a:r>
              <a:rPr lang="en-US" b="1" spc="-116" dirty="0">
                <a:solidFill>
                  <a:schemeClr val="bg1"/>
                </a:solidFill>
              </a:rPr>
              <a:t>DB2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spc="-146" dirty="0">
                <a:solidFill>
                  <a:schemeClr val="bg1"/>
                </a:solidFill>
              </a:rPr>
              <a:t>INTEGRATED  </a:t>
            </a:r>
            <a:r>
              <a:rPr lang="en-US" b="1" spc="-71" dirty="0">
                <a:solidFill>
                  <a:schemeClr val="bg1"/>
                </a:solidFill>
              </a:rPr>
              <a:t>IN  </a:t>
            </a:r>
            <a:r>
              <a:rPr lang="en-US" b="1" spc="-139" dirty="0">
                <a:solidFill>
                  <a:schemeClr val="bg1"/>
                </a:solidFill>
              </a:rPr>
              <a:t>PYTHON  </a:t>
            </a:r>
            <a:r>
              <a:rPr lang="en-US" b="1" spc="-64" dirty="0">
                <a:solidFill>
                  <a:schemeClr val="bg1"/>
                </a:solidFill>
              </a:rPr>
              <a:t>WITH </a:t>
            </a:r>
            <a:r>
              <a:rPr lang="en-US" b="1" spc="-131" dirty="0">
                <a:solidFill>
                  <a:schemeClr val="bg1"/>
                </a:solidFill>
              </a:rPr>
              <a:t>SQLALCHEMY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93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968" y="1303020"/>
            <a:ext cx="747522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7476" y="407669"/>
            <a:ext cx="3886200" cy="563616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spcBef>
                <a:spcPts val="75"/>
              </a:spcBef>
            </a:pPr>
            <a:r>
              <a:rPr sz="3600" b="1" spc="-176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All </a:t>
            </a:r>
            <a:r>
              <a:rPr sz="3600" b="1" spc="-300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Launch </a:t>
            </a:r>
            <a:r>
              <a:rPr sz="3600" b="1" spc="-255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Site</a:t>
            </a:r>
            <a:r>
              <a:rPr sz="3600" b="1" spc="-525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 </a:t>
            </a:r>
            <a:r>
              <a:rPr sz="3600" b="1" spc="-344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26347" y="1335412"/>
            <a:ext cx="4631055" cy="2412392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9525">
              <a:spcBef>
                <a:spcPts val="975"/>
              </a:spcBef>
            </a:pP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unique launch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500" spc="-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lnSpc>
                <a:spcPts val="1725"/>
              </a:lnSpc>
              <a:spcBef>
                <a:spcPts val="900"/>
              </a:spcBef>
            </a:pP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CCAFS SLC-40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500" spc="-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CCAFSSLC-40 </a:t>
            </a: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likely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00" spc="-86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lnSpc>
                <a:spcPts val="1725"/>
              </a:lnSpc>
            </a:pP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sz="1500" spc="-26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errors.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 marR="1585913">
              <a:lnSpc>
                <a:spcPct val="141500"/>
              </a:lnSpc>
              <a:spcBef>
                <a:spcPts val="83"/>
              </a:spcBef>
            </a:pP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CCAFS </a:t>
            </a:r>
            <a:r>
              <a:rPr sz="1500" spc="-1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LC-40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name.  </a:t>
            </a: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Likely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unique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launch_site values:  CCAFS SLC-40, KSC LC-39A,</a:t>
            </a:r>
            <a:r>
              <a:rPr sz="1500" spc="-233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VAFB </a:t>
            </a:r>
            <a:r>
              <a:rPr sz="1500" spc="-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SLC-4E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6968" y="1507616"/>
            <a:ext cx="2415159" cy="2072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968" y="1303020"/>
            <a:ext cx="747522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9028" y="629183"/>
            <a:ext cx="7122319" cy="502061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spcBef>
                <a:spcPts val="75"/>
              </a:spcBef>
            </a:pPr>
            <a:r>
              <a:rPr sz="3200" b="1" spc="-300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Launch </a:t>
            </a:r>
            <a:r>
              <a:rPr sz="3200" b="1" spc="-259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Site </a:t>
            </a:r>
            <a:r>
              <a:rPr sz="3200" b="1" spc="-341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Names </a:t>
            </a:r>
            <a:r>
              <a:rPr sz="3200" b="1" spc="-255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Beginning </a:t>
            </a:r>
            <a:r>
              <a:rPr sz="3200" b="1" spc="-60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with</a:t>
            </a:r>
            <a:r>
              <a:rPr sz="3200" b="1" spc="-443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 </a:t>
            </a:r>
            <a:r>
              <a:rPr sz="3200" b="1" spc="-472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4832249" y="3449662"/>
            <a:ext cx="384378" cy="10259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8575">
              <a:lnSpc>
                <a:spcPts val="825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8575">
                <a:lnSpc>
                  <a:spcPts val="825"/>
                </a:lnSpc>
              </a:pPr>
              <a:t>26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6209" y="1851755"/>
            <a:ext cx="1378267" cy="1061990"/>
          </a:xfrm>
          <a:prstGeom prst="rect">
            <a:avLst/>
          </a:prstGeom>
        </p:spPr>
        <p:txBody>
          <a:bodyPr vert="horz" wrap="square" lIns="0" tIns="35719" rIns="0" bIns="0" rtlCol="0">
            <a:spAutoFit/>
          </a:bodyPr>
          <a:lstStyle/>
          <a:p>
            <a:pPr marL="9525" marR="3810">
              <a:lnSpc>
                <a:spcPts val="1620"/>
              </a:lnSpc>
              <a:spcBef>
                <a:spcPts val="281"/>
              </a:spcBef>
            </a:pPr>
            <a:r>
              <a:rPr sz="1500" spc="-26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entries 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with  Launch </a:t>
            </a:r>
            <a:r>
              <a:rPr sz="1500" spc="-1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sz="1500" spc="-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beginning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CCA.</a:t>
            </a:r>
            <a:endParaRPr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4939" y="1389887"/>
            <a:ext cx="6204204" cy="2498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968" y="1303020"/>
            <a:ext cx="747522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0954" y="638572"/>
            <a:ext cx="5353526" cy="563616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spcBef>
                <a:spcPts val="75"/>
              </a:spcBef>
            </a:pPr>
            <a:r>
              <a:rPr sz="3600" b="1" spc="-274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Total </a:t>
            </a:r>
            <a:r>
              <a:rPr sz="3600" b="1" spc="-319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Payload </a:t>
            </a:r>
            <a:r>
              <a:rPr sz="3600" b="1" spc="-326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Mass </a:t>
            </a:r>
            <a:r>
              <a:rPr sz="3600" b="1" spc="-101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from</a:t>
            </a:r>
            <a:r>
              <a:rPr sz="3600" b="1" spc="-435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 </a:t>
            </a:r>
            <a:r>
              <a:rPr sz="3600" b="1" spc="-518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4832249" y="3449662"/>
            <a:ext cx="384378" cy="10259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8575">
              <a:lnSpc>
                <a:spcPts val="825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8575">
                <a:lnSpc>
                  <a:spcPts val="825"/>
                </a:lnSpc>
              </a:pPr>
              <a:t>27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3107" y="1664970"/>
            <a:ext cx="2616994" cy="1818607"/>
          </a:xfrm>
          <a:prstGeom prst="rect">
            <a:avLst/>
          </a:prstGeom>
        </p:spPr>
        <p:txBody>
          <a:bodyPr vert="horz" wrap="square" lIns="0" tIns="35719" rIns="0" bIns="0" rtlCol="0">
            <a:spAutoFit/>
          </a:bodyPr>
          <a:lstStyle/>
          <a:p>
            <a:pPr marL="9525" marR="4286">
              <a:lnSpc>
                <a:spcPts val="1620"/>
              </a:lnSpc>
              <a:spcBef>
                <a:spcPts val="281"/>
              </a:spcBef>
            </a:pP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sums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sz="1500" spc="-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kg </a:t>
            </a:r>
            <a:r>
              <a:rPr sz="1500" spc="-1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NASA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1500" spc="-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 marR="3810">
              <a:lnSpc>
                <a:spcPct val="90000"/>
              </a:lnSpc>
              <a:spcBef>
                <a:spcPts val="1028"/>
              </a:spcBef>
            </a:pPr>
            <a:r>
              <a:rPr sz="1500" spc="-1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CRS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stands </a:t>
            </a: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500" spc="-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Commercial 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Resupply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 which</a:t>
            </a:r>
            <a:r>
              <a:rPr sz="1500" spc="-6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indicates 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sz="1500" spc="-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payloads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 sent to 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spc="-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 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(ISS).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5547" y="1697354"/>
            <a:ext cx="4265676" cy="1915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968" y="1303020"/>
            <a:ext cx="747522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7476" y="654655"/>
            <a:ext cx="5791676" cy="502061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spcBef>
                <a:spcPts val="75"/>
              </a:spcBef>
            </a:pPr>
            <a:r>
              <a:rPr sz="3200" b="1" spc="-319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Average Payload </a:t>
            </a:r>
            <a:r>
              <a:rPr sz="3200" b="1" spc="-326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Mass </a:t>
            </a:r>
            <a:r>
              <a:rPr sz="3200" b="1" spc="-214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by </a:t>
            </a:r>
            <a:r>
              <a:rPr sz="3200" b="1" spc="-390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F9</a:t>
            </a:r>
            <a:r>
              <a:rPr sz="3200" b="1" spc="-484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 </a:t>
            </a:r>
            <a:r>
              <a:rPr sz="3200" b="1" spc="-217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4832249" y="3449662"/>
            <a:ext cx="384378" cy="10259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8575">
              <a:lnSpc>
                <a:spcPts val="825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8575">
                <a:lnSpc>
                  <a:spcPts val="825"/>
                </a:lnSpc>
              </a:pPr>
              <a:t>28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8873" y="1545432"/>
            <a:ext cx="2042636" cy="1656479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9525" marR="129064">
              <a:lnSpc>
                <a:spcPct val="91700"/>
              </a:lnSpc>
              <a:spcBef>
                <a:spcPts val="225"/>
              </a:spcBef>
            </a:pP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calculates</a:t>
            </a:r>
            <a:r>
              <a:rPr sz="1500" spc="-153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15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sz="1500" spc="-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 or 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launches which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booster </a:t>
            </a: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F9</a:t>
            </a:r>
            <a:r>
              <a:rPr sz="1500" spc="-26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v1.1</a:t>
            </a:r>
            <a:endParaRPr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 marR="3810">
              <a:lnSpc>
                <a:spcPct val="91800"/>
              </a:lnSpc>
              <a:spcBef>
                <a:spcPts val="1050"/>
              </a:spcBef>
            </a:pPr>
            <a:r>
              <a:rPr sz="15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sz="1500" spc="-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 of 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F9 1.1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on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sz="1500" spc="-176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 our </a:t>
            </a:r>
            <a:r>
              <a:rPr sz="1500" spc="-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r>
              <a:rPr sz="1500" spc="-86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endParaRPr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6399" y="1595628"/>
            <a:ext cx="4773168" cy="2152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968" y="1303020"/>
            <a:ext cx="747522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4627" y="620760"/>
            <a:ext cx="7241381" cy="563616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spcBef>
                <a:spcPts val="75"/>
              </a:spcBef>
            </a:pPr>
            <a:r>
              <a:rPr sz="3600" b="1" spc="-217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First </a:t>
            </a:r>
            <a:r>
              <a:rPr sz="3600" b="1" spc="-319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Successful </a:t>
            </a:r>
            <a:r>
              <a:rPr sz="3600" b="1" spc="-240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Ground </a:t>
            </a:r>
            <a:r>
              <a:rPr sz="3600" b="1" spc="-409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Pad </a:t>
            </a:r>
            <a:r>
              <a:rPr sz="3600" b="1" spc="-278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Landing</a:t>
            </a:r>
            <a:r>
              <a:rPr sz="3600" b="1" spc="-428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 </a:t>
            </a:r>
            <a:r>
              <a:rPr sz="3600" b="1" spc="-255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4832249" y="3449662"/>
            <a:ext cx="384378" cy="10259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8575">
              <a:lnSpc>
                <a:spcPts val="825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8575">
                <a:lnSpc>
                  <a:spcPts val="825"/>
                </a:lnSpc>
              </a:pPr>
              <a:t>29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40800" y="1629346"/>
            <a:ext cx="2429828" cy="1768818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9525" marR="101441">
              <a:lnSpc>
                <a:spcPct val="91800"/>
              </a:lnSpc>
              <a:spcBef>
                <a:spcPts val="225"/>
              </a:spcBef>
            </a:pP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spc="-26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1500" spc="-1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sz="1500" spc="-10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  </a:t>
            </a: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date.</a:t>
            </a:r>
            <a:endParaRPr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lnSpc>
                <a:spcPts val="1725"/>
              </a:lnSpc>
              <a:spcBef>
                <a:spcPts val="900"/>
              </a:spcBef>
            </a:pPr>
            <a:r>
              <a:rPr sz="1500" spc="-26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sz="1500" spc="-1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</a:t>
            </a:r>
            <a:r>
              <a:rPr sz="1500" spc="-56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wasn’t</a:t>
            </a:r>
            <a:endParaRPr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lnSpc>
                <a:spcPts val="1725"/>
              </a:lnSpc>
            </a:pP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until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end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500" spc="-7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2015.</a:t>
            </a:r>
            <a:endParaRPr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lnSpc>
                <a:spcPts val="1729"/>
              </a:lnSpc>
              <a:spcBef>
                <a:spcPts val="900"/>
              </a:spcBef>
            </a:pP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 in</a:t>
            </a:r>
            <a:r>
              <a:rPr sz="1500" spc="-53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endParaRPr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lnSpc>
                <a:spcPts val="1729"/>
              </a:lnSpc>
            </a:pP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appear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2014.</a:t>
            </a:r>
            <a:endParaRPr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5250" y="1667637"/>
            <a:ext cx="4335399" cy="2145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8"/>
          <p:cNvSpPr txBox="1">
            <a:spLocks noGrp="1"/>
          </p:cNvSpPr>
          <p:nvPr>
            <p:ph type="title"/>
          </p:nvPr>
        </p:nvSpPr>
        <p:spPr>
          <a:xfrm>
            <a:off x="717800" y="537175"/>
            <a:ext cx="38541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Executive Summary</a:t>
            </a:r>
            <a:endParaRPr dirty="0"/>
          </a:p>
        </p:txBody>
      </p:sp>
      <p:grpSp>
        <p:nvGrpSpPr>
          <p:cNvPr id="686" name="Google Shape;686;p28"/>
          <p:cNvGrpSpPr/>
          <p:nvPr/>
        </p:nvGrpSpPr>
        <p:grpSpPr>
          <a:xfrm>
            <a:off x="435385" y="1525462"/>
            <a:ext cx="1926673" cy="2870609"/>
            <a:chOff x="1524875" y="1457426"/>
            <a:chExt cx="1866751" cy="2781328"/>
          </a:xfrm>
        </p:grpSpPr>
        <p:sp>
          <p:nvSpPr>
            <p:cNvPr id="687" name="Google Shape;687;p28"/>
            <p:cNvSpPr/>
            <p:nvPr/>
          </p:nvSpPr>
          <p:spPr>
            <a:xfrm>
              <a:off x="2854527" y="2613189"/>
              <a:ext cx="537099" cy="1065745"/>
            </a:xfrm>
            <a:custGeom>
              <a:avLst/>
              <a:gdLst/>
              <a:ahLst/>
              <a:cxnLst/>
              <a:rect l="l" t="t" r="r" b="b"/>
              <a:pathLst>
                <a:path w="29422" h="58381" extrusionOk="0">
                  <a:moveTo>
                    <a:pt x="15092" y="0"/>
                  </a:moveTo>
                  <a:cubicBezTo>
                    <a:pt x="12868" y="0"/>
                    <a:pt x="11026" y="998"/>
                    <a:pt x="11026" y="998"/>
                  </a:cubicBezTo>
                  <a:lnTo>
                    <a:pt x="1" y="31704"/>
                  </a:lnTo>
                  <a:cubicBezTo>
                    <a:pt x="1" y="31704"/>
                    <a:pt x="3283" y="28318"/>
                    <a:pt x="6909" y="28318"/>
                  </a:cubicBezTo>
                  <a:cubicBezTo>
                    <a:pt x="7546" y="28318"/>
                    <a:pt x="8193" y="28423"/>
                    <a:pt x="8835" y="28668"/>
                  </a:cubicBezTo>
                  <a:cubicBezTo>
                    <a:pt x="14512" y="30840"/>
                    <a:pt x="27486" y="58381"/>
                    <a:pt x="28539" y="58381"/>
                  </a:cubicBezTo>
                  <a:cubicBezTo>
                    <a:pt x="28548" y="58381"/>
                    <a:pt x="28556" y="58379"/>
                    <a:pt x="28564" y="58374"/>
                  </a:cubicBezTo>
                  <a:cubicBezTo>
                    <a:pt x="29421" y="57874"/>
                    <a:pt x="23099" y="5630"/>
                    <a:pt x="19622" y="1927"/>
                  </a:cubicBezTo>
                  <a:cubicBezTo>
                    <a:pt x="18231" y="445"/>
                    <a:pt x="16576" y="0"/>
                    <a:pt x="150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2006785" y="3113096"/>
              <a:ext cx="955923" cy="1125658"/>
            </a:xfrm>
            <a:custGeom>
              <a:avLst/>
              <a:gdLst/>
              <a:ahLst/>
              <a:cxnLst/>
              <a:rect l="l" t="t" r="r" b="b"/>
              <a:pathLst>
                <a:path w="52365" h="61663" extrusionOk="0">
                  <a:moveTo>
                    <a:pt x="41863" y="6882"/>
                  </a:moveTo>
                  <a:lnTo>
                    <a:pt x="14705" y="0"/>
                  </a:lnTo>
                  <a:cubicBezTo>
                    <a:pt x="14705" y="0"/>
                    <a:pt x="0" y="5096"/>
                    <a:pt x="4823" y="19384"/>
                  </a:cubicBezTo>
                  <a:cubicBezTo>
                    <a:pt x="5311" y="20824"/>
                    <a:pt x="6989" y="15597"/>
                    <a:pt x="12264" y="17669"/>
                  </a:cubicBezTo>
                  <a:cubicBezTo>
                    <a:pt x="17526" y="19729"/>
                    <a:pt x="16622" y="25765"/>
                    <a:pt x="10287" y="31635"/>
                  </a:cubicBezTo>
                  <a:cubicBezTo>
                    <a:pt x="3953" y="37517"/>
                    <a:pt x="3453" y="43994"/>
                    <a:pt x="5061" y="46685"/>
                  </a:cubicBezTo>
                  <a:cubicBezTo>
                    <a:pt x="5573" y="47542"/>
                    <a:pt x="6335" y="39565"/>
                    <a:pt x="12526" y="40648"/>
                  </a:cubicBezTo>
                  <a:cubicBezTo>
                    <a:pt x="16050" y="41267"/>
                    <a:pt x="15657" y="46006"/>
                    <a:pt x="13514" y="48661"/>
                  </a:cubicBezTo>
                  <a:cubicBezTo>
                    <a:pt x="9311" y="53852"/>
                    <a:pt x="11169" y="60270"/>
                    <a:pt x="13526" y="61651"/>
                  </a:cubicBezTo>
                  <a:cubicBezTo>
                    <a:pt x="16133" y="61663"/>
                    <a:pt x="21444" y="56686"/>
                    <a:pt x="19729" y="50233"/>
                  </a:cubicBezTo>
                  <a:cubicBezTo>
                    <a:pt x="18777" y="46661"/>
                    <a:pt x="21265" y="42482"/>
                    <a:pt x="24944" y="43791"/>
                  </a:cubicBezTo>
                  <a:cubicBezTo>
                    <a:pt x="30873" y="45899"/>
                    <a:pt x="27242" y="53043"/>
                    <a:pt x="28099" y="52531"/>
                  </a:cubicBezTo>
                  <a:cubicBezTo>
                    <a:pt x="30790" y="50923"/>
                    <a:pt x="33433" y="44982"/>
                    <a:pt x="30671" y="36802"/>
                  </a:cubicBezTo>
                  <a:cubicBezTo>
                    <a:pt x="27909" y="28623"/>
                    <a:pt x="29980" y="22884"/>
                    <a:pt x="35600" y="23587"/>
                  </a:cubicBezTo>
                  <a:cubicBezTo>
                    <a:pt x="41208" y="24277"/>
                    <a:pt x="40196" y="29671"/>
                    <a:pt x="41303" y="28635"/>
                  </a:cubicBezTo>
                  <a:cubicBezTo>
                    <a:pt x="52364" y="18372"/>
                    <a:pt x="41863" y="6882"/>
                    <a:pt x="41863" y="6882"/>
                  </a:cubicBezTo>
                  <a:close/>
                </a:path>
              </a:pathLst>
            </a:custGeom>
            <a:gradFill>
              <a:gsLst>
                <a:gs pos="0">
                  <a:srgbClr val="FCBD24"/>
                </a:gs>
                <a:gs pos="100000">
                  <a:srgbClr val="FF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1524875" y="2377896"/>
              <a:ext cx="789857" cy="834546"/>
            </a:xfrm>
            <a:custGeom>
              <a:avLst/>
              <a:gdLst/>
              <a:ahLst/>
              <a:cxnLst/>
              <a:rect l="l" t="t" r="r" b="b"/>
              <a:pathLst>
                <a:path w="43268" h="45716" extrusionOk="0">
                  <a:moveTo>
                    <a:pt x="37197" y="0"/>
                  </a:moveTo>
                  <a:cubicBezTo>
                    <a:pt x="36585" y="0"/>
                    <a:pt x="35936" y="98"/>
                    <a:pt x="35255" y="325"/>
                  </a:cubicBezTo>
                  <a:cubicBezTo>
                    <a:pt x="30445" y="1920"/>
                    <a:pt x="0" y="44830"/>
                    <a:pt x="500" y="45688"/>
                  </a:cubicBezTo>
                  <a:cubicBezTo>
                    <a:pt x="512" y="45707"/>
                    <a:pt x="536" y="45716"/>
                    <a:pt x="571" y="45716"/>
                  </a:cubicBezTo>
                  <a:cubicBezTo>
                    <a:pt x="2089" y="45716"/>
                    <a:pt x="25012" y="28945"/>
                    <a:pt x="31585" y="28945"/>
                  </a:cubicBezTo>
                  <a:cubicBezTo>
                    <a:pt x="31733" y="28945"/>
                    <a:pt x="31873" y="28954"/>
                    <a:pt x="32004" y="28971"/>
                  </a:cubicBezTo>
                  <a:cubicBezTo>
                    <a:pt x="36564" y="29567"/>
                    <a:pt x="38327" y="35841"/>
                    <a:pt x="38327" y="35841"/>
                  </a:cubicBezTo>
                  <a:lnTo>
                    <a:pt x="43268" y="3599"/>
                  </a:lnTo>
                  <a:cubicBezTo>
                    <a:pt x="43268" y="3599"/>
                    <a:pt x="40915" y="0"/>
                    <a:pt x="37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2178071" y="1457426"/>
              <a:ext cx="1020035" cy="1828476"/>
            </a:xfrm>
            <a:custGeom>
              <a:avLst/>
              <a:gdLst/>
              <a:ahLst/>
              <a:cxnLst/>
              <a:rect l="l" t="t" r="r" b="b"/>
              <a:pathLst>
                <a:path w="55877" h="100163" extrusionOk="0">
                  <a:moveTo>
                    <a:pt x="42613" y="1"/>
                  </a:moveTo>
                  <a:cubicBezTo>
                    <a:pt x="42505" y="1"/>
                    <a:pt x="42402" y="25"/>
                    <a:pt x="42327" y="70"/>
                  </a:cubicBezTo>
                  <a:cubicBezTo>
                    <a:pt x="42327" y="70"/>
                    <a:pt x="26373" y="10762"/>
                    <a:pt x="14514" y="28657"/>
                  </a:cubicBezTo>
                  <a:cubicBezTo>
                    <a:pt x="2656" y="46540"/>
                    <a:pt x="1" y="89331"/>
                    <a:pt x="1" y="89331"/>
                  </a:cubicBezTo>
                  <a:cubicBezTo>
                    <a:pt x="1" y="89331"/>
                    <a:pt x="5430" y="95594"/>
                    <a:pt x="17765" y="98713"/>
                  </a:cubicBezTo>
                  <a:cubicBezTo>
                    <a:pt x="22073" y="99807"/>
                    <a:pt x="25819" y="100163"/>
                    <a:pt x="28870" y="100163"/>
                  </a:cubicBezTo>
                  <a:cubicBezTo>
                    <a:pt x="34555" y="100163"/>
                    <a:pt x="37827" y="98927"/>
                    <a:pt x="37827" y="98927"/>
                  </a:cubicBezTo>
                  <a:cubicBezTo>
                    <a:pt x="37827" y="98927"/>
                    <a:pt x="55877" y="60042"/>
                    <a:pt x="53972" y="38658"/>
                  </a:cubicBezTo>
                  <a:cubicBezTo>
                    <a:pt x="52067" y="17275"/>
                    <a:pt x="43137" y="272"/>
                    <a:pt x="43137" y="272"/>
                  </a:cubicBezTo>
                  <a:cubicBezTo>
                    <a:pt x="43044" y="86"/>
                    <a:pt x="42818" y="1"/>
                    <a:pt x="426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2234595" y="2508815"/>
              <a:ext cx="841811" cy="322548"/>
            </a:xfrm>
            <a:custGeom>
              <a:avLst/>
              <a:gdLst/>
              <a:ahLst/>
              <a:cxnLst/>
              <a:rect l="l" t="t" r="r" b="b"/>
              <a:pathLst>
                <a:path w="46114" h="17669" extrusionOk="0">
                  <a:moveTo>
                    <a:pt x="1215" y="0"/>
                  </a:moveTo>
                  <a:cubicBezTo>
                    <a:pt x="774" y="2167"/>
                    <a:pt x="369" y="4322"/>
                    <a:pt x="0" y="6429"/>
                  </a:cubicBezTo>
                  <a:cubicBezTo>
                    <a:pt x="14133" y="12013"/>
                    <a:pt x="29028" y="15300"/>
                    <a:pt x="44053" y="17669"/>
                  </a:cubicBezTo>
                  <a:cubicBezTo>
                    <a:pt x="44756" y="15561"/>
                    <a:pt x="45446" y="13395"/>
                    <a:pt x="46113" y="11192"/>
                  </a:cubicBezTo>
                  <a:cubicBezTo>
                    <a:pt x="41672" y="10620"/>
                    <a:pt x="37243" y="9846"/>
                    <a:pt x="32861" y="8870"/>
                  </a:cubicBezTo>
                  <a:cubicBezTo>
                    <a:pt x="22146" y="6489"/>
                    <a:pt x="11502" y="3810"/>
                    <a:pt x="12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2507390" y="1989519"/>
              <a:ext cx="504057" cy="504039"/>
            </a:xfrm>
            <a:custGeom>
              <a:avLst/>
              <a:gdLst/>
              <a:ahLst/>
              <a:cxnLst/>
              <a:rect l="l" t="t" r="r" b="b"/>
              <a:pathLst>
                <a:path w="27612" h="27611" extrusionOk="0">
                  <a:moveTo>
                    <a:pt x="13800" y="0"/>
                  </a:moveTo>
                  <a:cubicBezTo>
                    <a:pt x="6180" y="0"/>
                    <a:pt x="1" y="6191"/>
                    <a:pt x="1" y="13811"/>
                  </a:cubicBezTo>
                  <a:cubicBezTo>
                    <a:pt x="1" y="21431"/>
                    <a:pt x="6180" y="27611"/>
                    <a:pt x="13800" y="27611"/>
                  </a:cubicBezTo>
                  <a:cubicBezTo>
                    <a:pt x="21432" y="27611"/>
                    <a:pt x="27611" y="21431"/>
                    <a:pt x="27611" y="13811"/>
                  </a:cubicBezTo>
                  <a:cubicBezTo>
                    <a:pt x="27611" y="6191"/>
                    <a:pt x="21432" y="0"/>
                    <a:pt x="13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2555004" y="2037334"/>
              <a:ext cx="408839" cy="408638"/>
            </a:xfrm>
            <a:custGeom>
              <a:avLst/>
              <a:gdLst/>
              <a:ahLst/>
              <a:cxnLst/>
              <a:rect l="l" t="t" r="r" b="b"/>
              <a:pathLst>
                <a:path w="22396" h="22385" extrusionOk="0">
                  <a:moveTo>
                    <a:pt x="11192" y="0"/>
                  </a:moveTo>
                  <a:cubicBezTo>
                    <a:pt x="5013" y="0"/>
                    <a:pt x="0" y="5013"/>
                    <a:pt x="0" y="11192"/>
                  </a:cubicBezTo>
                  <a:cubicBezTo>
                    <a:pt x="0" y="17372"/>
                    <a:pt x="5013" y="22384"/>
                    <a:pt x="11192" y="22384"/>
                  </a:cubicBezTo>
                  <a:cubicBezTo>
                    <a:pt x="17383" y="22384"/>
                    <a:pt x="22396" y="17372"/>
                    <a:pt x="22396" y="11192"/>
                  </a:cubicBezTo>
                  <a:cubicBezTo>
                    <a:pt x="22396" y="5013"/>
                    <a:pt x="17383" y="0"/>
                    <a:pt x="11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252;p39">
            <a:extLst>
              <a:ext uri="{FF2B5EF4-FFF2-40B4-BE49-F238E27FC236}">
                <a16:creationId xmlns:a16="http://schemas.microsoft.com/office/drawing/2014/main" id="{8D426E32-62CB-13EB-AD6B-EE91AB8CB0C1}"/>
              </a:ext>
            </a:extLst>
          </p:cNvPr>
          <p:cNvSpPr/>
          <p:nvPr/>
        </p:nvSpPr>
        <p:spPr>
          <a:xfrm>
            <a:off x="3359583" y="1219002"/>
            <a:ext cx="5237410" cy="1988623"/>
          </a:xfrm>
          <a:custGeom>
            <a:avLst/>
            <a:gdLst/>
            <a:ahLst/>
            <a:cxnLst/>
            <a:rect l="l" t="t" r="r" b="b"/>
            <a:pathLst>
              <a:path w="65604" h="15717" extrusionOk="0">
                <a:moveTo>
                  <a:pt x="0" y="1"/>
                </a:moveTo>
                <a:lnTo>
                  <a:pt x="0" y="15717"/>
                </a:lnTo>
                <a:lnTo>
                  <a:pt x="65604" y="15717"/>
                </a:lnTo>
                <a:lnTo>
                  <a:pt x="656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4150" marR="142875" indent="-171450">
              <a:lnSpc>
                <a:spcPct val="90000"/>
              </a:lnSpc>
              <a:spcBef>
                <a:spcPts val="359"/>
              </a:spcBef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Collected data from public SpaceX API and SpaceX Wikipedia page. </a:t>
            </a:r>
          </a:p>
          <a:p>
            <a:pPr marL="184150" marR="142875" indent="-171450">
              <a:lnSpc>
                <a:spcPct val="90000"/>
              </a:lnSpc>
              <a:spcBef>
                <a:spcPts val="359"/>
              </a:spcBef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Created labels column ‘class’ which classifies successful landings. </a:t>
            </a:r>
          </a:p>
          <a:p>
            <a:pPr marL="184150" marR="142875" indent="-171450">
              <a:lnSpc>
                <a:spcPct val="90000"/>
              </a:lnSpc>
              <a:spcBef>
                <a:spcPts val="359"/>
              </a:spcBef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Explored data using SQL,  visualization, folium maps, and dashboards. </a:t>
            </a:r>
          </a:p>
          <a:p>
            <a:pPr marL="184150" marR="142875" indent="-171450">
              <a:lnSpc>
                <a:spcPct val="90000"/>
              </a:lnSpc>
              <a:spcBef>
                <a:spcPts val="359"/>
              </a:spcBef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Gathered relevant columns to be used as features. </a:t>
            </a:r>
          </a:p>
          <a:p>
            <a:pPr marL="184150" marR="142875" indent="-171450">
              <a:lnSpc>
                <a:spcPct val="90000"/>
              </a:lnSpc>
              <a:spcBef>
                <a:spcPts val="359"/>
              </a:spcBef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Changed all categorical variables to binary using one hot encoding.  </a:t>
            </a:r>
          </a:p>
          <a:p>
            <a:pPr marL="184150" marR="142875" indent="-171450">
              <a:lnSpc>
                <a:spcPct val="90000"/>
              </a:lnSpc>
              <a:spcBef>
                <a:spcPts val="359"/>
              </a:spcBef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Standardized data and used </a:t>
            </a:r>
            <a:r>
              <a:rPr lang="en-US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GridSearchCV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 to find the best parameters for machine learning models. </a:t>
            </a:r>
          </a:p>
          <a:p>
            <a:pPr marL="184150" marR="142875" indent="-171450">
              <a:lnSpc>
                <a:spcPct val="90000"/>
              </a:lnSpc>
              <a:spcBef>
                <a:spcPts val="359"/>
              </a:spcBef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Visualize the accuracy score of all models. </a:t>
            </a:r>
          </a:p>
        </p:txBody>
      </p:sp>
      <p:sp>
        <p:nvSpPr>
          <p:cNvPr id="3" name="Google Shape;1252;p39">
            <a:extLst>
              <a:ext uri="{FF2B5EF4-FFF2-40B4-BE49-F238E27FC236}">
                <a16:creationId xmlns:a16="http://schemas.microsoft.com/office/drawing/2014/main" id="{08A6F013-8A2F-14F4-7E1D-82796A212109}"/>
              </a:ext>
            </a:extLst>
          </p:cNvPr>
          <p:cNvSpPr/>
          <p:nvPr/>
        </p:nvSpPr>
        <p:spPr>
          <a:xfrm>
            <a:off x="3359583" y="3381816"/>
            <a:ext cx="5237410" cy="1224510"/>
          </a:xfrm>
          <a:custGeom>
            <a:avLst/>
            <a:gdLst/>
            <a:ahLst/>
            <a:cxnLst/>
            <a:rect l="l" t="t" r="r" b="b"/>
            <a:pathLst>
              <a:path w="65604" h="15717" extrusionOk="0">
                <a:moveTo>
                  <a:pt x="0" y="1"/>
                </a:moveTo>
                <a:lnTo>
                  <a:pt x="0" y="15717"/>
                </a:lnTo>
                <a:lnTo>
                  <a:pt x="65604" y="15717"/>
                </a:lnTo>
                <a:lnTo>
                  <a:pt x="656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4150" marR="5080" indent="-171450">
              <a:lnSpc>
                <a:spcPct val="90900"/>
              </a:lnSpc>
              <a:spcBef>
                <a:spcPts val="1645"/>
              </a:spcBef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Four machine learning models were produced: Logistic Regression, Support Vector  Machine, Decision Tree Classifier, and K Nearest Neighbors.</a:t>
            </a:r>
          </a:p>
          <a:p>
            <a:pPr marL="184150" marR="5080" indent="-171450">
              <a:lnSpc>
                <a:spcPct val="90900"/>
              </a:lnSpc>
              <a:spcBef>
                <a:spcPts val="1645"/>
              </a:spcBef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All produced similar results  with accuracy rate of about 83.33%. All models over predicted successful landings. More  data is needed for better model determination and accuracy.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96337D-7144-3AAE-CE02-B7C875F8AC30}"/>
              </a:ext>
            </a:extLst>
          </p:cNvPr>
          <p:cNvCxnSpPr>
            <a:cxnSpLocks/>
          </p:cNvCxnSpPr>
          <p:nvPr/>
        </p:nvCxnSpPr>
        <p:spPr>
          <a:xfrm>
            <a:off x="717800" y="1018375"/>
            <a:ext cx="7585279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968" y="1303020"/>
            <a:ext cx="747522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7477" y="276701"/>
            <a:ext cx="6828949" cy="930543"/>
          </a:xfrm>
          <a:prstGeom prst="rect">
            <a:avLst/>
          </a:prstGeom>
        </p:spPr>
        <p:txBody>
          <a:bodyPr vert="horz" wrap="square" lIns="0" tIns="83344" rIns="0" bIns="0" rtlCol="0" anchor="t">
            <a:spAutoFit/>
          </a:bodyPr>
          <a:lstStyle/>
          <a:p>
            <a:pPr marL="9525" marR="3810">
              <a:lnSpc>
                <a:spcPts val="3300"/>
              </a:lnSpc>
              <a:spcBef>
                <a:spcPts val="656"/>
              </a:spcBef>
            </a:pPr>
            <a:r>
              <a:rPr sz="3225" b="1" spc="-293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Successful </a:t>
            </a:r>
            <a:r>
              <a:rPr sz="3225" b="1" spc="-225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Drone </a:t>
            </a:r>
            <a:r>
              <a:rPr sz="3225" b="1" spc="-281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Ship </a:t>
            </a:r>
            <a:r>
              <a:rPr sz="3225" b="1" spc="-255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Landing </a:t>
            </a:r>
            <a:r>
              <a:rPr sz="3225" b="1" spc="-56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with</a:t>
            </a:r>
            <a:r>
              <a:rPr sz="3225" b="1" spc="-450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 </a:t>
            </a:r>
            <a:r>
              <a:rPr sz="3225" b="1" spc="-289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Payload  </a:t>
            </a:r>
            <a:r>
              <a:rPr sz="3225" b="1" spc="-217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Between </a:t>
            </a:r>
            <a:r>
              <a:rPr sz="3225" b="1" spc="-214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4000 and</a:t>
            </a:r>
            <a:r>
              <a:rPr sz="3225" b="1" spc="-529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 </a:t>
            </a:r>
            <a:r>
              <a:rPr sz="3225" b="1" spc="-214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6000</a:t>
            </a:r>
            <a:endParaRPr sz="3225" b="1" dirty="0">
              <a:latin typeface="Fira Sans Extra Condensed Light" panose="020B04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4832249" y="3449662"/>
            <a:ext cx="384378" cy="10259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8575">
              <a:lnSpc>
                <a:spcPts val="825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8575">
                <a:lnSpc>
                  <a:spcPts val="825"/>
                </a:lnSpc>
              </a:pPr>
              <a:t>30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8170" y="1972628"/>
            <a:ext cx="2340769" cy="1090683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9525" marR="3810">
              <a:lnSpc>
                <a:spcPct val="91700"/>
              </a:lnSpc>
              <a:spcBef>
                <a:spcPts val="225"/>
              </a:spcBef>
            </a:pP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 booster </a:t>
            </a: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versions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had  successful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drone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ship</a:t>
            </a:r>
            <a:r>
              <a:rPr sz="1500" spc="-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  and a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mass between 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4000 and 6000</a:t>
            </a:r>
            <a:r>
              <a:rPr sz="1500" spc="-12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noninclusively.</a:t>
            </a:r>
            <a:endParaRPr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8650" y="1637920"/>
            <a:ext cx="5165217" cy="1978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968" y="1303020"/>
            <a:ext cx="747522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4679" y="563594"/>
            <a:ext cx="6982778" cy="563616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spcBef>
                <a:spcPts val="75"/>
              </a:spcBef>
            </a:pPr>
            <a:r>
              <a:rPr sz="3600" b="1" spc="-274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Total </a:t>
            </a:r>
            <a:r>
              <a:rPr lang="en-IN" sz="3600" b="1" spc="-214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Number</a:t>
            </a:r>
            <a:r>
              <a:rPr sz="3600" b="1" spc="-214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 </a:t>
            </a:r>
            <a:r>
              <a:rPr sz="3600" b="1" spc="-56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of </a:t>
            </a:r>
            <a:r>
              <a:rPr sz="3600" b="1" spc="-405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Each </a:t>
            </a:r>
            <a:r>
              <a:rPr lang="en-IN" sz="3600" b="1" spc="-405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 </a:t>
            </a:r>
            <a:r>
              <a:rPr sz="3600" b="1" spc="-206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Mission</a:t>
            </a:r>
            <a:r>
              <a:rPr lang="en-IN" sz="3600" b="1" spc="-206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 </a:t>
            </a:r>
            <a:r>
              <a:rPr sz="3600" b="1" spc="-671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 </a:t>
            </a:r>
            <a:r>
              <a:rPr sz="3600" b="1" spc="-240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08771" y="1523237"/>
            <a:ext cx="2787015" cy="258772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lnSpc>
                <a:spcPts val="1729"/>
              </a:lnSpc>
              <a:spcBef>
                <a:spcPts val="79"/>
              </a:spcBef>
            </a:pP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500" spc="-1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500" spc="-10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lnSpc>
                <a:spcPts val="1729"/>
              </a:lnSpc>
            </a:pP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mission</a:t>
            </a:r>
            <a:r>
              <a:rPr sz="1500" spc="-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 marR="62865">
              <a:lnSpc>
                <a:spcPts val="1650"/>
              </a:lnSpc>
              <a:spcBef>
                <a:spcPts val="1080"/>
              </a:spcBef>
            </a:pP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SpaceX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appears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mission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nearly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99%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500" spc="-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lnSpc>
                <a:spcPts val="1729"/>
              </a:lnSpc>
              <a:spcBef>
                <a:spcPts val="863"/>
              </a:spcBef>
            </a:pP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</a:t>
            </a:r>
            <a:r>
              <a:rPr sz="1500" spc="-6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lnSpc>
                <a:spcPts val="1729"/>
              </a:lnSpc>
            </a:pP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failures are</a:t>
            </a:r>
            <a:r>
              <a:rPr sz="1500" spc="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intended.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 marR="252889">
              <a:lnSpc>
                <a:spcPts val="1650"/>
              </a:lnSpc>
              <a:spcBef>
                <a:spcPts val="1080"/>
              </a:spcBef>
            </a:pPr>
            <a:r>
              <a:rPr sz="15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Interestingly,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 unclear </a:t>
            </a:r>
            <a:r>
              <a:rPr sz="1500" spc="-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unfortunately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failed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5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6977" y="1520191"/>
            <a:ext cx="3854196" cy="2580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8651" y="1316736"/>
            <a:ext cx="4106635" cy="3392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9461" y="1131570"/>
            <a:ext cx="747522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5205" y="463218"/>
            <a:ext cx="7078980" cy="563616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spcBef>
                <a:spcPts val="75"/>
              </a:spcBef>
            </a:pPr>
            <a:r>
              <a:rPr sz="3600" b="1" spc="-270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Boosters </a:t>
            </a:r>
            <a:r>
              <a:rPr sz="3600" b="1" spc="-79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that </a:t>
            </a:r>
            <a:r>
              <a:rPr sz="3600" b="1" spc="-236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Carried </a:t>
            </a:r>
            <a:r>
              <a:rPr sz="3600" b="1" spc="-214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Maximum</a:t>
            </a:r>
            <a:r>
              <a:rPr sz="3600" b="1" spc="-689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 </a:t>
            </a:r>
            <a:r>
              <a:rPr sz="3600" b="1" spc="-326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4832249" y="3449662"/>
            <a:ext cx="384378" cy="10259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8575">
              <a:lnSpc>
                <a:spcPts val="825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8575">
                <a:lnSpc>
                  <a:spcPts val="825"/>
                </a:lnSpc>
              </a:pPr>
              <a:t>32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8259" y="1856793"/>
            <a:ext cx="3387090" cy="1797287"/>
          </a:xfrm>
          <a:prstGeom prst="rect">
            <a:avLst/>
          </a:prstGeom>
        </p:spPr>
        <p:txBody>
          <a:bodyPr vert="horz" wrap="square" lIns="0" tIns="32385" rIns="0" bIns="0" rtlCol="0">
            <a:spAutoFit/>
          </a:bodyPr>
          <a:lstStyle/>
          <a:p>
            <a:pPr marL="9525" marR="3810">
              <a:lnSpc>
                <a:spcPct val="90100"/>
              </a:lnSpc>
              <a:spcBef>
                <a:spcPts val="255"/>
              </a:spcBef>
            </a:pP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booster </a:t>
            </a: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versions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 carried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</a:t>
            </a:r>
            <a:r>
              <a:rPr sz="1500" spc="-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 of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15600  kg.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 marR="53340">
              <a:lnSpc>
                <a:spcPts val="1650"/>
              </a:lnSpc>
              <a:spcBef>
                <a:spcPts val="1080"/>
              </a:spcBef>
            </a:pP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booster </a:t>
            </a: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versions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500" spc="-1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 all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F9 B5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B10xx.x</a:t>
            </a:r>
            <a:r>
              <a:rPr sz="1500" spc="-10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3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variety.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 marR="20479">
              <a:lnSpc>
                <a:spcPts val="1658"/>
              </a:lnSpc>
              <a:spcBef>
                <a:spcPts val="1046"/>
              </a:spcBef>
            </a:pP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likely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indicates </a:t>
            </a:r>
            <a:r>
              <a:rPr sz="1500" spc="-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 </a:t>
            </a: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correlates 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booster </a:t>
            </a: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is</a:t>
            </a:r>
            <a:r>
              <a:rPr sz="1500" spc="1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968" y="1311185"/>
            <a:ext cx="747522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1192" y="571950"/>
            <a:ext cx="7038023" cy="502061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spcBef>
                <a:spcPts val="75"/>
              </a:spcBef>
            </a:pPr>
            <a:r>
              <a:rPr sz="3200" b="1" spc="-229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2015 </a:t>
            </a:r>
            <a:r>
              <a:rPr sz="3200" b="1" spc="-278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Failed </a:t>
            </a:r>
            <a:r>
              <a:rPr sz="3200" b="1" spc="-240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Drone </a:t>
            </a:r>
            <a:r>
              <a:rPr sz="3200" b="1" spc="-307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Ship </a:t>
            </a:r>
            <a:r>
              <a:rPr sz="3200" b="1" spc="-278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Landing</a:t>
            </a:r>
            <a:r>
              <a:rPr sz="3200" b="1" spc="-521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 </a:t>
            </a:r>
            <a:r>
              <a:rPr sz="3200" b="1" spc="-341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2716" y="3475023"/>
            <a:ext cx="7038023" cy="794448"/>
          </a:xfrm>
          <a:prstGeom prst="rect">
            <a:avLst/>
          </a:prstGeom>
        </p:spPr>
        <p:txBody>
          <a:bodyPr vert="horz" wrap="square" lIns="0" tIns="32385" rIns="0" bIns="0" rtlCol="0">
            <a:spAutoFit/>
          </a:bodyPr>
          <a:lstStyle/>
          <a:p>
            <a:pPr marL="9525" marR="3810">
              <a:lnSpc>
                <a:spcPct val="90000"/>
              </a:lnSpc>
              <a:spcBef>
                <a:spcPts val="255"/>
              </a:spcBef>
            </a:pP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Month,</a:t>
            </a:r>
            <a:r>
              <a:rPr sz="1500" spc="-10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  </a:t>
            </a:r>
            <a:r>
              <a:rPr sz="1500" spc="-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Outcome, Booster </a:t>
            </a:r>
            <a:r>
              <a:rPr sz="15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Version, </a:t>
            </a: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(kg),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  launches </a:t>
            </a:r>
            <a:r>
              <a:rPr sz="1500" spc="-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failed </a:t>
            </a:r>
            <a:r>
              <a:rPr sz="1500" spc="-1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  on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drone</a:t>
            </a:r>
            <a:r>
              <a:rPr sz="1500" spc="-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ship.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900"/>
              </a:spcBef>
            </a:pP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were two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1500" spc="-3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occurrences.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4241" y="1501659"/>
            <a:ext cx="7114974" cy="16420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968" y="1303020"/>
            <a:ext cx="747522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4383" y="232874"/>
            <a:ext cx="7191059" cy="947086"/>
          </a:xfrm>
          <a:prstGeom prst="rect">
            <a:avLst/>
          </a:prstGeom>
        </p:spPr>
        <p:txBody>
          <a:bodyPr vert="horz" wrap="square" lIns="0" tIns="83344" rIns="0" bIns="0" rtlCol="0" anchor="t">
            <a:spAutoFit/>
          </a:bodyPr>
          <a:lstStyle/>
          <a:p>
            <a:pPr marL="9525" marR="3810">
              <a:lnSpc>
                <a:spcPts val="3300"/>
              </a:lnSpc>
              <a:spcBef>
                <a:spcPts val="656"/>
              </a:spcBef>
            </a:pPr>
            <a:r>
              <a:rPr sz="3600" b="1" spc="-285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Ranking </a:t>
            </a:r>
            <a:r>
              <a:rPr sz="3600" b="1" spc="-251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Counts </a:t>
            </a:r>
            <a:r>
              <a:rPr sz="3600" b="1" spc="-56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of </a:t>
            </a:r>
            <a:r>
              <a:rPr sz="3600" b="1" spc="-293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Successful</a:t>
            </a:r>
            <a:r>
              <a:rPr sz="3600" b="1" spc="-633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 </a:t>
            </a:r>
            <a:r>
              <a:rPr sz="3600" b="1" spc="-278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Landings  </a:t>
            </a:r>
            <a:r>
              <a:rPr sz="3600" b="1" spc="-217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Between </a:t>
            </a:r>
            <a:r>
              <a:rPr sz="3600" b="1" spc="-210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2010-06-04 </a:t>
            </a:r>
            <a:r>
              <a:rPr sz="3600" b="1" spc="-214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and</a:t>
            </a:r>
            <a:r>
              <a:rPr sz="3600" b="1" spc="-559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 </a:t>
            </a:r>
            <a:r>
              <a:rPr sz="3600" b="1" spc="-221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2017-03-20</a:t>
            </a:r>
            <a:endParaRPr sz="3600" b="1" dirty="0">
              <a:latin typeface="Fira Sans Extra Condensed Light" panose="020B04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92458" y="1692592"/>
            <a:ext cx="3530918" cy="1982722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9525" marR="3810">
              <a:lnSpc>
                <a:spcPct val="91800"/>
              </a:lnSpc>
              <a:spcBef>
                <a:spcPts val="225"/>
              </a:spcBef>
            </a:pP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successful</a:t>
            </a:r>
            <a:r>
              <a:rPr sz="1500" spc="-9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  and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2010-06-04 and 2017-03-20  </a:t>
            </a: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inclusively.</a:t>
            </a:r>
            <a:endParaRPr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 marR="348138">
              <a:lnSpc>
                <a:spcPct val="91800"/>
              </a:lnSpc>
              <a:spcBef>
                <a:spcPts val="1046"/>
              </a:spcBef>
            </a:pP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1500" spc="-1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two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successful</a:t>
            </a:r>
            <a:r>
              <a:rPr sz="1500" spc="-7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 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outcomes: drone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ship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500" spc="-1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 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landings.</a:t>
            </a:r>
            <a:endParaRPr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 marR="421481">
              <a:lnSpc>
                <a:spcPts val="1725"/>
              </a:lnSpc>
              <a:spcBef>
                <a:spcPts val="870"/>
              </a:spcBef>
            </a:pP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were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 in</a:t>
            </a:r>
            <a:r>
              <a:rPr sz="1500" spc="-10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1500" spc="-6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</a:t>
            </a:r>
            <a:endParaRPr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8902" y="1730501"/>
            <a:ext cx="4693158" cy="17990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9"/>
          <p:cNvSpPr/>
          <p:nvPr/>
        </p:nvSpPr>
        <p:spPr>
          <a:xfrm>
            <a:off x="2700" y="1200675"/>
            <a:ext cx="4509540" cy="3942871"/>
          </a:xfrm>
          <a:custGeom>
            <a:avLst/>
            <a:gdLst/>
            <a:ahLst/>
            <a:cxnLst/>
            <a:rect l="l" t="t" r="r" b="b"/>
            <a:pathLst>
              <a:path w="140506" h="122850" extrusionOk="0">
                <a:moveTo>
                  <a:pt x="140506" y="1"/>
                </a:moveTo>
                <a:cubicBezTo>
                  <a:pt x="140505" y="1"/>
                  <a:pt x="139791" y="215"/>
                  <a:pt x="138446" y="596"/>
                </a:cubicBezTo>
                <a:cubicBezTo>
                  <a:pt x="137779" y="786"/>
                  <a:pt x="136946" y="1025"/>
                  <a:pt x="135981" y="1298"/>
                </a:cubicBezTo>
                <a:cubicBezTo>
                  <a:pt x="135493" y="1441"/>
                  <a:pt x="134969" y="1596"/>
                  <a:pt x="134410" y="1751"/>
                </a:cubicBezTo>
                <a:cubicBezTo>
                  <a:pt x="133862" y="1929"/>
                  <a:pt x="133267" y="2120"/>
                  <a:pt x="132648" y="2322"/>
                </a:cubicBezTo>
                <a:cubicBezTo>
                  <a:pt x="131398" y="2739"/>
                  <a:pt x="130005" y="3180"/>
                  <a:pt x="128504" y="3680"/>
                </a:cubicBezTo>
                <a:cubicBezTo>
                  <a:pt x="128409" y="3703"/>
                  <a:pt x="128314" y="3739"/>
                  <a:pt x="128219" y="3775"/>
                </a:cubicBezTo>
                <a:cubicBezTo>
                  <a:pt x="128123" y="3799"/>
                  <a:pt x="128028" y="3834"/>
                  <a:pt x="127933" y="3870"/>
                </a:cubicBezTo>
                <a:cubicBezTo>
                  <a:pt x="127742" y="3942"/>
                  <a:pt x="127552" y="4013"/>
                  <a:pt x="127361" y="4084"/>
                </a:cubicBezTo>
                <a:cubicBezTo>
                  <a:pt x="126968" y="4227"/>
                  <a:pt x="126576" y="4370"/>
                  <a:pt x="126183" y="4513"/>
                </a:cubicBezTo>
                <a:cubicBezTo>
                  <a:pt x="125373" y="4811"/>
                  <a:pt x="124540" y="5108"/>
                  <a:pt x="123682" y="5418"/>
                </a:cubicBezTo>
                <a:cubicBezTo>
                  <a:pt x="123242" y="5585"/>
                  <a:pt x="122801" y="5739"/>
                  <a:pt x="122361" y="5906"/>
                </a:cubicBezTo>
                <a:cubicBezTo>
                  <a:pt x="121920" y="6073"/>
                  <a:pt x="121480" y="6251"/>
                  <a:pt x="121015" y="6430"/>
                </a:cubicBezTo>
                <a:cubicBezTo>
                  <a:pt x="120110" y="6799"/>
                  <a:pt x="119182" y="7180"/>
                  <a:pt x="118229" y="7561"/>
                </a:cubicBezTo>
                <a:cubicBezTo>
                  <a:pt x="116289" y="8311"/>
                  <a:pt x="114324" y="9216"/>
                  <a:pt x="112240" y="10133"/>
                </a:cubicBezTo>
                <a:cubicBezTo>
                  <a:pt x="111717" y="10371"/>
                  <a:pt x="111193" y="10597"/>
                  <a:pt x="110657" y="10835"/>
                </a:cubicBezTo>
                <a:cubicBezTo>
                  <a:pt x="110133" y="11073"/>
                  <a:pt x="109609" y="11335"/>
                  <a:pt x="109073" y="11585"/>
                </a:cubicBezTo>
                <a:cubicBezTo>
                  <a:pt x="108002" y="12109"/>
                  <a:pt x="106918" y="12633"/>
                  <a:pt x="105811" y="13169"/>
                </a:cubicBezTo>
                <a:cubicBezTo>
                  <a:pt x="104692" y="13693"/>
                  <a:pt x="103596" y="14288"/>
                  <a:pt x="102465" y="14871"/>
                </a:cubicBezTo>
                <a:cubicBezTo>
                  <a:pt x="101334" y="15467"/>
                  <a:pt x="100179" y="16062"/>
                  <a:pt x="99024" y="16669"/>
                </a:cubicBezTo>
                <a:cubicBezTo>
                  <a:pt x="97870" y="17324"/>
                  <a:pt x="96715" y="17967"/>
                  <a:pt x="95536" y="18634"/>
                </a:cubicBezTo>
                <a:cubicBezTo>
                  <a:pt x="94953" y="18967"/>
                  <a:pt x="94357" y="19301"/>
                  <a:pt x="93762" y="19634"/>
                </a:cubicBezTo>
                <a:cubicBezTo>
                  <a:pt x="93167" y="19979"/>
                  <a:pt x="92583" y="20348"/>
                  <a:pt x="91988" y="20694"/>
                </a:cubicBezTo>
                <a:cubicBezTo>
                  <a:pt x="90809" y="21420"/>
                  <a:pt x="89607" y="22146"/>
                  <a:pt x="88392" y="22872"/>
                </a:cubicBezTo>
                <a:cubicBezTo>
                  <a:pt x="88095" y="23051"/>
                  <a:pt x="87797" y="23253"/>
                  <a:pt x="87499" y="23444"/>
                </a:cubicBezTo>
                <a:cubicBezTo>
                  <a:pt x="87202" y="23634"/>
                  <a:pt x="86904" y="23837"/>
                  <a:pt x="86606" y="24027"/>
                </a:cubicBezTo>
                <a:cubicBezTo>
                  <a:pt x="85999" y="24420"/>
                  <a:pt x="85392" y="24801"/>
                  <a:pt x="84797" y="25194"/>
                </a:cubicBezTo>
                <a:cubicBezTo>
                  <a:pt x="84189" y="25587"/>
                  <a:pt x="83570" y="25992"/>
                  <a:pt x="82963" y="26385"/>
                </a:cubicBezTo>
                <a:cubicBezTo>
                  <a:pt x="82356" y="26790"/>
                  <a:pt x="81760" y="27206"/>
                  <a:pt x="81153" y="27623"/>
                </a:cubicBezTo>
                <a:cubicBezTo>
                  <a:pt x="79939" y="28456"/>
                  <a:pt x="78724" y="29302"/>
                  <a:pt x="77498" y="30159"/>
                </a:cubicBezTo>
                <a:cubicBezTo>
                  <a:pt x="76295" y="31040"/>
                  <a:pt x="75081" y="31921"/>
                  <a:pt x="73867" y="32826"/>
                </a:cubicBezTo>
                <a:cubicBezTo>
                  <a:pt x="73569" y="33040"/>
                  <a:pt x="73259" y="33267"/>
                  <a:pt x="72950" y="33493"/>
                </a:cubicBezTo>
                <a:lnTo>
                  <a:pt x="72497" y="33838"/>
                </a:lnTo>
                <a:lnTo>
                  <a:pt x="72045" y="34183"/>
                </a:lnTo>
                <a:cubicBezTo>
                  <a:pt x="71450" y="34648"/>
                  <a:pt x="70842" y="35112"/>
                  <a:pt x="70247" y="35588"/>
                </a:cubicBezTo>
                <a:cubicBezTo>
                  <a:pt x="69640" y="36053"/>
                  <a:pt x="69033" y="36529"/>
                  <a:pt x="68437" y="36993"/>
                </a:cubicBezTo>
                <a:cubicBezTo>
                  <a:pt x="68128" y="37231"/>
                  <a:pt x="67830" y="37469"/>
                  <a:pt x="67521" y="37708"/>
                </a:cubicBezTo>
                <a:lnTo>
                  <a:pt x="66628" y="38446"/>
                </a:lnTo>
                <a:cubicBezTo>
                  <a:pt x="65449" y="39422"/>
                  <a:pt x="64246" y="40410"/>
                  <a:pt x="63056" y="41399"/>
                </a:cubicBezTo>
                <a:lnTo>
                  <a:pt x="62603" y="41768"/>
                </a:lnTo>
                <a:lnTo>
                  <a:pt x="62163" y="42149"/>
                </a:lnTo>
                <a:lnTo>
                  <a:pt x="61294" y="42923"/>
                </a:lnTo>
                <a:cubicBezTo>
                  <a:pt x="60698" y="43423"/>
                  <a:pt x="60115" y="43946"/>
                  <a:pt x="59531" y="44458"/>
                </a:cubicBezTo>
                <a:lnTo>
                  <a:pt x="57769" y="45994"/>
                </a:lnTo>
                <a:lnTo>
                  <a:pt x="56043" y="47578"/>
                </a:lnTo>
                <a:lnTo>
                  <a:pt x="54328" y="49173"/>
                </a:lnTo>
                <a:cubicBezTo>
                  <a:pt x="53745" y="49709"/>
                  <a:pt x="53162" y="50233"/>
                  <a:pt x="52614" y="50781"/>
                </a:cubicBezTo>
                <a:cubicBezTo>
                  <a:pt x="51495" y="51876"/>
                  <a:pt x="50364" y="52959"/>
                  <a:pt x="49256" y="54055"/>
                </a:cubicBezTo>
                <a:cubicBezTo>
                  <a:pt x="48685" y="54591"/>
                  <a:pt x="48149" y="55150"/>
                  <a:pt x="47601" y="55710"/>
                </a:cubicBezTo>
                <a:cubicBezTo>
                  <a:pt x="47054" y="56269"/>
                  <a:pt x="46506" y="56829"/>
                  <a:pt x="45970" y="57389"/>
                </a:cubicBezTo>
                <a:cubicBezTo>
                  <a:pt x="45423" y="57936"/>
                  <a:pt x="44875" y="58496"/>
                  <a:pt x="44339" y="59055"/>
                </a:cubicBezTo>
                <a:cubicBezTo>
                  <a:pt x="43803" y="59627"/>
                  <a:pt x="43279" y="60187"/>
                  <a:pt x="42756" y="60758"/>
                </a:cubicBezTo>
                <a:cubicBezTo>
                  <a:pt x="38505" y="65271"/>
                  <a:pt x="34540" y="69926"/>
                  <a:pt x="30790" y="74534"/>
                </a:cubicBezTo>
                <a:cubicBezTo>
                  <a:pt x="29873" y="75700"/>
                  <a:pt x="28944" y="76855"/>
                  <a:pt x="28039" y="77998"/>
                </a:cubicBezTo>
                <a:cubicBezTo>
                  <a:pt x="27158" y="79153"/>
                  <a:pt x="26277" y="80308"/>
                  <a:pt x="25408" y="81451"/>
                </a:cubicBezTo>
                <a:cubicBezTo>
                  <a:pt x="24980" y="82023"/>
                  <a:pt x="24551" y="82582"/>
                  <a:pt x="24122" y="83154"/>
                </a:cubicBezTo>
                <a:cubicBezTo>
                  <a:pt x="23706" y="83737"/>
                  <a:pt x="23301" y="84309"/>
                  <a:pt x="22884" y="84868"/>
                </a:cubicBezTo>
                <a:cubicBezTo>
                  <a:pt x="22062" y="86011"/>
                  <a:pt x="21253" y="87130"/>
                  <a:pt x="20455" y="88250"/>
                </a:cubicBezTo>
                <a:cubicBezTo>
                  <a:pt x="19681" y="89381"/>
                  <a:pt x="18919" y="90500"/>
                  <a:pt x="18169" y="91595"/>
                </a:cubicBezTo>
                <a:cubicBezTo>
                  <a:pt x="17788" y="92143"/>
                  <a:pt x="17407" y="92691"/>
                  <a:pt x="17050" y="93238"/>
                </a:cubicBezTo>
                <a:cubicBezTo>
                  <a:pt x="16693" y="93786"/>
                  <a:pt x="16336" y="94334"/>
                  <a:pt x="15978" y="94869"/>
                </a:cubicBezTo>
                <a:cubicBezTo>
                  <a:pt x="15276" y="95953"/>
                  <a:pt x="14573" y="97024"/>
                  <a:pt x="13895" y="98072"/>
                </a:cubicBezTo>
                <a:cubicBezTo>
                  <a:pt x="13240" y="99132"/>
                  <a:pt x="12585" y="100180"/>
                  <a:pt x="11954" y="101192"/>
                </a:cubicBezTo>
                <a:cubicBezTo>
                  <a:pt x="10668" y="103228"/>
                  <a:pt x="9513" y="105228"/>
                  <a:pt x="8394" y="107133"/>
                </a:cubicBezTo>
                <a:cubicBezTo>
                  <a:pt x="8120" y="107609"/>
                  <a:pt x="7846" y="108073"/>
                  <a:pt x="7573" y="108538"/>
                </a:cubicBezTo>
                <a:cubicBezTo>
                  <a:pt x="7311" y="109014"/>
                  <a:pt x="7061" y="109466"/>
                  <a:pt x="6799" y="109931"/>
                </a:cubicBezTo>
                <a:cubicBezTo>
                  <a:pt x="6299" y="110836"/>
                  <a:pt x="5799" y="111729"/>
                  <a:pt x="5322" y="112586"/>
                </a:cubicBezTo>
                <a:cubicBezTo>
                  <a:pt x="5084" y="113014"/>
                  <a:pt x="4846" y="113443"/>
                  <a:pt x="4620" y="113860"/>
                </a:cubicBezTo>
                <a:cubicBezTo>
                  <a:pt x="4394" y="114277"/>
                  <a:pt x="4179" y="114693"/>
                  <a:pt x="3965" y="115098"/>
                </a:cubicBezTo>
                <a:cubicBezTo>
                  <a:pt x="3536" y="115920"/>
                  <a:pt x="3120" y="116705"/>
                  <a:pt x="2727" y="117456"/>
                </a:cubicBezTo>
                <a:cubicBezTo>
                  <a:pt x="2524" y="117837"/>
                  <a:pt x="2334" y="118206"/>
                  <a:pt x="2143" y="118575"/>
                </a:cubicBezTo>
                <a:cubicBezTo>
                  <a:pt x="2048" y="118753"/>
                  <a:pt x="1953" y="118932"/>
                  <a:pt x="1858" y="119110"/>
                </a:cubicBezTo>
                <a:cubicBezTo>
                  <a:pt x="1762" y="119289"/>
                  <a:pt x="1679" y="119468"/>
                  <a:pt x="1596" y="119646"/>
                </a:cubicBezTo>
                <a:cubicBezTo>
                  <a:pt x="1238" y="120349"/>
                  <a:pt x="905" y="121015"/>
                  <a:pt x="596" y="121658"/>
                </a:cubicBezTo>
                <a:cubicBezTo>
                  <a:pt x="393" y="122063"/>
                  <a:pt x="191" y="122468"/>
                  <a:pt x="0" y="122849"/>
                </a:cubicBezTo>
                <a:lnTo>
                  <a:pt x="44649" y="122849"/>
                </a:lnTo>
                <a:cubicBezTo>
                  <a:pt x="45161" y="121135"/>
                  <a:pt x="45684" y="119325"/>
                  <a:pt x="46316" y="117467"/>
                </a:cubicBezTo>
                <a:cubicBezTo>
                  <a:pt x="46637" y="116491"/>
                  <a:pt x="46970" y="115491"/>
                  <a:pt x="47304" y="114467"/>
                </a:cubicBezTo>
                <a:cubicBezTo>
                  <a:pt x="47661" y="113455"/>
                  <a:pt x="48030" y="112419"/>
                  <a:pt x="48399" y="111371"/>
                </a:cubicBezTo>
                <a:cubicBezTo>
                  <a:pt x="48578" y="110848"/>
                  <a:pt x="48768" y="110312"/>
                  <a:pt x="48959" y="109776"/>
                </a:cubicBezTo>
                <a:cubicBezTo>
                  <a:pt x="49149" y="109240"/>
                  <a:pt x="49364" y="108716"/>
                  <a:pt x="49566" y="108169"/>
                </a:cubicBezTo>
                <a:cubicBezTo>
                  <a:pt x="49971" y="107097"/>
                  <a:pt x="50387" y="106002"/>
                  <a:pt x="50816" y="104883"/>
                </a:cubicBezTo>
                <a:cubicBezTo>
                  <a:pt x="51257" y="103775"/>
                  <a:pt x="51721" y="102668"/>
                  <a:pt x="52173" y="101525"/>
                </a:cubicBezTo>
                <a:cubicBezTo>
                  <a:pt x="52412" y="100965"/>
                  <a:pt x="52638" y="100394"/>
                  <a:pt x="52876" y="99822"/>
                </a:cubicBezTo>
                <a:cubicBezTo>
                  <a:pt x="53114" y="99239"/>
                  <a:pt x="53364" y="98679"/>
                  <a:pt x="53614" y="98096"/>
                </a:cubicBezTo>
                <a:cubicBezTo>
                  <a:pt x="54114" y="96953"/>
                  <a:pt x="54626" y="95786"/>
                  <a:pt x="55138" y="94607"/>
                </a:cubicBezTo>
                <a:cubicBezTo>
                  <a:pt x="55674" y="93453"/>
                  <a:pt x="56222" y="92274"/>
                  <a:pt x="56781" y="91083"/>
                </a:cubicBezTo>
                <a:cubicBezTo>
                  <a:pt x="59019" y="86368"/>
                  <a:pt x="61472" y="81511"/>
                  <a:pt x="64211" y="76701"/>
                </a:cubicBezTo>
                <a:cubicBezTo>
                  <a:pt x="64556" y="76105"/>
                  <a:pt x="64889" y="75498"/>
                  <a:pt x="65235" y="74891"/>
                </a:cubicBezTo>
                <a:cubicBezTo>
                  <a:pt x="65580" y="74295"/>
                  <a:pt x="65937" y="73688"/>
                  <a:pt x="66294" y="73093"/>
                </a:cubicBezTo>
                <a:cubicBezTo>
                  <a:pt x="66651" y="72498"/>
                  <a:pt x="67009" y="71890"/>
                  <a:pt x="67366" y="71295"/>
                </a:cubicBezTo>
                <a:cubicBezTo>
                  <a:pt x="67723" y="70688"/>
                  <a:pt x="68080" y="70081"/>
                  <a:pt x="68461" y="69485"/>
                </a:cubicBezTo>
                <a:cubicBezTo>
                  <a:pt x="69211" y="68295"/>
                  <a:pt x="69961" y="67104"/>
                  <a:pt x="70711" y="65913"/>
                </a:cubicBezTo>
                <a:cubicBezTo>
                  <a:pt x="71081" y="65306"/>
                  <a:pt x="71473" y="64723"/>
                  <a:pt x="71866" y="64139"/>
                </a:cubicBezTo>
                <a:lnTo>
                  <a:pt x="73045" y="62377"/>
                </a:lnTo>
                <a:lnTo>
                  <a:pt x="74224" y="60603"/>
                </a:lnTo>
                <a:lnTo>
                  <a:pt x="75450" y="58865"/>
                </a:lnTo>
                <a:cubicBezTo>
                  <a:pt x="75855" y="58293"/>
                  <a:pt x="76272" y="57710"/>
                  <a:pt x="76676" y="57127"/>
                </a:cubicBezTo>
                <a:lnTo>
                  <a:pt x="77296" y="56269"/>
                </a:lnTo>
                <a:lnTo>
                  <a:pt x="77605" y="55829"/>
                </a:lnTo>
                <a:lnTo>
                  <a:pt x="77915" y="55400"/>
                </a:lnTo>
                <a:cubicBezTo>
                  <a:pt x="78772" y="54269"/>
                  <a:pt x="79617" y="53138"/>
                  <a:pt x="80463" y="52007"/>
                </a:cubicBezTo>
                <a:lnTo>
                  <a:pt x="81094" y="51162"/>
                </a:lnTo>
                <a:lnTo>
                  <a:pt x="81749" y="50340"/>
                </a:lnTo>
                <a:cubicBezTo>
                  <a:pt x="82189" y="49781"/>
                  <a:pt x="82630" y="49233"/>
                  <a:pt x="83058" y="48685"/>
                </a:cubicBezTo>
                <a:cubicBezTo>
                  <a:pt x="83499" y="48137"/>
                  <a:pt x="83939" y="47590"/>
                  <a:pt x="84368" y="47042"/>
                </a:cubicBezTo>
                <a:lnTo>
                  <a:pt x="84701" y="46625"/>
                </a:lnTo>
                <a:lnTo>
                  <a:pt x="85035" y="46221"/>
                </a:lnTo>
                <a:cubicBezTo>
                  <a:pt x="85261" y="45959"/>
                  <a:pt x="85487" y="45697"/>
                  <a:pt x="85713" y="45423"/>
                </a:cubicBezTo>
                <a:cubicBezTo>
                  <a:pt x="86606" y="44351"/>
                  <a:pt x="87511" y="43292"/>
                  <a:pt x="88392" y="42232"/>
                </a:cubicBezTo>
                <a:cubicBezTo>
                  <a:pt x="89321" y="41208"/>
                  <a:pt x="90226" y="40184"/>
                  <a:pt x="91143" y="39160"/>
                </a:cubicBezTo>
                <a:cubicBezTo>
                  <a:pt x="91595" y="38648"/>
                  <a:pt x="92047" y="38136"/>
                  <a:pt x="92512" y="37636"/>
                </a:cubicBezTo>
                <a:cubicBezTo>
                  <a:pt x="92976" y="37148"/>
                  <a:pt x="93440" y="36660"/>
                  <a:pt x="93905" y="36172"/>
                </a:cubicBezTo>
                <a:cubicBezTo>
                  <a:pt x="94369" y="35684"/>
                  <a:pt x="94833" y="35195"/>
                  <a:pt x="95286" y="34707"/>
                </a:cubicBezTo>
                <a:cubicBezTo>
                  <a:pt x="95524" y="34457"/>
                  <a:pt x="95750" y="34219"/>
                  <a:pt x="95976" y="33981"/>
                </a:cubicBezTo>
                <a:cubicBezTo>
                  <a:pt x="96203" y="33731"/>
                  <a:pt x="96429" y="33493"/>
                  <a:pt x="96667" y="33255"/>
                </a:cubicBezTo>
                <a:cubicBezTo>
                  <a:pt x="97620" y="32326"/>
                  <a:pt x="98548" y="31397"/>
                  <a:pt x="99477" y="30481"/>
                </a:cubicBezTo>
                <a:cubicBezTo>
                  <a:pt x="99941" y="30028"/>
                  <a:pt x="100394" y="29564"/>
                  <a:pt x="100858" y="29111"/>
                </a:cubicBezTo>
                <a:cubicBezTo>
                  <a:pt x="101334" y="28671"/>
                  <a:pt x="101799" y="28242"/>
                  <a:pt x="102263" y="27802"/>
                </a:cubicBezTo>
                <a:cubicBezTo>
                  <a:pt x="103204" y="26932"/>
                  <a:pt x="104120" y="26075"/>
                  <a:pt x="105037" y="25218"/>
                </a:cubicBezTo>
                <a:cubicBezTo>
                  <a:pt x="105978" y="24396"/>
                  <a:pt x="106895" y="23587"/>
                  <a:pt x="107811" y="22789"/>
                </a:cubicBezTo>
                <a:cubicBezTo>
                  <a:pt x="108728" y="21991"/>
                  <a:pt x="109621" y="21182"/>
                  <a:pt x="110538" y="20456"/>
                </a:cubicBezTo>
                <a:cubicBezTo>
                  <a:pt x="111443" y="19705"/>
                  <a:pt x="112348" y="18979"/>
                  <a:pt x="113229" y="18253"/>
                </a:cubicBezTo>
                <a:cubicBezTo>
                  <a:pt x="113669" y="17896"/>
                  <a:pt x="114098" y="17527"/>
                  <a:pt x="114538" y="17181"/>
                </a:cubicBezTo>
                <a:cubicBezTo>
                  <a:pt x="114979" y="16848"/>
                  <a:pt x="115419" y="16515"/>
                  <a:pt x="115860" y="16181"/>
                </a:cubicBezTo>
                <a:cubicBezTo>
                  <a:pt x="117598" y="14848"/>
                  <a:pt x="119253" y="13538"/>
                  <a:pt x="120908" y="12395"/>
                </a:cubicBezTo>
                <a:cubicBezTo>
                  <a:pt x="121718" y="11812"/>
                  <a:pt x="122516" y="11240"/>
                  <a:pt x="123289" y="10692"/>
                </a:cubicBezTo>
                <a:cubicBezTo>
                  <a:pt x="123682" y="10419"/>
                  <a:pt x="124063" y="10133"/>
                  <a:pt x="124444" y="9871"/>
                </a:cubicBezTo>
                <a:cubicBezTo>
                  <a:pt x="124825" y="9621"/>
                  <a:pt x="125206" y="9371"/>
                  <a:pt x="125575" y="9121"/>
                </a:cubicBezTo>
                <a:cubicBezTo>
                  <a:pt x="126326" y="8621"/>
                  <a:pt x="127052" y="8144"/>
                  <a:pt x="127754" y="7680"/>
                </a:cubicBezTo>
                <a:cubicBezTo>
                  <a:pt x="128100" y="7442"/>
                  <a:pt x="128445" y="7216"/>
                  <a:pt x="128778" y="6990"/>
                </a:cubicBezTo>
                <a:cubicBezTo>
                  <a:pt x="128957" y="6882"/>
                  <a:pt x="129123" y="6775"/>
                  <a:pt x="129290" y="6656"/>
                </a:cubicBezTo>
                <a:cubicBezTo>
                  <a:pt x="129374" y="6609"/>
                  <a:pt x="129457" y="6549"/>
                  <a:pt x="129528" y="6490"/>
                </a:cubicBezTo>
                <a:cubicBezTo>
                  <a:pt x="129612" y="6442"/>
                  <a:pt x="129695" y="6394"/>
                  <a:pt x="129778" y="6347"/>
                </a:cubicBezTo>
                <a:cubicBezTo>
                  <a:pt x="131112" y="5525"/>
                  <a:pt x="132326" y="4775"/>
                  <a:pt x="133422" y="4096"/>
                </a:cubicBezTo>
                <a:cubicBezTo>
                  <a:pt x="133981" y="3763"/>
                  <a:pt x="134493" y="3430"/>
                  <a:pt x="134993" y="3132"/>
                </a:cubicBezTo>
                <a:cubicBezTo>
                  <a:pt x="135493" y="2846"/>
                  <a:pt x="135970" y="2584"/>
                  <a:pt x="136410" y="2334"/>
                </a:cubicBezTo>
                <a:cubicBezTo>
                  <a:pt x="137291" y="1834"/>
                  <a:pt x="138041" y="1406"/>
                  <a:pt x="138648" y="1060"/>
                </a:cubicBezTo>
                <a:cubicBezTo>
                  <a:pt x="139863" y="370"/>
                  <a:pt x="140506" y="1"/>
                  <a:pt x="1405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2" name="Google Shape;1222;p39"/>
          <p:cNvGrpSpPr/>
          <p:nvPr/>
        </p:nvGrpSpPr>
        <p:grpSpPr>
          <a:xfrm>
            <a:off x="4566732" y="634807"/>
            <a:ext cx="1268678" cy="706071"/>
            <a:chOff x="5577894" y="1288325"/>
            <a:chExt cx="1084803" cy="603738"/>
          </a:xfrm>
        </p:grpSpPr>
        <p:sp>
          <p:nvSpPr>
            <p:cNvPr id="1223" name="Google Shape;1223;p39"/>
            <p:cNvSpPr/>
            <p:nvPr/>
          </p:nvSpPr>
          <p:spPr>
            <a:xfrm>
              <a:off x="5577894" y="1627324"/>
              <a:ext cx="241494" cy="144704"/>
            </a:xfrm>
            <a:custGeom>
              <a:avLst/>
              <a:gdLst/>
              <a:ahLst/>
              <a:cxnLst/>
              <a:rect l="l" t="t" r="r" b="b"/>
              <a:pathLst>
                <a:path w="8800" h="5273" extrusionOk="0">
                  <a:moveTo>
                    <a:pt x="6163" y="1"/>
                  </a:moveTo>
                  <a:cubicBezTo>
                    <a:pt x="5607" y="1"/>
                    <a:pt x="4948" y="141"/>
                    <a:pt x="4180" y="457"/>
                  </a:cubicBezTo>
                  <a:cubicBezTo>
                    <a:pt x="1882" y="1385"/>
                    <a:pt x="0" y="4755"/>
                    <a:pt x="0" y="4755"/>
                  </a:cubicBezTo>
                  <a:cubicBezTo>
                    <a:pt x="0" y="4755"/>
                    <a:pt x="1789" y="5272"/>
                    <a:pt x="3647" y="5272"/>
                  </a:cubicBezTo>
                  <a:cubicBezTo>
                    <a:pt x="4463" y="5272"/>
                    <a:pt x="5292" y="5173"/>
                    <a:pt x="5989" y="4886"/>
                  </a:cubicBezTo>
                  <a:cubicBezTo>
                    <a:pt x="8287" y="3957"/>
                    <a:pt x="8799" y="2588"/>
                    <a:pt x="8299" y="1361"/>
                  </a:cubicBezTo>
                  <a:cubicBezTo>
                    <a:pt x="7959" y="547"/>
                    <a:pt x="7262" y="1"/>
                    <a:pt x="6163" y="1"/>
                  </a:cubicBezTo>
                  <a:close/>
                </a:path>
              </a:pathLst>
            </a:custGeom>
            <a:gradFill>
              <a:gsLst>
                <a:gs pos="0">
                  <a:srgbClr val="FCBD24"/>
                </a:gs>
                <a:gs pos="100000">
                  <a:srgbClr val="FFFF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5754652" y="1588548"/>
              <a:ext cx="101318" cy="138886"/>
            </a:xfrm>
            <a:custGeom>
              <a:avLst/>
              <a:gdLst/>
              <a:ahLst/>
              <a:cxnLst/>
              <a:rect l="l" t="t" r="r" b="b"/>
              <a:pathLst>
                <a:path w="3692" h="5061" extrusionOk="0">
                  <a:moveTo>
                    <a:pt x="1715" y="0"/>
                  </a:moveTo>
                  <a:lnTo>
                    <a:pt x="1" y="1381"/>
                  </a:lnTo>
                  <a:lnTo>
                    <a:pt x="1501" y="5060"/>
                  </a:lnTo>
                  <a:lnTo>
                    <a:pt x="3692" y="4834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5656874" y="1411268"/>
              <a:ext cx="305627" cy="173052"/>
            </a:xfrm>
            <a:custGeom>
              <a:avLst/>
              <a:gdLst/>
              <a:ahLst/>
              <a:cxnLst/>
              <a:rect l="l" t="t" r="r" b="b"/>
              <a:pathLst>
                <a:path w="11137" h="6306" extrusionOk="0">
                  <a:moveTo>
                    <a:pt x="7406" y="0"/>
                  </a:moveTo>
                  <a:cubicBezTo>
                    <a:pt x="3993" y="0"/>
                    <a:pt x="1" y="1907"/>
                    <a:pt x="456" y="3008"/>
                  </a:cubicBezTo>
                  <a:cubicBezTo>
                    <a:pt x="1111" y="4603"/>
                    <a:pt x="5052" y="2365"/>
                    <a:pt x="6671" y="6306"/>
                  </a:cubicBezTo>
                  <a:lnTo>
                    <a:pt x="11136" y="1329"/>
                  </a:lnTo>
                  <a:cubicBezTo>
                    <a:pt x="10287" y="367"/>
                    <a:pt x="8902" y="0"/>
                    <a:pt x="74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5810196" y="1697358"/>
              <a:ext cx="264655" cy="194705"/>
            </a:xfrm>
            <a:custGeom>
              <a:avLst/>
              <a:gdLst/>
              <a:ahLst/>
              <a:cxnLst/>
              <a:rect l="l" t="t" r="r" b="b"/>
              <a:pathLst>
                <a:path w="9644" h="7095" extrusionOk="0">
                  <a:moveTo>
                    <a:pt x="2775" y="0"/>
                  </a:moveTo>
                  <a:lnTo>
                    <a:pt x="2775" y="0"/>
                  </a:lnTo>
                  <a:cubicBezTo>
                    <a:pt x="4382" y="3941"/>
                    <a:pt x="1" y="5120"/>
                    <a:pt x="656" y="6715"/>
                  </a:cubicBezTo>
                  <a:cubicBezTo>
                    <a:pt x="762" y="6975"/>
                    <a:pt x="1074" y="7095"/>
                    <a:pt x="1519" y="7095"/>
                  </a:cubicBezTo>
                  <a:cubicBezTo>
                    <a:pt x="3809" y="7095"/>
                    <a:pt x="9644" y="3935"/>
                    <a:pt x="9454" y="417"/>
                  </a:cubicBezTo>
                  <a:lnTo>
                    <a:pt x="27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5801716" y="1288435"/>
              <a:ext cx="860981" cy="446846"/>
            </a:xfrm>
            <a:custGeom>
              <a:avLst/>
              <a:gdLst/>
              <a:ahLst/>
              <a:cxnLst/>
              <a:rect l="l" t="t" r="r" b="b"/>
              <a:pathLst>
                <a:path w="31374" h="16283" extrusionOk="0">
                  <a:moveTo>
                    <a:pt x="24599" y="1"/>
                  </a:moveTo>
                  <a:cubicBezTo>
                    <a:pt x="20661" y="1"/>
                    <a:pt x="15533" y="646"/>
                    <a:pt x="11359" y="2352"/>
                  </a:cubicBezTo>
                  <a:cubicBezTo>
                    <a:pt x="5715" y="4674"/>
                    <a:pt x="1405" y="8043"/>
                    <a:pt x="0" y="10936"/>
                  </a:cubicBezTo>
                  <a:lnTo>
                    <a:pt x="1977" y="15770"/>
                  </a:lnTo>
                  <a:cubicBezTo>
                    <a:pt x="2942" y="16111"/>
                    <a:pt x="4151" y="16282"/>
                    <a:pt x="5533" y="16282"/>
                  </a:cubicBezTo>
                  <a:cubicBezTo>
                    <a:pt x="8495" y="16282"/>
                    <a:pt x="12249" y="15496"/>
                    <a:pt x="16097" y="13913"/>
                  </a:cubicBezTo>
                  <a:cubicBezTo>
                    <a:pt x="23848" y="10746"/>
                    <a:pt x="31373" y="2638"/>
                    <a:pt x="30754" y="1161"/>
                  </a:cubicBezTo>
                  <a:cubicBezTo>
                    <a:pt x="30474" y="475"/>
                    <a:pt x="27973" y="1"/>
                    <a:pt x="24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6384599" y="1288325"/>
              <a:ext cx="270583" cy="212350"/>
            </a:xfrm>
            <a:custGeom>
              <a:avLst/>
              <a:gdLst/>
              <a:ahLst/>
              <a:cxnLst/>
              <a:rect l="l" t="t" r="r" b="b"/>
              <a:pathLst>
                <a:path w="9860" h="7738" extrusionOk="0">
                  <a:moveTo>
                    <a:pt x="3350" y="0"/>
                  </a:moveTo>
                  <a:cubicBezTo>
                    <a:pt x="2685" y="0"/>
                    <a:pt x="1986" y="19"/>
                    <a:pt x="1263" y="58"/>
                  </a:cubicBezTo>
                  <a:cubicBezTo>
                    <a:pt x="1263" y="58"/>
                    <a:pt x="1" y="1296"/>
                    <a:pt x="1323" y="4523"/>
                  </a:cubicBezTo>
                  <a:cubicBezTo>
                    <a:pt x="2644" y="7738"/>
                    <a:pt x="4406" y="7738"/>
                    <a:pt x="4406" y="7738"/>
                  </a:cubicBezTo>
                  <a:cubicBezTo>
                    <a:pt x="7704" y="4821"/>
                    <a:pt x="9859" y="1987"/>
                    <a:pt x="9514" y="1165"/>
                  </a:cubicBezTo>
                  <a:cubicBezTo>
                    <a:pt x="9236" y="479"/>
                    <a:pt x="6730" y="0"/>
                    <a:pt x="33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5739943" y="1558827"/>
              <a:ext cx="284963" cy="137734"/>
            </a:xfrm>
            <a:custGeom>
              <a:avLst/>
              <a:gdLst/>
              <a:ahLst/>
              <a:cxnLst/>
              <a:rect l="l" t="t" r="r" b="b"/>
              <a:pathLst>
                <a:path w="10384" h="5019" extrusionOk="0">
                  <a:moveTo>
                    <a:pt x="8740" y="1"/>
                  </a:moveTo>
                  <a:cubicBezTo>
                    <a:pt x="8091" y="1"/>
                    <a:pt x="7180" y="212"/>
                    <a:pt x="5930" y="726"/>
                  </a:cubicBezTo>
                  <a:cubicBezTo>
                    <a:pt x="3239" y="1821"/>
                    <a:pt x="1" y="3905"/>
                    <a:pt x="322" y="4703"/>
                  </a:cubicBezTo>
                  <a:cubicBezTo>
                    <a:pt x="416" y="4923"/>
                    <a:pt x="778" y="5019"/>
                    <a:pt x="1310" y="5019"/>
                  </a:cubicBezTo>
                  <a:cubicBezTo>
                    <a:pt x="2678" y="5019"/>
                    <a:pt x="5171" y="4384"/>
                    <a:pt x="7109" y="3596"/>
                  </a:cubicBezTo>
                  <a:cubicBezTo>
                    <a:pt x="9800" y="2488"/>
                    <a:pt x="10383" y="1500"/>
                    <a:pt x="10062" y="702"/>
                  </a:cubicBezTo>
                  <a:cubicBezTo>
                    <a:pt x="9890" y="281"/>
                    <a:pt x="9489" y="1"/>
                    <a:pt x="87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6158828" y="1385966"/>
              <a:ext cx="189875" cy="189847"/>
            </a:xfrm>
            <a:custGeom>
              <a:avLst/>
              <a:gdLst/>
              <a:ahLst/>
              <a:cxnLst/>
              <a:rect l="l" t="t" r="r" b="b"/>
              <a:pathLst>
                <a:path w="6919" h="6918" extrusionOk="0">
                  <a:moveTo>
                    <a:pt x="3454" y="0"/>
                  </a:moveTo>
                  <a:cubicBezTo>
                    <a:pt x="1549" y="0"/>
                    <a:pt x="1" y="1548"/>
                    <a:pt x="1" y="3453"/>
                  </a:cubicBezTo>
                  <a:cubicBezTo>
                    <a:pt x="1" y="5370"/>
                    <a:pt x="1549" y="6918"/>
                    <a:pt x="3454" y="6918"/>
                  </a:cubicBezTo>
                  <a:cubicBezTo>
                    <a:pt x="5370" y="6918"/>
                    <a:pt x="6918" y="5370"/>
                    <a:pt x="6918" y="3453"/>
                  </a:cubicBezTo>
                  <a:cubicBezTo>
                    <a:pt x="6918" y="1548"/>
                    <a:pt x="5370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6180727" y="1407865"/>
              <a:ext cx="145747" cy="145747"/>
            </a:xfrm>
            <a:custGeom>
              <a:avLst/>
              <a:gdLst/>
              <a:ahLst/>
              <a:cxnLst/>
              <a:rect l="l" t="t" r="r" b="b"/>
              <a:pathLst>
                <a:path w="5311" h="5311" extrusionOk="0">
                  <a:moveTo>
                    <a:pt x="2656" y="0"/>
                  </a:moveTo>
                  <a:cubicBezTo>
                    <a:pt x="1191" y="0"/>
                    <a:pt x="0" y="1191"/>
                    <a:pt x="0" y="2655"/>
                  </a:cubicBezTo>
                  <a:cubicBezTo>
                    <a:pt x="0" y="4132"/>
                    <a:pt x="1191" y="5310"/>
                    <a:pt x="2656" y="5310"/>
                  </a:cubicBezTo>
                  <a:cubicBezTo>
                    <a:pt x="4132" y="5310"/>
                    <a:pt x="5311" y="4132"/>
                    <a:pt x="5311" y="2655"/>
                  </a:cubicBezTo>
                  <a:cubicBezTo>
                    <a:pt x="5311" y="1191"/>
                    <a:pt x="4132" y="0"/>
                    <a:pt x="26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3" name="Google Shape;1233;p39"/>
          <p:cNvSpPr/>
          <p:nvPr/>
        </p:nvSpPr>
        <p:spPr>
          <a:xfrm>
            <a:off x="72634" y="1802892"/>
            <a:ext cx="3306202" cy="3340640"/>
          </a:xfrm>
          <a:custGeom>
            <a:avLst/>
            <a:gdLst/>
            <a:ahLst/>
            <a:cxnLst/>
            <a:rect l="l" t="t" r="r" b="b"/>
            <a:pathLst>
              <a:path w="103013" h="104086" extrusionOk="0">
                <a:moveTo>
                  <a:pt x="103013" y="1"/>
                </a:moveTo>
                <a:cubicBezTo>
                  <a:pt x="103013" y="1"/>
                  <a:pt x="102489" y="263"/>
                  <a:pt x="101501" y="763"/>
                </a:cubicBezTo>
                <a:cubicBezTo>
                  <a:pt x="101013" y="1013"/>
                  <a:pt x="100405" y="1322"/>
                  <a:pt x="99691" y="1680"/>
                </a:cubicBezTo>
                <a:cubicBezTo>
                  <a:pt x="99334" y="1858"/>
                  <a:pt x="98953" y="2061"/>
                  <a:pt x="98536" y="2263"/>
                </a:cubicBezTo>
                <a:cubicBezTo>
                  <a:pt x="98131" y="2477"/>
                  <a:pt x="97703" y="2715"/>
                  <a:pt x="97250" y="2954"/>
                </a:cubicBezTo>
                <a:cubicBezTo>
                  <a:pt x="96334" y="3454"/>
                  <a:pt x="95321" y="4001"/>
                  <a:pt x="94226" y="4597"/>
                </a:cubicBezTo>
                <a:cubicBezTo>
                  <a:pt x="93131" y="5216"/>
                  <a:pt x="91964" y="5882"/>
                  <a:pt x="90702" y="6597"/>
                </a:cubicBezTo>
                <a:cubicBezTo>
                  <a:pt x="88202" y="8061"/>
                  <a:pt x="85404" y="9752"/>
                  <a:pt x="82391" y="11705"/>
                </a:cubicBezTo>
                <a:cubicBezTo>
                  <a:pt x="82010" y="11943"/>
                  <a:pt x="81629" y="12193"/>
                  <a:pt x="81248" y="12443"/>
                </a:cubicBezTo>
                <a:cubicBezTo>
                  <a:pt x="80867" y="12693"/>
                  <a:pt x="80486" y="12955"/>
                  <a:pt x="80093" y="13217"/>
                </a:cubicBezTo>
                <a:cubicBezTo>
                  <a:pt x="79319" y="13729"/>
                  <a:pt x="78534" y="14264"/>
                  <a:pt x="77724" y="14812"/>
                </a:cubicBezTo>
                <a:cubicBezTo>
                  <a:pt x="77319" y="15074"/>
                  <a:pt x="76926" y="15360"/>
                  <a:pt x="76522" y="15646"/>
                </a:cubicBezTo>
                <a:cubicBezTo>
                  <a:pt x="76117" y="15931"/>
                  <a:pt x="75712" y="16217"/>
                  <a:pt x="75295" y="16503"/>
                </a:cubicBezTo>
                <a:cubicBezTo>
                  <a:pt x="74890" y="16789"/>
                  <a:pt x="74474" y="17086"/>
                  <a:pt x="74057" y="17384"/>
                </a:cubicBezTo>
                <a:cubicBezTo>
                  <a:pt x="73652" y="17670"/>
                  <a:pt x="73223" y="17967"/>
                  <a:pt x="72807" y="18277"/>
                </a:cubicBezTo>
                <a:cubicBezTo>
                  <a:pt x="71973" y="18896"/>
                  <a:pt x="71140" y="19515"/>
                  <a:pt x="70283" y="20146"/>
                </a:cubicBezTo>
                <a:cubicBezTo>
                  <a:pt x="69854" y="20468"/>
                  <a:pt x="69425" y="20777"/>
                  <a:pt x="68997" y="21111"/>
                </a:cubicBezTo>
                <a:cubicBezTo>
                  <a:pt x="68568" y="21444"/>
                  <a:pt x="68140" y="21777"/>
                  <a:pt x="67711" y="22111"/>
                </a:cubicBezTo>
                <a:cubicBezTo>
                  <a:pt x="66854" y="22777"/>
                  <a:pt x="65984" y="23456"/>
                  <a:pt x="65103" y="24135"/>
                </a:cubicBezTo>
                <a:cubicBezTo>
                  <a:pt x="64246" y="24837"/>
                  <a:pt x="63365" y="25552"/>
                  <a:pt x="62496" y="26266"/>
                </a:cubicBezTo>
                <a:cubicBezTo>
                  <a:pt x="62055" y="26623"/>
                  <a:pt x="61603" y="26980"/>
                  <a:pt x="61162" y="27349"/>
                </a:cubicBezTo>
                <a:cubicBezTo>
                  <a:pt x="60734" y="27730"/>
                  <a:pt x="60293" y="28100"/>
                  <a:pt x="59853" y="28469"/>
                </a:cubicBezTo>
                <a:cubicBezTo>
                  <a:pt x="59412" y="28850"/>
                  <a:pt x="58972" y="29219"/>
                  <a:pt x="58531" y="29600"/>
                </a:cubicBezTo>
                <a:cubicBezTo>
                  <a:pt x="58091" y="29981"/>
                  <a:pt x="57638" y="30350"/>
                  <a:pt x="57198" y="30743"/>
                </a:cubicBezTo>
                <a:cubicBezTo>
                  <a:pt x="56317" y="31529"/>
                  <a:pt x="55436" y="32314"/>
                  <a:pt x="54554" y="33100"/>
                </a:cubicBezTo>
                <a:cubicBezTo>
                  <a:pt x="54328" y="33291"/>
                  <a:pt x="54114" y="33493"/>
                  <a:pt x="53888" y="33695"/>
                </a:cubicBezTo>
                <a:cubicBezTo>
                  <a:pt x="53662" y="33898"/>
                  <a:pt x="53447" y="34100"/>
                  <a:pt x="53233" y="34303"/>
                </a:cubicBezTo>
                <a:cubicBezTo>
                  <a:pt x="52792" y="34707"/>
                  <a:pt x="52352" y="35112"/>
                  <a:pt x="51911" y="35517"/>
                </a:cubicBezTo>
                <a:cubicBezTo>
                  <a:pt x="50137" y="37136"/>
                  <a:pt x="48423" y="38839"/>
                  <a:pt x="46661" y="40542"/>
                </a:cubicBezTo>
                <a:cubicBezTo>
                  <a:pt x="45803" y="41411"/>
                  <a:pt x="44934" y="42268"/>
                  <a:pt x="44077" y="43137"/>
                </a:cubicBezTo>
                <a:cubicBezTo>
                  <a:pt x="43208" y="44006"/>
                  <a:pt x="42362" y="44899"/>
                  <a:pt x="41517" y="45792"/>
                </a:cubicBezTo>
                <a:lnTo>
                  <a:pt x="40255" y="47126"/>
                </a:lnTo>
                <a:lnTo>
                  <a:pt x="39612" y="47792"/>
                </a:lnTo>
                <a:lnTo>
                  <a:pt x="38993" y="48471"/>
                </a:lnTo>
                <a:cubicBezTo>
                  <a:pt x="38171" y="49376"/>
                  <a:pt x="37338" y="50293"/>
                  <a:pt x="36505" y="51198"/>
                </a:cubicBezTo>
                <a:cubicBezTo>
                  <a:pt x="35695" y="52114"/>
                  <a:pt x="34885" y="53031"/>
                  <a:pt x="34088" y="53948"/>
                </a:cubicBezTo>
                <a:cubicBezTo>
                  <a:pt x="33683" y="54412"/>
                  <a:pt x="33266" y="54865"/>
                  <a:pt x="32873" y="55341"/>
                </a:cubicBezTo>
                <a:cubicBezTo>
                  <a:pt x="32480" y="55805"/>
                  <a:pt x="32087" y="56270"/>
                  <a:pt x="31694" y="56734"/>
                </a:cubicBezTo>
                <a:cubicBezTo>
                  <a:pt x="31302" y="57198"/>
                  <a:pt x="30921" y="57663"/>
                  <a:pt x="30528" y="58127"/>
                </a:cubicBezTo>
                <a:cubicBezTo>
                  <a:pt x="30325" y="58353"/>
                  <a:pt x="30135" y="58591"/>
                  <a:pt x="29944" y="58818"/>
                </a:cubicBezTo>
                <a:cubicBezTo>
                  <a:pt x="29742" y="59056"/>
                  <a:pt x="29551" y="59294"/>
                  <a:pt x="29361" y="59520"/>
                </a:cubicBezTo>
                <a:cubicBezTo>
                  <a:pt x="28611" y="60461"/>
                  <a:pt x="27849" y="61401"/>
                  <a:pt x="27099" y="62330"/>
                </a:cubicBezTo>
                <a:cubicBezTo>
                  <a:pt x="26349" y="63259"/>
                  <a:pt x="25622" y="64211"/>
                  <a:pt x="24896" y="65140"/>
                </a:cubicBezTo>
                <a:cubicBezTo>
                  <a:pt x="24527" y="65604"/>
                  <a:pt x="24170" y="66068"/>
                  <a:pt x="23813" y="66533"/>
                </a:cubicBezTo>
                <a:cubicBezTo>
                  <a:pt x="23455" y="67009"/>
                  <a:pt x="23110" y="67473"/>
                  <a:pt x="22753" y="67938"/>
                </a:cubicBezTo>
                <a:cubicBezTo>
                  <a:pt x="22062" y="68878"/>
                  <a:pt x="21360" y="69795"/>
                  <a:pt x="20681" y="70724"/>
                </a:cubicBezTo>
                <a:cubicBezTo>
                  <a:pt x="20014" y="71652"/>
                  <a:pt x="19348" y="72581"/>
                  <a:pt x="18693" y="73498"/>
                </a:cubicBezTo>
                <a:cubicBezTo>
                  <a:pt x="18026" y="74403"/>
                  <a:pt x="17395" y="75332"/>
                  <a:pt x="16764" y="76236"/>
                </a:cubicBezTo>
                <a:cubicBezTo>
                  <a:pt x="16454" y="76689"/>
                  <a:pt x="16145" y="77141"/>
                  <a:pt x="15835" y="77594"/>
                </a:cubicBezTo>
                <a:cubicBezTo>
                  <a:pt x="15526" y="78034"/>
                  <a:pt x="15216" y="78487"/>
                  <a:pt x="14919" y="78927"/>
                </a:cubicBezTo>
                <a:cubicBezTo>
                  <a:pt x="13740" y="80725"/>
                  <a:pt x="12561" y="82463"/>
                  <a:pt x="11478" y="84190"/>
                </a:cubicBezTo>
                <a:cubicBezTo>
                  <a:pt x="10930" y="85047"/>
                  <a:pt x="10394" y="85892"/>
                  <a:pt x="9870" y="86726"/>
                </a:cubicBezTo>
                <a:cubicBezTo>
                  <a:pt x="9358" y="87559"/>
                  <a:pt x="8858" y="88381"/>
                  <a:pt x="8370" y="89190"/>
                </a:cubicBezTo>
                <a:cubicBezTo>
                  <a:pt x="6394" y="92429"/>
                  <a:pt x="4679" y="95441"/>
                  <a:pt x="3179" y="98156"/>
                </a:cubicBezTo>
                <a:cubicBezTo>
                  <a:pt x="2798" y="98822"/>
                  <a:pt x="2441" y="99489"/>
                  <a:pt x="2096" y="100120"/>
                </a:cubicBezTo>
                <a:cubicBezTo>
                  <a:pt x="1762" y="100763"/>
                  <a:pt x="1429" y="101382"/>
                  <a:pt x="1107" y="101966"/>
                </a:cubicBezTo>
                <a:cubicBezTo>
                  <a:pt x="714" y="102704"/>
                  <a:pt x="345" y="103418"/>
                  <a:pt x="0" y="104085"/>
                </a:cubicBezTo>
                <a:lnTo>
                  <a:pt x="40112" y="104085"/>
                </a:lnTo>
                <a:cubicBezTo>
                  <a:pt x="40184" y="103835"/>
                  <a:pt x="40255" y="103585"/>
                  <a:pt x="40327" y="103323"/>
                </a:cubicBezTo>
                <a:cubicBezTo>
                  <a:pt x="40541" y="102537"/>
                  <a:pt x="40767" y="101728"/>
                  <a:pt x="40993" y="100906"/>
                </a:cubicBezTo>
                <a:cubicBezTo>
                  <a:pt x="41231" y="100085"/>
                  <a:pt x="41481" y="99251"/>
                  <a:pt x="41731" y="98394"/>
                </a:cubicBezTo>
                <a:cubicBezTo>
                  <a:pt x="42232" y="96691"/>
                  <a:pt x="42803" y="94953"/>
                  <a:pt x="43375" y="93143"/>
                </a:cubicBezTo>
                <a:cubicBezTo>
                  <a:pt x="43517" y="92691"/>
                  <a:pt x="43672" y="92238"/>
                  <a:pt x="43827" y="91786"/>
                </a:cubicBezTo>
                <a:cubicBezTo>
                  <a:pt x="43982" y="91333"/>
                  <a:pt x="44137" y="90869"/>
                  <a:pt x="44291" y="90417"/>
                </a:cubicBezTo>
                <a:cubicBezTo>
                  <a:pt x="44613" y="89488"/>
                  <a:pt x="44922" y="88547"/>
                  <a:pt x="45268" y="87619"/>
                </a:cubicBezTo>
                <a:cubicBezTo>
                  <a:pt x="45601" y="86678"/>
                  <a:pt x="45946" y="85726"/>
                  <a:pt x="46292" y="84773"/>
                </a:cubicBezTo>
                <a:cubicBezTo>
                  <a:pt x="46649" y="83809"/>
                  <a:pt x="47030" y="82856"/>
                  <a:pt x="47399" y="81880"/>
                </a:cubicBezTo>
                <a:cubicBezTo>
                  <a:pt x="47577" y="81392"/>
                  <a:pt x="47768" y="80904"/>
                  <a:pt x="47958" y="80415"/>
                </a:cubicBezTo>
                <a:cubicBezTo>
                  <a:pt x="48149" y="79927"/>
                  <a:pt x="48351" y="79439"/>
                  <a:pt x="48554" y="78951"/>
                </a:cubicBezTo>
                <a:cubicBezTo>
                  <a:pt x="48947" y="77975"/>
                  <a:pt x="49340" y="76975"/>
                  <a:pt x="49756" y="75986"/>
                </a:cubicBezTo>
                <a:cubicBezTo>
                  <a:pt x="50185" y="74998"/>
                  <a:pt x="50614" y="73998"/>
                  <a:pt x="51042" y="72998"/>
                </a:cubicBezTo>
                <a:cubicBezTo>
                  <a:pt x="51149" y="72748"/>
                  <a:pt x="51256" y="72498"/>
                  <a:pt x="51364" y="72248"/>
                </a:cubicBezTo>
                <a:cubicBezTo>
                  <a:pt x="51471" y="71998"/>
                  <a:pt x="51590" y="71748"/>
                  <a:pt x="51697" y="71498"/>
                </a:cubicBezTo>
                <a:cubicBezTo>
                  <a:pt x="51923" y="70998"/>
                  <a:pt x="52149" y="70498"/>
                  <a:pt x="52376" y="69998"/>
                </a:cubicBezTo>
                <a:cubicBezTo>
                  <a:pt x="52602" y="69497"/>
                  <a:pt x="52828" y="68997"/>
                  <a:pt x="53054" y="68497"/>
                </a:cubicBezTo>
                <a:cubicBezTo>
                  <a:pt x="53281" y="67985"/>
                  <a:pt x="53531" y="67497"/>
                  <a:pt x="53769" y="66985"/>
                </a:cubicBezTo>
                <a:cubicBezTo>
                  <a:pt x="54245" y="65985"/>
                  <a:pt x="54721" y="64973"/>
                  <a:pt x="55209" y="63973"/>
                </a:cubicBezTo>
                <a:cubicBezTo>
                  <a:pt x="55709" y="62973"/>
                  <a:pt x="56209" y="61973"/>
                  <a:pt x="56710" y="60961"/>
                </a:cubicBezTo>
                <a:lnTo>
                  <a:pt x="57091" y="60211"/>
                </a:lnTo>
                <a:lnTo>
                  <a:pt x="57483" y="59461"/>
                </a:lnTo>
                <a:lnTo>
                  <a:pt x="58269" y="57972"/>
                </a:lnTo>
                <a:cubicBezTo>
                  <a:pt x="58793" y="56972"/>
                  <a:pt x="59305" y="55972"/>
                  <a:pt x="59865" y="54984"/>
                </a:cubicBezTo>
                <a:cubicBezTo>
                  <a:pt x="60412" y="53996"/>
                  <a:pt x="60948" y="53019"/>
                  <a:pt x="61496" y="52031"/>
                </a:cubicBezTo>
                <a:cubicBezTo>
                  <a:pt x="62627" y="50090"/>
                  <a:pt x="63734" y="48126"/>
                  <a:pt x="64913" y="46233"/>
                </a:cubicBezTo>
                <a:cubicBezTo>
                  <a:pt x="65199" y="45756"/>
                  <a:pt x="65496" y="45280"/>
                  <a:pt x="65782" y="44804"/>
                </a:cubicBezTo>
                <a:cubicBezTo>
                  <a:pt x="65925" y="44566"/>
                  <a:pt x="66068" y="44328"/>
                  <a:pt x="66223" y="44090"/>
                </a:cubicBezTo>
                <a:cubicBezTo>
                  <a:pt x="66365" y="43851"/>
                  <a:pt x="66520" y="43625"/>
                  <a:pt x="66663" y="43387"/>
                </a:cubicBezTo>
                <a:cubicBezTo>
                  <a:pt x="67258" y="42447"/>
                  <a:pt x="67854" y="41518"/>
                  <a:pt x="68449" y="40589"/>
                </a:cubicBezTo>
                <a:cubicBezTo>
                  <a:pt x="68735" y="40125"/>
                  <a:pt x="69056" y="39684"/>
                  <a:pt x="69354" y="39220"/>
                </a:cubicBezTo>
                <a:cubicBezTo>
                  <a:pt x="69652" y="38767"/>
                  <a:pt x="69961" y="38315"/>
                  <a:pt x="70259" y="37863"/>
                </a:cubicBezTo>
                <a:cubicBezTo>
                  <a:pt x="70568" y="37410"/>
                  <a:pt x="70866" y="36958"/>
                  <a:pt x="71164" y="36517"/>
                </a:cubicBezTo>
                <a:cubicBezTo>
                  <a:pt x="71473" y="36065"/>
                  <a:pt x="71783" y="35636"/>
                  <a:pt x="72092" y="35196"/>
                </a:cubicBezTo>
                <a:cubicBezTo>
                  <a:pt x="72700" y="34315"/>
                  <a:pt x="73319" y="33445"/>
                  <a:pt x="73914" y="32576"/>
                </a:cubicBezTo>
                <a:cubicBezTo>
                  <a:pt x="74545" y="31731"/>
                  <a:pt x="75164" y="30886"/>
                  <a:pt x="75771" y="30052"/>
                </a:cubicBezTo>
                <a:cubicBezTo>
                  <a:pt x="76081" y="29635"/>
                  <a:pt x="76391" y="29219"/>
                  <a:pt x="76688" y="28802"/>
                </a:cubicBezTo>
                <a:cubicBezTo>
                  <a:pt x="76998" y="28397"/>
                  <a:pt x="77307" y="27992"/>
                  <a:pt x="77617" y="27599"/>
                </a:cubicBezTo>
                <a:cubicBezTo>
                  <a:pt x="78236" y="26790"/>
                  <a:pt x="78843" y="25992"/>
                  <a:pt x="79450" y="25218"/>
                </a:cubicBezTo>
                <a:cubicBezTo>
                  <a:pt x="79748" y="24813"/>
                  <a:pt x="80070" y="24444"/>
                  <a:pt x="80367" y="24063"/>
                </a:cubicBezTo>
                <a:cubicBezTo>
                  <a:pt x="80677" y="23682"/>
                  <a:pt x="80986" y="23301"/>
                  <a:pt x="81284" y="22932"/>
                </a:cubicBezTo>
                <a:cubicBezTo>
                  <a:pt x="81594" y="22551"/>
                  <a:pt x="81891" y="22182"/>
                  <a:pt x="82189" y="21813"/>
                </a:cubicBezTo>
                <a:cubicBezTo>
                  <a:pt x="82487" y="21444"/>
                  <a:pt x="82784" y="21075"/>
                  <a:pt x="83082" y="20730"/>
                </a:cubicBezTo>
                <a:cubicBezTo>
                  <a:pt x="83689" y="20015"/>
                  <a:pt x="84284" y="19313"/>
                  <a:pt x="84868" y="18622"/>
                </a:cubicBezTo>
                <a:cubicBezTo>
                  <a:pt x="85154" y="18277"/>
                  <a:pt x="85451" y="17932"/>
                  <a:pt x="85737" y="17598"/>
                </a:cubicBezTo>
                <a:cubicBezTo>
                  <a:pt x="86023" y="17265"/>
                  <a:pt x="86320" y="16943"/>
                  <a:pt x="86606" y="16610"/>
                </a:cubicBezTo>
                <a:cubicBezTo>
                  <a:pt x="88904" y="14003"/>
                  <a:pt x="91083" y="11657"/>
                  <a:pt x="93059" y="9609"/>
                </a:cubicBezTo>
                <a:cubicBezTo>
                  <a:pt x="94059" y="8597"/>
                  <a:pt x="94988" y="7645"/>
                  <a:pt x="95845" y="6764"/>
                </a:cubicBezTo>
                <a:cubicBezTo>
                  <a:pt x="96738" y="5906"/>
                  <a:pt x="97548" y="5120"/>
                  <a:pt x="98274" y="4406"/>
                </a:cubicBezTo>
                <a:cubicBezTo>
                  <a:pt x="98643" y="4049"/>
                  <a:pt x="99001" y="3716"/>
                  <a:pt x="99322" y="3394"/>
                </a:cubicBezTo>
                <a:cubicBezTo>
                  <a:pt x="99667" y="3085"/>
                  <a:pt x="99977" y="2799"/>
                  <a:pt x="100274" y="2525"/>
                </a:cubicBezTo>
                <a:cubicBezTo>
                  <a:pt x="100858" y="1977"/>
                  <a:pt x="101358" y="1525"/>
                  <a:pt x="101763" y="1144"/>
                </a:cubicBezTo>
                <a:cubicBezTo>
                  <a:pt x="102584" y="394"/>
                  <a:pt x="103013" y="1"/>
                  <a:pt x="1030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39"/>
          <p:cNvSpPr/>
          <p:nvPr/>
        </p:nvSpPr>
        <p:spPr>
          <a:xfrm>
            <a:off x="193374" y="2552228"/>
            <a:ext cx="2269117" cy="2591286"/>
          </a:xfrm>
          <a:custGeom>
            <a:avLst/>
            <a:gdLst/>
            <a:ahLst/>
            <a:cxnLst/>
            <a:rect l="l" t="t" r="r" b="b"/>
            <a:pathLst>
              <a:path w="70700" h="80738" extrusionOk="0">
                <a:moveTo>
                  <a:pt x="70700" y="1"/>
                </a:moveTo>
                <a:lnTo>
                  <a:pt x="70700" y="1"/>
                </a:lnTo>
                <a:cubicBezTo>
                  <a:pt x="70699" y="1"/>
                  <a:pt x="69270" y="1061"/>
                  <a:pt x="66783" y="2906"/>
                </a:cubicBezTo>
                <a:cubicBezTo>
                  <a:pt x="66152" y="3370"/>
                  <a:pt x="65461" y="3882"/>
                  <a:pt x="64711" y="4442"/>
                </a:cubicBezTo>
                <a:cubicBezTo>
                  <a:pt x="63973" y="5025"/>
                  <a:pt x="63175" y="5656"/>
                  <a:pt x="62318" y="6335"/>
                </a:cubicBezTo>
                <a:cubicBezTo>
                  <a:pt x="61460" y="7014"/>
                  <a:pt x="60556" y="7740"/>
                  <a:pt x="59591" y="8502"/>
                </a:cubicBezTo>
                <a:cubicBezTo>
                  <a:pt x="59353" y="8704"/>
                  <a:pt x="59103" y="8895"/>
                  <a:pt x="58853" y="9097"/>
                </a:cubicBezTo>
                <a:cubicBezTo>
                  <a:pt x="58615" y="9300"/>
                  <a:pt x="58377" y="9502"/>
                  <a:pt x="58127" y="9704"/>
                </a:cubicBezTo>
                <a:cubicBezTo>
                  <a:pt x="57639" y="10121"/>
                  <a:pt x="57139" y="10550"/>
                  <a:pt x="56627" y="10990"/>
                </a:cubicBezTo>
                <a:cubicBezTo>
                  <a:pt x="55591" y="11860"/>
                  <a:pt x="54519" y="12776"/>
                  <a:pt x="53412" y="13717"/>
                </a:cubicBezTo>
                <a:cubicBezTo>
                  <a:pt x="53138" y="13955"/>
                  <a:pt x="52864" y="14205"/>
                  <a:pt x="52590" y="14455"/>
                </a:cubicBezTo>
                <a:cubicBezTo>
                  <a:pt x="52316" y="14705"/>
                  <a:pt x="52043" y="14955"/>
                  <a:pt x="51769" y="15205"/>
                </a:cubicBezTo>
                <a:cubicBezTo>
                  <a:pt x="51209" y="15717"/>
                  <a:pt x="50638" y="16229"/>
                  <a:pt x="50066" y="16753"/>
                </a:cubicBezTo>
                <a:cubicBezTo>
                  <a:pt x="49495" y="17277"/>
                  <a:pt x="48911" y="17801"/>
                  <a:pt x="48316" y="18337"/>
                </a:cubicBezTo>
                <a:cubicBezTo>
                  <a:pt x="48030" y="18610"/>
                  <a:pt x="47721" y="18872"/>
                  <a:pt x="47435" y="19158"/>
                </a:cubicBezTo>
                <a:cubicBezTo>
                  <a:pt x="47137" y="19432"/>
                  <a:pt x="46852" y="19718"/>
                  <a:pt x="46554" y="20003"/>
                </a:cubicBezTo>
                <a:cubicBezTo>
                  <a:pt x="45387" y="21146"/>
                  <a:pt x="44185" y="22313"/>
                  <a:pt x="42958" y="23492"/>
                </a:cubicBezTo>
                <a:cubicBezTo>
                  <a:pt x="42339" y="24075"/>
                  <a:pt x="41744" y="24694"/>
                  <a:pt x="41148" y="25325"/>
                </a:cubicBezTo>
                <a:cubicBezTo>
                  <a:pt x="40541" y="25945"/>
                  <a:pt x="39934" y="26564"/>
                  <a:pt x="39327" y="27195"/>
                </a:cubicBezTo>
                <a:cubicBezTo>
                  <a:pt x="38708" y="27838"/>
                  <a:pt x="38089" y="28469"/>
                  <a:pt x="37469" y="29112"/>
                </a:cubicBezTo>
                <a:cubicBezTo>
                  <a:pt x="37315" y="29266"/>
                  <a:pt x="37160" y="29433"/>
                  <a:pt x="37005" y="29588"/>
                </a:cubicBezTo>
                <a:lnTo>
                  <a:pt x="36565" y="30088"/>
                </a:lnTo>
                <a:cubicBezTo>
                  <a:pt x="36255" y="30421"/>
                  <a:pt x="35957" y="30755"/>
                  <a:pt x="35648" y="31076"/>
                </a:cubicBezTo>
                <a:cubicBezTo>
                  <a:pt x="34445" y="32410"/>
                  <a:pt x="33219" y="33755"/>
                  <a:pt x="31993" y="35112"/>
                </a:cubicBezTo>
                <a:cubicBezTo>
                  <a:pt x="30802" y="36494"/>
                  <a:pt x="29599" y="37887"/>
                  <a:pt x="28409" y="39280"/>
                </a:cubicBezTo>
                <a:cubicBezTo>
                  <a:pt x="27194" y="40673"/>
                  <a:pt x="26063" y="42113"/>
                  <a:pt x="24896" y="43542"/>
                </a:cubicBezTo>
                <a:cubicBezTo>
                  <a:pt x="23753" y="44971"/>
                  <a:pt x="22575" y="46388"/>
                  <a:pt x="21491" y="47852"/>
                </a:cubicBezTo>
                <a:cubicBezTo>
                  <a:pt x="20396" y="49305"/>
                  <a:pt x="19300" y="50745"/>
                  <a:pt x="18217" y="52174"/>
                </a:cubicBezTo>
                <a:cubicBezTo>
                  <a:pt x="17169" y="53627"/>
                  <a:pt x="16145" y="55067"/>
                  <a:pt x="15121" y="56484"/>
                </a:cubicBezTo>
                <a:cubicBezTo>
                  <a:pt x="14871" y="56841"/>
                  <a:pt x="14621" y="57198"/>
                  <a:pt x="14371" y="57544"/>
                </a:cubicBezTo>
                <a:cubicBezTo>
                  <a:pt x="14121" y="57901"/>
                  <a:pt x="13859" y="58246"/>
                  <a:pt x="13633" y="58603"/>
                </a:cubicBezTo>
                <a:cubicBezTo>
                  <a:pt x="13145" y="59318"/>
                  <a:pt x="12669" y="60020"/>
                  <a:pt x="12204" y="60723"/>
                </a:cubicBezTo>
                <a:cubicBezTo>
                  <a:pt x="11740" y="61425"/>
                  <a:pt x="11276" y="62116"/>
                  <a:pt x="10811" y="62794"/>
                </a:cubicBezTo>
                <a:cubicBezTo>
                  <a:pt x="10585" y="63140"/>
                  <a:pt x="10347" y="63485"/>
                  <a:pt x="10121" y="63818"/>
                </a:cubicBezTo>
                <a:cubicBezTo>
                  <a:pt x="10014" y="63985"/>
                  <a:pt x="9895" y="64164"/>
                  <a:pt x="9787" y="64330"/>
                </a:cubicBezTo>
                <a:cubicBezTo>
                  <a:pt x="9680" y="64497"/>
                  <a:pt x="9573" y="64676"/>
                  <a:pt x="9466" y="64842"/>
                </a:cubicBezTo>
                <a:cubicBezTo>
                  <a:pt x="8609" y="66200"/>
                  <a:pt x="7763" y="67533"/>
                  <a:pt x="6954" y="68807"/>
                </a:cubicBezTo>
                <a:cubicBezTo>
                  <a:pt x="6561" y="69450"/>
                  <a:pt x="6144" y="70081"/>
                  <a:pt x="5775" y="70712"/>
                </a:cubicBezTo>
                <a:cubicBezTo>
                  <a:pt x="5394" y="71343"/>
                  <a:pt x="5037" y="71962"/>
                  <a:pt x="4668" y="72569"/>
                </a:cubicBezTo>
                <a:cubicBezTo>
                  <a:pt x="3953" y="73796"/>
                  <a:pt x="3263" y="74963"/>
                  <a:pt x="2608" y="76070"/>
                </a:cubicBezTo>
                <a:cubicBezTo>
                  <a:pt x="2275" y="76617"/>
                  <a:pt x="1977" y="77177"/>
                  <a:pt x="1679" y="77713"/>
                </a:cubicBezTo>
                <a:cubicBezTo>
                  <a:pt x="1382" y="78249"/>
                  <a:pt x="1096" y="78773"/>
                  <a:pt x="810" y="79273"/>
                </a:cubicBezTo>
                <a:cubicBezTo>
                  <a:pt x="536" y="79773"/>
                  <a:pt x="262" y="80261"/>
                  <a:pt x="0" y="80737"/>
                </a:cubicBezTo>
                <a:lnTo>
                  <a:pt x="32719" y="80737"/>
                </a:lnTo>
                <a:cubicBezTo>
                  <a:pt x="32766" y="80511"/>
                  <a:pt x="32826" y="80297"/>
                  <a:pt x="32885" y="80070"/>
                </a:cubicBezTo>
                <a:cubicBezTo>
                  <a:pt x="33231" y="78749"/>
                  <a:pt x="33576" y="77391"/>
                  <a:pt x="33933" y="75998"/>
                </a:cubicBezTo>
                <a:cubicBezTo>
                  <a:pt x="33981" y="75820"/>
                  <a:pt x="34028" y="75653"/>
                  <a:pt x="34076" y="75474"/>
                </a:cubicBezTo>
                <a:cubicBezTo>
                  <a:pt x="34124" y="75296"/>
                  <a:pt x="34171" y="75117"/>
                  <a:pt x="34219" y="74951"/>
                </a:cubicBezTo>
                <a:cubicBezTo>
                  <a:pt x="34326" y="74593"/>
                  <a:pt x="34421" y="74236"/>
                  <a:pt x="34529" y="73891"/>
                </a:cubicBezTo>
                <a:cubicBezTo>
                  <a:pt x="34731" y="73177"/>
                  <a:pt x="34945" y="72450"/>
                  <a:pt x="35160" y="71724"/>
                </a:cubicBezTo>
                <a:cubicBezTo>
                  <a:pt x="35362" y="70986"/>
                  <a:pt x="35576" y="70248"/>
                  <a:pt x="35791" y="69498"/>
                </a:cubicBezTo>
                <a:cubicBezTo>
                  <a:pt x="35898" y="69128"/>
                  <a:pt x="36029" y="68759"/>
                  <a:pt x="36136" y="68378"/>
                </a:cubicBezTo>
                <a:cubicBezTo>
                  <a:pt x="36267" y="68009"/>
                  <a:pt x="36386" y="67640"/>
                  <a:pt x="36505" y="67259"/>
                </a:cubicBezTo>
                <a:cubicBezTo>
                  <a:pt x="36993" y="65747"/>
                  <a:pt x="37481" y="64211"/>
                  <a:pt x="37981" y="62651"/>
                </a:cubicBezTo>
                <a:cubicBezTo>
                  <a:pt x="38529" y="61104"/>
                  <a:pt x="39089" y="59544"/>
                  <a:pt x="39636" y="57960"/>
                </a:cubicBezTo>
                <a:cubicBezTo>
                  <a:pt x="40184" y="56377"/>
                  <a:pt x="40815" y="54817"/>
                  <a:pt x="41422" y="53222"/>
                </a:cubicBezTo>
                <a:cubicBezTo>
                  <a:pt x="42041" y="51638"/>
                  <a:pt x="42637" y="50019"/>
                  <a:pt x="43315" y="48459"/>
                </a:cubicBezTo>
                <a:cubicBezTo>
                  <a:pt x="43982" y="46876"/>
                  <a:pt x="44649" y="45292"/>
                  <a:pt x="45316" y="43721"/>
                </a:cubicBezTo>
                <a:cubicBezTo>
                  <a:pt x="46030" y="42161"/>
                  <a:pt x="46744" y="40613"/>
                  <a:pt x="47447" y="39065"/>
                </a:cubicBezTo>
                <a:cubicBezTo>
                  <a:pt x="47625" y="38684"/>
                  <a:pt x="47804" y="38291"/>
                  <a:pt x="47971" y="37910"/>
                </a:cubicBezTo>
                <a:lnTo>
                  <a:pt x="48245" y="37339"/>
                </a:lnTo>
                <a:cubicBezTo>
                  <a:pt x="48328" y="37136"/>
                  <a:pt x="48423" y="36958"/>
                  <a:pt x="48518" y="36767"/>
                </a:cubicBezTo>
                <a:cubicBezTo>
                  <a:pt x="48887" y="36005"/>
                  <a:pt x="49268" y="35255"/>
                  <a:pt x="49638" y="34517"/>
                </a:cubicBezTo>
                <a:cubicBezTo>
                  <a:pt x="50007" y="33767"/>
                  <a:pt x="50376" y="33017"/>
                  <a:pt x="50745" y="32279"/>
                </a:cubicBezTo>
                <a:cubicBezTo>
                  <a:pt x="51102" y="31541"/>
                  <a:pt x="51471" y="30802"/>
                  <a:pt x="51852" y="30088"/>
                </a:cubicBezTo>
                <a:cubicBezTo>
                  <a:pt x="52626" y="28659"/>
                  <a:pt x="53388" y="27242"/>
                  <a:pt x="54126" y="25861"/>
                </a:cubicBezTo>
                <a:cubicBezTo>
                  <a:pt x="54305" y="25516"/>
                  <a:pt x="54495" y="25171"/>
                  <a:pt x="54674" y="24825"/>
                </a:cubicBezTo>
                <a:cubicBezTo>
                  <a:pt x="54853" y="24480"/>
                  <a:pt x="55055" y="24159"/>
                  <a:pt x="55245" y="23825"/>
                </a:cubicBezTo>
                <a:cubicBezTo>
                  <a:pt x="55638" y="23159"/>
                  <a:pt x="56007" y="22504"/>
                  <a:pt x="56388" y="21849"/>
                </a:cubicBezTo>
                <a:cubicBezTo>
                  <a:pt x="56758" y="21194"/>
                  <a:pt x="57139" y="20563"/>
                  <a:pt x="57496" y="19932"/>
                </a:cubicBezTo>
                <a:cubicBezTo>
                  <a:pt x="57686" y="19610"/>
                  <a:pt x="57865" y="19301"/>
                  <a:pt x="58043" y="18979"/>
                </a:cubicBezTo>
                <a:cubicBezTo>
                  <a:pt x="58222" y="18670"/>
                  <a:pt x="58401" y="18360"/>
                  <a:pt x="58591" y="18063"/>
                </a:cubicBezTo>
                <a:cubicBezTo>
                  <a:pt x="59329" y="16860"/>
                  <a:pt x="60056" y="15693"/>
                  <a:pt x="60746" y="14586"/>
                </a:cubicBezTo>
                <a:cubicBezTo>
                  <a:pt x="61103" y="14026"/>
                  <a:pt x="61437" y="13479"/>
                  <a:pt x="61770" y="12943"/>
                </a:cubicBezTo>
                <a:cubicBezTo>
                  <a:pt x="61937" y="12669"/>
                  <a:pt x="62103" y="12407"/>
                  <a:pt x="62270" y="12145"/>
                </a:cubicBezTo>
                <a:cubicBezTo>
                  <a:pt x="62437" y="11883"/>
                  <a:pt x="62603" y="11633"/>
                  <a:pt x="62770" y="11383"/>
                </a:cubicBezTo>
                <a:cubicBezTo>
                  <a:pt x="63437" y="10395"/>
                  <a:pt x="64068" y="9443"/>
                  <a:pt x="64663" y="8562"/>
                </a:cubicBezTo>
                <a:cubicBezTo>
                  <a:pt x="65259" y="7669"/>
                  <a:pt x="65830" y="6823"/>
                  <a:pt x="66342" y="6049"/>
                </a:cubicBezTo>
                <a:cubicBezTo>
                  <a:pt x="66890" y="5287"/>
                  <a:pt x="67390" y="4597"/>
                  <a:pt x="67842" y="3966"/>
                </a:cubicBezTo>
                <a:cubicBezTo>
                  <a:pt x="69664" y="1442"/>
                  <a:pt x="70699" y="1"/>
                  <a:pt x="707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39"/>
          <p:cNvSpPr/>
          <p:nvPr/>
        </p:nvSpPr>
        <p:spPr>
          <a:xfrm>
            <a:off x="291584" y="3432253"/>
            <a:ext cx="1407783" cy="1711241"/>
          </a:xfrm>
          <a:custGeom>
            <a:avLst/>
            <a:gdLst/>
            <a:ahLst/>
            <a:cxnLst/>
            <a:rect l="l" t="t" r="r" b="b"/>
            <a:pathLst>
              <a:path w="43863" h="53318" extrusionOk="0">
                <a:moveTo>
                  <a:pt x="43863" y="1"/>
                </a:moveTo>
                <a:cubicBezTo>
                  <a:pt x="43863" y="1"/>
                  <a:pt x="42982" y="823"/>
                  <a:pt x="41422" y="2275"/>
                </a:cubicBezTo>
                <a:cubicBezTo>
                  <a:pt x="41041" y="2632"/>
                  <a:pt x="40613" y="3025"/>
                  <a:pt x="40136" y="3466"/>
                </a:cubicBezTo>
                <a:cubicBezTo>
                  <a:pt x="39684" y="3906"/>
                  <a:pt x="39184" y="4394"/>
                  <a:pt x="38648" y="4906"/>
                </a:cubicBezTo>
                <a:cubicBezTo>
                  <a:pt x="38112" y="5430"/>
                  <a:pt x="37553" y="5990"/>
                  <a:pt x="36945" y="6561"/>
                </a:cubicBezTo>
                <a:cubicBezTo>
                  <a:pt x="36803" y="6716"/>
                  <a:pt x="36648" y="6859"/>
                  <a:pt x="36493" y="7014"/>
                </a:cubicBezTo>
                <a:cubicBezTo>
                  <a:pt x="36350" y="7169"/>
                  <a:pt x="36195" y="7323"/>
                  <a:pt x="36041" y="7478"/>
                </a:cubicBezTo>
                <a:cubicBezTo>
                  <a:pt x="35731" y="7788"/>
                  <a:pt x="35421" y="8109"/>
                  <a:pt x="35100" y="8431"/>
                </a:cubicBezTo>
                <a:cubicBezTo>
                  <a:pt x="34445" y="9085"/>
                  <a:pt x="33778" y="9764"/>
                  <a:pt x="33088" y="10467"/>
                </a:cubicBezTo>
                <a:cubicBezTo>
                  <a:pt x="32397" y="11193"/>
                  <a:pt x="31695" y="11931"/>
                  <a:pt x="30968" y="12693"/>
                </a:cubicBezTo>
                <a:cubicBezTo>
                  <a:pt x="29504" y="14217"/>
                  <a:pt x="28028" y="15884"/>
                  <a:pt x="26468" y="17598"/>
                </a:cubicBezTo>
                <a:cubicBezTo>
                  <a:pt x="26075" y="18027"/>
                  <a:pt x="25694" y="18468"/>
                  <a:pt x="25313" y="18908"/>
                </a:cubicBezTo>
                <a:cubicBezTo>
                  <a:pt x="24920" y="19360"/>
                  <a:pt x="24539" y="19801"/>
                  <a:pt x="24146" y="20253"/>
                </a:cubicBezTo>
                <a:cubicBezTo>
                  <a:pt x="23753" y="20706"/>
                  <a:pt x="23360" y="21158"/>
                  <a:pt x="22956" y="21611"/>
                </a:cubicBezTo>
                <a:cubicBezTo>
                  <a:pt x="22563" y="22075"/>
                  <a:pt x="22182" y="22539"/>
                  <a:pt x="21789" y="23016"/>
                </a:cubicBezTo>
                <a:cubicBezTo>
                  <a:pt x="21015" y="23944"/>
                  <a:pt x="20217" y="24897"/>
                  <a:pt x="19431" y="25849"/>
                </a:cubicBezTo>
                <a:cubicBezTo>
                  <a:pt x="18657" y="26814"/>
                  <a:pt x="17872" y="27790"/>
                  <a:pt x="17098" y="28766"/>
                </a:cubicBezTo>
                <a:lnTo>
                  <a:pt x="16514" y="29493"/>
                </a:lnTo>
                <a:lnTo>
                  <a:pt x="15943" y="30231"/>
                </a:lnTo>
                <a:cubicBezTo>
                  <a:pt x="15562" y="30731"/>
                  <a:pt x="15181" y="31219"/>
                  <a:pt x="14800" y="31719"/>
                </a:cubicBezTo>
                <a:cubicBezTo>
                  <a:pt x="14419" y="32219"/>
                  <a:pt x="14038" y="32707"/>
                  <a:pt x="13669" y="33196"/>
                </a:cubicBezTo>
                <a:cubicBezTo>
                  <a:pt x="13288" y="33696"/>
                  <a:pt x="12931" y="34196"/>
                  <a:pt x="12561" y="34696"/>
                </a:cubicBezTo>
                <a:cubicBezTo>
                  <a:pt x="11823" y="35684"/>
                  <a:pt x="11097" y="36672"/>
                  <a:pt x="10383" y="37648"/>
                </a:cubicBezTo>
                <a:cubicBezTo>
                  <a:pt x="9680" y="38649"/>
                  <a:pt x="8990" y="39625"/>
                  <a:pt x="8311" y="40589"/>
                </a:cubicBezTo>
                <a:cubicBezTo>
                  <a:pt x="7620" y="41554"/>
                  <a:pt x="6977" y="42518"/>
                  <a:pt x="6334" y="43471"/>
                </a:cubicBezTo>
                <a:cubicBezTo>
                  <a:pt x="6013" y="43935"/>
                  <a:pt x="5703" y="44411"/>
                  <a:pt x="5382" y="44876"/>
                </a:cubicBezTo>
                <a:cubicBezTo>
                  <a:pt x="5072" y="45328"/>
                  <a:pt x="4763" y="45792"/>
                  <a:pt x="4477" y="46245"/>
                </a:cubicBezTo>
                <a:cubicBezTo>
                  <a:pt x="3298" y="48078"/>
                  <a:pt x="2143" y="49805"/>
                  <a:pt x="1155" y="51436"/>
                </a:cubicBezTo>
                <a:cubicBezTo>
                  <a:pt x="762" y="52091"/>
                  <a:pt x="369" y="52710"/>
                  <a:pt x="0" y="53317"/>
                </a:cubicBezTo>
                <a:lnTo>
                  <a:pt x="26444" y="53317"/>
                </a:lnTo>
                <a:cubicBezTo>
                  <a:pt x="26516" y="52948"/>
                  <a:pt x="26587" y="52579"/>
                  <a:pt x="26670" y="52198"/>
                </a:cubicBezTo>
                <a:cubicBezTo>
                  <a:pt x="26873" y="51174"/>
                  <a:pt x="27075" y="50126"/>
                  <a:pt x="27325" y="49067"/>
                </a:cubicBezTo>
                <a:cubicBezTo>
                  <a:pt x="27551" y="48007"/>
                  <a:pt x="27801" y="46923"/>
                  <a:pt x="28040" y="45828"/>
                </a:cubicBezTo>
                <a:cubicBezTo>
                  <a:pt x="28301" y="44733"/>
                  <a:pt x="28575" y="43625"/>
                  <a:pt x="28837" y="42518"/>
                </a:cubicBezTo>
                <a:cubicBezTo>
                  <a:pt x="28980" y="41959"/>
                  <a:pt x="29111" y="41387"/>
                  <a:pt x="29254" y="40827"/>
                </a:cubicBezTo>
                <a:cubicBezTo>
                  <a:pt x="29409" y="40268"/>
                  <a:pt x="29552" y="39708"/>
                  <a:pt x="29706" y="39149"/>
                </a:cubicBezTo>
                <a:cubicBezTo>
                  <a:pt x="29849" y="38577"/>
                  <a:pt x="30004" y="38018"/>
                  <a:pt x="30159" y="37446"/>
                </a:cubicBezTo>
                <a:lnTo>
                  <a:pt x="30385" y="36601"/>
                </a:lnTo>
                <a:lnTo>
                  <a:pt x="30623" y="35755"/>
                </a:lnTo>
                <a:cubicBezTo>
                  <a:pt x="30945" y="34624"/>
                  <a:pt x="31266" y="33493"/>
                  <a:pt x="31600" y="32362"/>
                </a:cubicBezTo>
                <a:cubicBezTo>
                  <a:pt x="31933" y="31243"/>
                  <a:pt x="32278" y="30124"/>
                  <a:pt x="32623" y="29016"/>
                </a:cubicBezTo>
                <a:cubicBezTo>
                  <a:pt x="32802" y="28457"/>
                  <a:pt x="32969" y="27897"/>
                  <a:pt x="33147" y="27350"/>
                </a:cubicBezTo>
                <a:cubicBezTo>
                  <a:pt x="33326" y="26802"/>
                  <a:pt x="33505" y="26266"/>
                  <a:pt x="33683" y="25718"/>
                </a:cubicBezTo>
                <a:cubicBezTo>
                  <a:pt x="33862" y="25171"/>
                  <a:pt x="34040" y="24635"/>
                  <a:pt x="34219" y="24099"/>
                </a:cubicBezTo>
                <a:cubicBezTo>
                  <a:pt x="34397" y="23563"/>
                  <a:pt x="34564" y="23028"/>
                  <a:pt x="34755" y="22504"/>
                </a:cubicBezTo>
                <a:cubicBezTo>
                  <a:pt x="35505" y="20408"/>
                  <a:pt x="36207" y="18360"/>
                  <a:pt x="36957" y="16455"/>
                </a:cubicBezTo>
                <a:cubicBezTo>
                  <a:pt x="37315" y="15491"/>
                  <a:pt x="37672" y="14562"/>
                  <a:pt x="38017" y="13657"/>
                </a:cubicBezTo>
                <a:cubicBezTo>
                  <a:pt x="38374" y="12753"/>
                  <a:pt x="38731" y="11883"/>
                  <a:pt x="39065" y="11062"/>
                </a:cubicBezTo>
                <a:cubicBezTo>
                  <a:pt x="39231" y="10633"/>
                  <a:pt x="39398" y="10228"/>
                  <a:pt x="39553" y="9836"/>
                </a:cubicBezTo>
                <a:cubicBezTo>
                  <a:pt x="39636" y="9633"/>
                  <a:pt x="39720" y="9431"/>
                  <a:pt x="39791" y="9240"/>
                </a:cubicBezTo>
                <a:cubicBezTo>
                  <a:pt x="39874" y="9038"/>
                  <a:pt x="39958" y="8847"/>
                  <a:pt x="40041" y="8669"/>
                </a:cubicBezTo>
                <a:cubicBezTo>
                  <a:pt x="40363" y="7907"/>
                  <a:pt x="40660" y="7192"/>
                  <a:pt x="40958" y="6526"/>
                </a:cubicBezTo>
                <a:cubicBezTo>
                  <a:pt x="41244" y="5847"/>
                  <a:pt x="41517" y="5216"/>
                  <a:pt x="41767" y="4632"/>
                </a:cubicBezTo>
                <a:cubicBezTo>
                  <a:pt x="42029" y="4049"/>
                  <a:pt x="42268" y="3513"/>
                  <a:pt x="42494" y="3037"/>
                </a:cubicBezTo>
                <a:cubicBezTo>
                  <a:pt x="43363" y="1109"/>
                  <a:pt x="43863" y="1"/>
                  <a:pt x="4386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47;p39">
            <a:extLst>
              <a:ext uri="{FF2B5EF4-FFF2-40B4-BE49-F238E27FC236}">
                <a16:creationId xmlns:a16="http://schemas.microsoft.com/office/drawing/2014/main" id="{8FB133AF-2334-AEB3-18EE-554C03A9FABB}"/>
              </a:ext>
            </a:extLst>
          </p:cNvPr>
          <p:cNvSpPr/>
          <p:nvPr/>
        </p:nvSpPr>
        <p:spPr>
          <a:xfrm>
            <a:off x="3780064" y="2155371"/>
            <a:ext cx="4629150" cy="2353193"/>
          </a:xfrm>
          <a:custGeom>
            <a:avLst/>
            <a:gdLst/>
            <a:ahLst/>
            <a:cxnLst/>
            <a:rect l="l" t="t" r="r" b="b"/>
            <a:pathLst>
              <a:path w="65604" h="15717" extrusionOk="0">
                <a:moveTo>
                  <a:pt x="0" y="1"/>
                </a:moveTo>
                <a:lnTo>
                  <a:pt x="0" y="15717"/>
                </a:lnTo>
                <a:lnTo>
                  <a:pt x="65604" y="15717"/>
                </a:lnTo>
                <a:lnTo>
                  <a:pt x="65604" y="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525" algn="ctr">
              <a:spcBef>
                <a:spcPts val="923"/>
              </a:spcBef>
              <a:tabLst>
                <a:tab pos="1538764" algn="l"/>
                <a:tab pos="3162300" algn="l"/>
                <a:tab pos="3815715" algn="l"/>
                <a:tab pos="4290060" algn="l"/>
              </a:tabLst>
            </a:pPr>
            <a:r>
              <a:rPr lang="en-IN" sz="4800" b="1" spc="-225" dirty="0">
                <a:solidFill>
                  <a:schemeClr val="bg1"/>
                </a:solidFill>
                <a:latin typeface="Fira Sans Extra Condensed Light" panose="020B0403050000020004" pitchFamily="34" charset="0"/>
              </a:rPr>
              <a:t>Interactive </a:t>
            </a:r>
            <a:r>
              <a:rPr lang="en-IN" sz="4800" b="1" spc="-240" dirty="0">
                <a:solidFill>
                  <a:schemeClr val="bg1"/>
                </a:solidFill>
                <a:latin typeface="Fira Sans Extra Condensed Light" panose="020B0403050000020004" pitchFamily="34" charset="0"/>
              </a:rPr>
              <a:t>Map</a:t>
            </a:r>
            <a:r>
              <a:rPr lang="en-IN" sz="4800" b="1" spc="-758" dirty="0">
                <a:solidFill>
                  <a:schemeClr val="bg1"/>
                </a:solidFill>
                <a:latin typeface="Fira Sans Extra Condensed Light" panose="020B0403050000020004" pitchFamily="34" charset="0"/>
              </a:rPr>
              <a:t> </a:t>
            </a:r>
            <a:r>
              <a:rPr lang="en-IN" sz="4800" b="1" spc="-38" dirty="0">
                <a:solidFill>
                  <a:schemeClr val="bg1"/>
                </a:solidFill>
                <a:latin typeface="Fira Sans Extra Condensed Light" panose="020B0403050000020004" pitchFamily="34" charset="0"/>
              </a:rPr>
              <a:t>with  </a:t>
            </a:r>
            <a:r>
              <a:rPr lang="en-IN" sz="4800" b="1" spc="-304" dirty="0">
                <a:solidFill>
                  <a:schemeClr val="bg1"/>
                </a:solidFill>
                <a:latin typeface="Fira Sans Extra Condensed Light" panose="020B0403050000020004" pitchFamily="34" charset="0"/>
              </a:rPr>
              <a:t>Folium</a:t>
            </a:r>
            <a:endParaRPr lang="en-US" sz="4800" b="1" dirty="0">
              <a:solidFill>
                <a:schemeClr val="bg1"/>
              </a:solidFill>
              <a:latin typeface="Fira Sans Extra Condensed Light" panose="020B04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6728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760" y="194656"/>
            <a:ext cx="5448300" cy="1028551"/>
          </a:xfrm>
          <a:prstGeom prst="rect">
            <a:avLst/>
          </a:prstGeom>
        </p:spPr>
        <p:txBody>
          <a:bodyPr vert="horz" wrap="square" lIns="0" tIns="469964" rIns="0" bIns="0" rtlCol="0" anchor="t">
            <a:spAutoFit/>
          </a:bodyPr>
          <a:lstStyle/>
          <a:p>
            <a:pPr marL="126683">
              <a:spcBef>
                <a:spcPts val="75"/>
              </a:spcBef>
              <a:tabLst>
                <a:tab pos="7605236" algn="l"/>
              </a:tabLst>
            </a:pPr>
            <a:r>
              <a:rPr sz="3600" b="1" spc="-278" dirty="0">
                <a:uFill>
                  <a:solidFill>
                    <a:srgbClr val="7D7D7D"/>
                  </a:solidFill>
                </a:uFill>
                <a:latin typeface="Fira Sans Extra Condensed Light" panose="020B0403050000020004" pitchFamily="34" charset="0"/>
              </a:rPr>
              <a:t>Launch </a:t>
            </a:r>
            <a:r>
              <a:rPr sz="3600" b="1" spc="-244" dirty="0">
                <a:uFill>
                  <a:solidFill>
                    <a:srgbClr val="7D7D7D"/>
                  </a:solidFill>
                </a:uFill>
                <a:latin typeface="Fira Sans Extra Condensed Light" panose="020B0403050000020004" pitchFamily="34" charset="0"/>
              </a:rPr>
              <a:t>Site</a:t>
            </a:r>
            <a:r>
              <a:rPr lang="en-IN" sz="3600" b="1" spc="-338" dirty="0">
                <a:uFill>
                  <a:solidFill>
                    <a:srgbClr val="7D7D7D"/>
                  </a:solidFill>
                </a:uFill>
                <a:latin typeface="Fira Sans Extra Condensed Light" panose="020B0403050000020004" pitchFamily="34" charset="0"/>
              </a:rPr>
              <a:t> </a:t>
            </a:r>
            <a:r>
              <a:rPr sz="3600" b="1" spc="-229" dirty="0">
                <a:uFill>
                  <a:solidFill>
                    <a:srgbClr val="7D7D7D"/>
                  </a:solidFill>
                </a:uFill>
                <a:latin typeface="Fira Sans Extra Condensed Light" panose="020B0403050000020004" pitchFamily="34" charset="0"/>
              </a:rPr>
              <a:t>Location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4832249" y="3449662"/>
            <a:ext cx="384378" cy="10259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8575">
              <a:lnSpc>
                <a:spcPts val="825"/>
              </a:lnSpc>
            </a:pPr>
            <a:fld id="{81D60167-4931-47E6-BA6A-407CBD079E47}" type="slidenum">
              <a:rPr dirty="0"/>
              <a:pPr marL="28575">
                <a:lnSpc>
                  <a:spcPts val="825"/>
                </a:lnSpc>
              </a:pPr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15010" y="4151909"/>
            <a:ext cx="7411879" cy="461986"/>
          </a:xfrm>
          <a:prstGeom prst="rect">
            <a:avLst/>
          </a:prstGeom>
        </p:spPr>
        <p:txBody>
          <a:bodyPr vert="horz" wrap="square" lIns="0" tIns="25718" rIns="0" bIns="0" rtlCol="0">
            <a:spAutoFit/>
          </a:bodyPr>
          <a:lstStyle/>
          <a:p>
            <a:pPr marL="9525" marR="3810">
              <a:lnSpc>
                <a:spcPts val="1718"/>
              </a:lnSpc>
              <a:spcBef>
                <a:spcPts val="203"/>
              </a:spcBef>
            </a:pP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left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sz="1500" spc="-1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launch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 </a:t>
            </a: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map.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right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sz="1500" spc="-1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Florida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they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500" spc="-1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1500" spc="-4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other.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launch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 are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00" spc="9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ocean.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1222" y="1347596"/>
            <a:ext cx="7709535" cy="2711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8431" y="261726"/>
            <a:ext cx="6596391" cy="966996"/>
          </a:xfrm>
          <a:prstGeom prst="rect">
            <a:avLst/>
          </a:prstGeom>
        </p:spPr>
        <p:txBody>
          <a:bodyPr vert="horz" wrap="square" lIns="0" tIns="469964" rIns="0" bIns="0" rtlCol="0" anchor="t">
            <a:spAutoFit/>
          </a:bodyPr>
          <a:lstStyle/>
          <a:p>
            <a:pPr marL="126683">
              <a:spcBef>
                <a:spcPts val="75"/>
              </a:spcBef>
              <a:tabLst>
                <a:tab pos="7605236" algn="l"/>
              </a:tabLst>
            </a:pPr>
            <a:r>
              <a:rPr sz="3200" b="1" spc="-240" dirty="0">
                <a:uFill>
                  <a:solidFill>
                    <a:srgbClr val="7D7D7D"/>
                  </a:solidFill>
                </a:uFill>
                <a:latin typeface="Fira Sans Extra Condensed Light" panose="020B0403050000020004" pitchFamily="34" charset="0"/>
              </a:rPr>
              <a:t>Color-Coded </a:t>
            </a:r>
            <a:r>
              <a:rPr sz="3200" b="1" spc="-278" dirty="0">
                <a:uFill>
                  <a:solidFill>
                    <a:srgbClr val="7D7D7D"/>
                  </a:solidFill>
                </a:uFill>
                <a:latin typeface="Fira Sans Extra Condensed Light" panose="020B0403050000020004" pitchFamily="34" charset="0"/>
              </a:rPr>
              <a:t>Launch</a:t>
            </a:r>
            <a:r>
              <a:rPr lang="en-IN" sz="3200" b="1" spc="-398" dirty="0">
                <a:uFill>
                  <a:solidFill>
                    <a:srgbClr val="7D7D7D"/>
                  </a:solidFill>
                </a:uFill>
                <a:latin typeface="Fira Sans Extra Condensed Light" panose="020B0403050000020004" pitchFamily="34" charset="0"/>
              </a:rPr>
              <a:t> </a:t>
            </a:r>
            <a:r>
              <a:rPr sz="3200" b="1" spc="-203" dirty="0">
                <a:uFill>
                  <a:solidFill>
                    <a:srgbClr val="7D7D7D"/>
                  </a:solidFill>
                </a:uFill>
                <a:latin typeface="Fira Sans Extra Condensed Light" panose="020B0403050000020004" pitchFamily="34" charset="0"/>
              </a:rPr>
              <a:t>Marker</a:t>
            </a:r>
            <a:r>
              <a:rPr lang="en-IN" sz="3200" b="1" spc="-203" dirty="0">
                <a:uFill>
                  <a:solidFill>
                    <a:srgbClr val="7D7D7D"/>
                  </a:solidFill>
                </a:uFill>
                <a:latin typeface="Fira Sans Extra Condensed Light" panose="020B0403050000020004" pitchFamily="34" charset="0"/>
              </a:rPr>
              <a:t>s</a:t>
            </a:r>
            <a:endParaRPr sz="3200" b="1" spc="-203" dirty="0">
              <a:uFill>
                <a:solidFill>
                  <a:srgbClr val="7D7D7D"/>
                </a:solidFill>
              </a:uFill>
              <a:latin typeface="Fira Sans Extra Condensed Light" panose="020B0403050000020004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4832249" y="3449662"/>
            <a:ext cx="384378" cy="10259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8575">
              <a:lnSpc>
                <a:spcPts val="825"/>
              </a:lnSpc>
            </a:pPr>
            <a:fld id="{81D60167-4931-47E6-BA6A-407CBD079E47}" type="slidenum">
              <a:rPr dirty="0"/>
              <a:pPr marL="28575">
                <a:lnSpc>
                  <a:spcPts val="825"/>
                </a:lnSpc>
              </a:pPr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24534" y="4017492"/>
            <a:ext cx="7557135" cy="66364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lnSpc>
                <a:spcPts val="1729"/>
              </a:lnSpc>
              <a:spcBef>
                <a:spcPts val="75"/>
              </a:spcBef>
            </a:pP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Clusters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1500" spc="-1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Folium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clicked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display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(green icon)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00" spc="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failed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lnSpc>
                <a:spcPts val="1729"/>
              </a:lnSpc>
            </a:pP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 </a:t>
            </a:r>
            <a:r>
              <a:rPr sz="1500" spc="-1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(red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icon).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</a:t>
            </a: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sz="15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VAFB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SLC-4E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landings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6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failed</a:t>
            </a:r>
            <a:r>
              <a:rPr sz="1500" spc="-4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67128" y="1351025"/>
            <a:ext cx="4215384" cy="2633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960" y="85712"/>
            <a:ext cx="4835626" cy="1028551"/>
          </a:xfrm>
          <a:prstGeom prst="rect">
            <a:avLst/>
          </a:prstGeom>
        </p:spPr>
        <p:txBody>
          <a:bodyPr vert="horz" wrap="square" lIns="0" tIns="469964" rIns="0" bIns="0" rtlCol="0" anchor="t">
            <a:spAutoFit/>
          </a:bodyPr>
          <a:lstStyle/>
          <a:p>
            <a:pPr marL="126683">
              <a:spcBef>
                <a:spcPts val="75"/>
              </a:spcBef>
              <a:tabLst>
                <a:tab pos="7605236" algn="l"/>
              </a:tabLst>
            </a:pPr>
            <a:r>
              <a:rPr sz="3600" b="1" spc="-379" dirty="0">
                <a:uFill>
                  <a:solidFill>
                    <a:srgbClr val="7D7D7D"/>
                  </a:solidFill>
                </a:uFill>
                <a:latin typeface="Fira Sans Extra Condensed Light" panose="020B0403050000020004" pitchFamily="34" charset="0"/>
              </a:rPr>
              <a:t>Key </a:t>
            </a:r>
            <a:r>
              <a:rPr sz="3600" b="1" spc="-203" dirty="0">
                <a:uFill>
                  <a:solidFill>
                    <a:srgbClr val="7D7D7D"/>
                  </a:solidFill>
                </a:uFill>
                <a:latin typeface="Fira Sans Extra Condensed Light" panose="020B0403050000020004" pitchFamily="34" charset="0"/>
              </a:rPr>
              <a:t>Location</a:t>
            </a:r>
            <a:r>
              <a:rPr sz="3600" b="1" spc="-334" dirty="0">
                <a:uFill>
                  <a:solidFill>
                    <a:srgbClr val="7D7D7D"/>
                  </a:solidFill>
                </a:uFill>
                <a:latin typeface="Fira Sans Extra Condensed Light" panose="020B0403050000020004" pitchFamily="34" charset="0"/>
              </a:rPr>
              <a:t> </a:t>
            </a:r>
            <a:r>
              <a:rPr sz="3600" b="1" spc="-195" dirty="0">
                <a:uFill>
                  <a:solidFill>
                    <a:srgbClr val="7D7D7D"/>
                  </a:solidFill>
                </a:uFill>
                <a:latin typeface="Fira Sans Extra Condensed Light" panose="020B0403050000020004" pitchFamily="34" charset="0"/>
              </a:rPr>
              <a:t>Proximities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4832249" y="3449662"/>
            <a:ext cx="384378" cy="10259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8575">
              <a:lnSpc>
                <a:spcPts val="825"/>
              </a:lnSpc>
            </a:pPr>
            <a:fld id="{81D60167-4931-47E6-BA6A-407CBD079E47}" type="slidenum">
              <a:rPr dirty="0"/>
              <a:pPr marL="28575">
                <a:lnSpc>
                  <a:spcPts val="825"/>
                </a:lnSpc>
              </a:pPr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3206" y="3855911"/>
            <a:ext cx="7450455" cy="799546"/>
          </a:xfrm>
          <a:prstGeom prst="rect">
            <a:avLst/>
          </a:prstGeom>
        </p:spPr>
        <p:txBody>
          <a:bodyPr vert="horz" wrap="square" lIns="0" tIns="55721" rIns="0" bIns="0" rtlCol="0">
            <a:spAutoFit/>
          </a:bodyPr>
          <a:lstStyle/>
          <a:p>
            <a:pPr marL="9525" marR="3810" algn="just">
              <a:lnSpc>
                <a:spcPct val="80000"/>
              </a:lnSpc>
              <a:spcBef>
                <a:spcPts val="439"/>
              </a:spcBef>
            </a:pP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1500" spc="-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KSC </a:t>
            </a:r>
            <a:r>
              <a:rPr sz="1500" spc="-1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LC-39A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an </a:t>
            </a: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example,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1500" spc="-1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 are </a:t>
            </a:r>
            <a:r>
              <a:rPr sz="1500" spc="-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 </a:t>
            </a: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500" spc="-26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railways </a:t>
            </a: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and supply  </a:t>
            </a:r>
            <a:r>
              <a:rPr sz="1500" spc="-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transportation.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1500" spc="-1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 are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highways </a:t>
            </a:r>
            <a:r>
              <a:rPr sz="1500" spc="-23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500" spc="-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supply transport. Launch </a:t>
            </a:r>
            <a:r>
              <a:rPr sz="1500" spc="-1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 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 </a:t>
            </a:r>
            <a:r>
              <a:rPr sz="1500" spc="-1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500" spc="-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coasts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relatively </a:t>
            </a: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 from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cities so </a:t>
            </a:r>
            <a:r>
              <a:rPr sz="1500" spc="-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failures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land in the sea </a:t>
            </a:r>
            <a:r>
              <a:rPr sz="15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 </a:t>
            </a:r>
            <a:r>
              <a:rPr sz="15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rockets </a:t>
            </a:r>
            <a:r>
              <a:rPr sz="1500" spc="-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falling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densely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populated</a:t>
            </a:r>
            <a:r>
              <a:rPr sz="1500" spc="-23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areas.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2960" y="1378459"/>
            <a:ext cx="6292215" cy="1292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5" name="object 5"/>
          <p:cNvGrpSpPr/>
          <p:nvPr/>
        </p:nvGrpSpPr>
        <p:grpSpPr>
          <a:xfrm>
            <a:off x="2101976" y="2664333"/>
            <a:ext cx="5629275" cy="1171575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9"/>
          <p:cNvSpPr/>
          <p:nvPr/>
        </p:nvSpPr>
        <p:spPr>
          <a:xfrm>
            <a:off x="2700" y="1200675"/>
            <a:ext cx="4509540" cy="3942871"/>
          </a:xfrm>
          <a:custGeom>
            <a:avLst/>
            <a:gdLst/>
            <a:ahLst/>
            <a:cxnLst/>
            <a:rect l="l" t="t" r="r" b="b"/>
            <a:pathLst>
              <a:path w="140506" h="122850" extrusionOk="0">
                <a:moveTo>
                  <a:pt x="140506" y="1"/>
                </a:moveTo>
                <a:cubicBezTo>
                  <a:pt x="140505" y="1"/>
                  <a:pt x="139791" y="215"/>
                  <a:pt x="138446" y="596"/>
                </a:cubicBezTo>
                <a:cubicBezTo>
                  <a:pt x="137779" y="786"/>
                  <a:pt x="136946" y="1025"/>
                  <a:pt x="135981" y="1298"/>
                </a:cubicBezTo>
                <a:cubicBezTo>
                  <a:pt x="135493" y="1441"/>
                  <a:pt x="134969" y="1596"/>
                  <a:pt x="134410" y="1751"/>
                </a:cubicBezTo>
                <a:cubicBezTo>
                  <a:pt x="133862" y="1929"/>
                  <a:pt x="133267" y="2120"/>
                  <a:pt x="132648" y="2322"/>
                </a:cubicBezTo>
                <a:cubicBezTo>
                  <a:pt x="131398" y="2739"/>
                  <a:pt x="130005" y="3180"/>
                  <a:pt x="128504" y="3680"/>
                </a:cubicBezTo>
                <a:cubicBezTo>
                  <a:pt x="128409" y="3703"/>
                  <a:pt x="128314" y="3739"/>
                  <a:pt x="128219" y="3775"/>
                </a:cubicBezTo>
                <a:cubicBezTo>
                  <a:pt x="128123" y="3799"/>
                  <a:pt x="128028" y="3834"/>
                  <a:pt x="127933" y="3870"/>
                </a:cubicBezTo>
                <a:cubicBezTo>
                  <a:pt x="127742" y="3942"/>
                  <a:pt x="127552" y="4013"/>
                  <a:pt x="127361" y="4084"/>
                </a:cubicBezTo>
                <a:cubicBezTo>
                  <a:pt x="126968" y="4227"/>
                  <a:pt x="126576" y="4370"/>
                  <a:pt x="126183" y="4513"/>
                </a:cubicBezTo>
                <a:cubicBezTo>
                  <a:pt x="125373" y="4811"/>
                  <a:pt x="124540" y="5108"/>
                  <a:pt x="123682" y="5418"/>
                </a:cubicBezTo>
                <a:cubicBezTo>
                  <a:pt x="123242" y="5585"/>
                  <a:pt x="122801" y="5739"/>
                  <a:pt x="122361" y="5906"/>
                </a:cubicBezTo>
                <a:cubicBezTo>
                  <a:pt x="121920" y="6073"/>
                  <a:pt x="121480" y="6251"/>
                  <a:pt x="121015" y="6430"/>
                </a:cubicBezTo>
                <a:cubicBezTo>
                  <a:pt x="120110" y="6799"/>
                  <a:pt x="119182" y="7180"/>
                  <a:pt x="118229" y="7561"/>
                </a:cubicBezTo>
                <a:cubicBezTo>
                  <a:pt x="116289" y="8311"/>
                  <a:pt x="114324" y="9216"/>
                  <a:pt x="112240" y="10133"/>
                </a:cubicBezTo>
                <a:cubicBezTo>
                  <a:pt x="111717" y="10371"/>
                  <a:pt x="111193" y="10597"/>
                  <a:pt x="110657" y="10835"/>
                </a:cubicBezTo>
                <a:cubicBezTo>
                  <a:pt x="110133" y="11073"/>
                  <a:pt x="109609" y="11335"/>
                  <a:pt x="109073" y="11585"/>
                </a:cubicBezTo>
                <a:cubicBezTo>
                  <a:pt x="108002" y="12109"/>
                  <a:pt x="106918" y="12633"/>
                  <a:pt x="105811" y="13169"/>
                </a:cubicBezTo>
                <a:cubicBezTo>
                  <a:pt x="104692" y="13693"/>
                  <a:pt x="103596" y="14288"/>
                  <a:pt x="102465" y="14871"/>
                </a:cubicBezTo>
                <a:cubicBezTo>
                  <a:pt x="101334" y="15467"/>
                  <a:pt x="100179" y="16062"/>
                  <a:pt x="99024" y="16669"/>
                </a:cubicBezTo>
                <a:cubicBezTo>
                  <a:pt x="97870" y="17324"/>
                  <a:pt x="96715" y="17967"/>
                  <a:pt x="95536" y="18634"/>
                </a:cubicBezTo>
                <a:cubicBezTo>
                  <a:pt x="94953" y="18967"/>
                  <a:pt x="94357" y="19301"/>
                  <a:pt x="93762" y="19634"/>
                </a:cubicBezTo>
                <a:cubicBezTo>
                  <a:pt x="93167" y="19979"/>
                  <a:pt x="92583" y="20348"/>
                  <a:pt x="91988" y="20694"/>
                </a:cubicBezTo>
                <a:cubicBezTo>
                  <a:pt x="90809" y="21420"/>
                  <a:pt x="89607" y="22146"/>
                  <a:pt x="88392" y="22872"/>
                </a:cubicBezTo>
                <a:cubicBezTo>
                  <a:pt x="88095" y="23051"/>
                  <a:pt x="87797" y="23253"/>
                  <a:pt x="87499" y="23444"/>
                </a:cubicBezTo>
                <a:cubicBezTo>
                  <a:pt x="87202" y="23634"/>
                  <a:pt x="86904" y="23837"/>
                  <a:pt x="86606" y="24027"/>
                </a:cubicBezTo>
                <a:cubicBezTo>
                  <a:pt x="85999" y="24420"/>
                  <a:pt x="85392" y="24801"/>
                  <a:pt x="84797" y="25194"/>
                </a:cubicBezTo>
                <a:cubicBezTo>
                  <a:pt x="84189" y="25587"/>
                  <a:pt x="83570" y="25992"/>
                  <a:pt x="82963" y="26385"/>
                </a:cubicBezTo>
                <a:cubicBezTo>
                  <a:pt x="82356" y="26790"/>
                  <a:pt x="81760" y="27206"/>
                  <a:pt x="81153" y="27623"/>
                </a:cubicBezTo>
                <a:cubicBezTo>
                  <a:pt x="79939" y="28456"/>
                  <a:pt x="78724" y="29302"/>
                  <a:pt x="77498" y="30159"/>
                </a:cubicBezTo>
                <a:cubicBezTo>
                  <a:pt x="76295" y="31040"/>
                  <a:pt x="75081" y="31921"/>
                  <a:pt x="73867" y="32826"/>
                </a:cubicBezTo>
                <a:cubicBezTo>
                  <a:pt x="73569" y="33040"/>
                  <a:pt x="73259" y="33267"/>
                  <a:pt x="72950" y="33493"/>
                </a:cubicBezTo>
                <a:lnTo>
                  <a:pt x="72497" y="33838"/>
                </a:lnTo>
                <a:lnTo>
                  <a:pt x="72045" y="34183"/>
                </a:lnTo>
                <a:cubicBezTo>
                  <a:pt x="71450" y="34648"/>
                  <a:pt x="70842" y="35112"/>
                  <a:pt x="70247" y="35588"/>
                </a:cubicBezTo>
                <a:cubicBezTo>
                  <a:pt x="69640" y="36053"/>
                  <a:pt x="69033" y="36529"/>
                  <a:pt x="68437" y="36993"/>
                </a:cubicBezTo>
                <a:cubicBezTo>
                  <a:pt x="68128" y="37231"/>
                  <a:pt x="67830" y="37469"/>
                  <a:pt x="67521" y="37708"/>
                </a:cubicBezTo>
                <a:lnTo>
                  <a:pt x="66628" y="38446"/>
                </a:lnTo>
                <a:cubicBezTo>
                  <a:pt x="65449" y="39422"/>
                  <a:pt x="64246" y="40410"/>
                  <a:pt x="63056" y="41399"/>
                </a:cubicBezTo>
                <a:lnTo>
                  <a:pt x="62603" y="41768"/>
                </a:lnTo>
                <a:lnTo>
                  <a:pt x="62163" y="42149"/>
                </a:lnTo>
                <a:lnTo>
                  <a:pt x="61294" y="42923"/>
                </a:lnTo>
                <a:cubicBezTo>
                  <a:pt x="60698" y="43423"/>
                  <a:pt x="60115" y="43946"/>
                  <a:pt x="59531" y="44458"/>
                </a:cubicBezTo>
                <a:lnTo>
                  <a:pt x="57769" y="45994"/>
                </a:lnTo>
                <a:lnTo>
                  <a:pt x="56043" y="47578"/>
                </a:lnTo>
                <a:lnTo>
                  <a:pt x="54328" y="49173"/>
                </a:lnTo>
                <a:cubicBezTo>
                  <a:pt x="53745" y="49709"/>
                  <a:pt x="53162" y="50233"/>
                  <a:pt x="52614" y="50781"/>
                </a:cubicBezTo>
                <a:cubicBezTo>
                  <a:pt x="51495" y="51876"/>
                  <a:pt x="50364" y="52959"/>
                  <a:pt x="49256" y="54055"/>
                </a:cubicBezTo>
                <a:cubicBezTo>
                  <a:pt x="48685" y="54591"/>
                  <a:pt x="48149" y="55150"/>
                  <a:pt x="47601" y="55710"/>
                </a:cubicBezTo>
                <a:cubicBezTo>
                  <a:pt x="47054" y="56269"/>
                  <a:pt x="46506" y="56829"/>
                  <a:pt x="45970" y="57389"/>
                </a:cubicBezTo>
                <a:cubicBezTo>
                  <a:pt x="45423" y="57936"/>
                  <a:pt x="44875" y="58496"/>
                  <a:pt x="44339" y="59055"/>
                </a:cubicBezTo>
                <a:cubicBezTo>
                  <a:pt x="43803" y="59627"/>
                  <a:pt x="43279" y="60187"/>
                  <a:pt x="42756" y="60758"/>
                </a:cubicBezTo>
                <a:cubicBezTo>
                  <a:pt x="38505" y="65271"/>
                  <a:pt x="34540" y="69926"/>
                  <a:pt x="30790" y="74534"/>
                </a:cubicBezTo>
                <a:cubicBezTo>
                  <a:pt x="29873" y="75700"/>
                  <a:pt x="28944" y="76855"/>
                  <a:pt x="28039" y="77998"/>
                </a:cubicBezTo>
                <a:cubicBezTo>
                  <a:pt x="27158" y="79153"/>
                  <a:pt x="26277" y="80308"/>
                  <a:pt x="25408" y="81451"/>
                </a:cubicBezTo>
                <a:cubicBezTo>
                  <a:pt x="24980" y="82023"/>
                  <a:pt x="24551" y="82582"/>
                  <a:pt x="24122" y="83154"/>
                </a:cubicBezTo>
                <a:cubicBezTo>
                  <a:pt x="23706" y="83737"/>
                  <a:pt x="23301" y="84309"/>
                  <a:pt x="22884" y="84868"/>
                </a:cubicBezTo>
                <a:cubicBezTo>
                  <a:pt x="22062" y="86011"/>
                  <a:pt x="21253" y="87130"/>
                  <a:pt x="20455" y="88250"/>
                </a:cubicBezTo>
                <a:cubicBezTo>
                  <a:pt x="19681" y="89381"/>
                  <a:pt x="18919" y="90500"/>
                  <a:pt x="18169" y="91595"/>
                </a:cubicBezTo>
                <a:cubicBezTo>
                  <a:pt x="17788" y="92143"/>
                  <a:pt x="17407" y="92691"/>
                  <a:pt x="17050" y="93238"/>
                </a:cubicBezTo>
                <a:cubicBezTo>
                  <a:pt x="16693" y="93786"/>
                  <a:pt x="16336" y="94334"/>
                  <a:pt x="15978" y="94869"/>
                </a:cubicBezTo>
                <a:cubicBezTo>
                  <a:pt x="15276" y="95953"/>
                  <a:pt x="14573" y="97024"/>
                  <a:pt x="13895" y="98072"/>
                </a:cubicBezTo>
                <a:cubicBezTo>
                  <a:pt x="13240" y="99132"/>
                  <a:pt x="12585" y="100180"/>
                  <a:pt x="11954" y="101192"/>
                </a:cubicBezTo>
                <a:cubicBezTo>
                  <a:pt x="10668" y="103228"/>
                  <a:pt x="9513" y="105228"/>
                  <a:pt x="8394" y="107133"/>
                </a:cubicBezTo>
                <a:cubicBezTo>
                  <a:pt x="8120" y="107609"/>
                  <a:pt x="7846" y="108073"/>
                  <a:pt x="7573" y="108538"/>
                </a:cubicBezTo>
                <a:cubicBezTo>
                  <a:pt x="7311" y="109014"/>
                  <a:pt x="7061" y="109466"/>
                  <a:pt x="6799" y="109931"/>
                </a:cubicBezTo>
                <a:cubicBezTo>
                  <a:pt x="6299" y="110836"/>
                  <a:pt x="5799" y="111729"/>
                  <a:pt x="5322" y="112586"/>
                </a:cubicBezTo>
                <a:cubicBezTo>
                  <a:pt x="5084" y="113014"/>
                  <a:pt x="4846" y="113443"/>
                  <a:pt x="4620" y="113860"/>
                </a:cubicBezTo>
                <a:cubicBezTo>
                  <a:pt x="4394" y="114277"/>
                  <a:pt x="4179" y="114693"/>
                  <a:pt x="3965" y="115098"/>
                </a:cubicBezTo>
                <a:cubicBezTo>
                  <a:pt x="3536" y="115920"/>
                  <a:pt x="3120" y="116705"/>
                  <a:pt x="2727" y="117456"/>
                </a:cubicBezTo>
                <a:cubicBezTo>
                  <a:pt x="2524" y="117837"/>
                  <a:pt x="2334" y="118206"/>
                  <a:pt x="2143" y="118575"/>
                </a:cubicBezTo>
                <a:cubicBezTo>
                  <a:pt x="2048" y="118753"/>
                  <a:pt x="1953" y="118932"/>
                  <a:pt x="1858" y="119110"/>
                </a:cubicBezTo>
                <a:cubicBezTo>
                  <a:pt x="1762" y="119289"/>
                  <a:pt x="1679" y="119468"/>
                  <a:pt x="1596" y="119646"/>
                </a:cubicBezTo>
                <a:cubicBezTo>
                  <a:pt x="1238" y="120349"/>
                  <a:pt x="905" y="121015"/>
                  <a:pt x="596" y="121658"/>
                </a:cubicBezTo>
                <a:cubicBezTo>
                  <a:pt x="393" y="122063"/>
                  <a:pt x="191" y="122468"/>
                  <a:pt x="0" y="122849"/>
                </a:cubicBezTo>
                <a:lnTo>
                  <a:pt x="44649" y="122849"/>
                </a:lnTo>
                <a:cubicBezTo>
                  <a:pt x="45161" y="121135"/>
                  <a:pt x="45684" y="119325"/>
                  <a:pt x="46316" y="117467"/>
                </a:cubicBezTo>
                <a:cubicBezTo>
                  <a:pt x="46637" y="116491"/>
                  <a:pt x="46970" y="115491"/>
                  <a:pt x="47304" y="114467"/>
                </a:cubicBezTo>
                <a:cubicBezTo>
                  <a:pt x="47661" y="113455"/>
                  <a:pt x="48030" y="112419"/>
                  <a:pt x="48399" y="111371"/>
                </a:cubicBezTo>
                <a:cubicBezTo>
                  <a:pt x="48578" y="110848"/>
                  <a:pt x="48768" y="110312"/>
                  <a:pt x="48959" y="109776"/>
                </a:cubicBezTo>
                <a:cubicBezTo>
                  <a:pt x="49149" y="109240"/>
                  <a:pt x="49364" y="108716"/>
                  <a:pt x="49566" y="108169"/>
                </a:cubicBezTo>
                <a:cubicBezTo>
                  <a:pt x="49971" y="107097"/>
                  <a:pt x="50387" y="106002"/>
                  <a:pt x="50816" y="104883"/>
                </a:cubicBezTo>
                <a:cubicBezTo>
                  <a:pt x="51257" y="103775"/>
                  <a:pt x="51721" y="102668"/>
                  <a:pt x="52173" y="101525"/>
                </a:cubicBezTo>
                <a:cubicBezTo>
                  <a:pt x="52412" y="100965"/>
                  <a:pt x="52638" y="100394"/>
                  <a:pt x="52876" y="99822"/>
                </a:cubicBezTo>
                <a:cubicBezTo>
                  <a:pt x="53114" y="99239"/>
                  <a:pt x="53364" y="98679"/>
                  <a:pt x="53614" y="98096"/>
                </a:cubicBezTo>
                <a:cubicBezTo>
                  <a:pt x="54114" y="96953"/>
                  <a:pt x="54626" y="95786"/>
                  <a:pt x="55138" y="94607"/>
                </a:cubicBezTo>
                <a:cubicBezTo>
                  <a:pt x="55674" y="93453"/>
                  <a:pt x="56222" y="92274"/>
                  <a:pt x="56781" y="91083"/>
                </a:cubicBezTo>
                <a:cubicBezTo>
                  <a:pt x="59019" y="86368"/>
                  <a:pt x="61472" y="81511"/>
                  <a:pt x="64211" y="76701"/>
                </a:cubicBezTo>
                <a:cubicBezTo>
                  <a:pt x="64556" y="76105"/>
                  <a:pt x="64889" y="75498"/>
                  <a:pt x="65235" y="74891"/>
                </a:cubicBezTo>
                <a:cubicBezTo>
                  <a:pt x="65580" y="74295"/>
                  <a:pt x="65937" y="73688"/>
                  <a:pt x="66294" y="73093"/>
                </a:cubicBezTo>
                <a:cubicBezTo>
                  <a:pt x="66651" y="72498"/>
                  <a:pt x="67009" y="71890"/>
                  <a:pt x="67366" y="71295"/>
                </a:cubicBezTo>
                <a:cubicBezTo>
                  <a:pt x="67723" y="70688"/>
                  <a:pt x="68080" y="70081"/>
                  <a:pt x="68461" y="69485"/>
                </a:cubicBezTo>
                <a:cubicBezTo>
                  <a:pt x="69211" y="68295"/>
                  <a:pt x="69961" y="67104"/>
                  <a:pt x="70711" y="65913"/>
                </a:cubicBezTo>
                <a:cubicBezTo>
                  <a:pt x="71081" y="65306"/>
                  <a:pt x="71473" y="64723"/>
                  <a:pt x="71866" y="64139"/>
                </a:cubicBezTo>
                <a:lnTo>
                  <a:pt x="73045" y="62377"/>
                </a:lnTo>
                <a:lnTo>
                  <a:pt x="74224" y="60603"/>
                </a:lnTo>
                <a:lnTo>
                  <a:pt x="75450" y="58865"/>
                </a:lnTo>
                <a:cubicBezTo>
                  <a:pt x="75855" y="58293"/>
                  <a:pt x="76272" y="57710"/>
                  <a:pt x="76676" y="57127"/>
                </a:cubicBezTo>
                <a:lnTo>
                  <a:pt x="77296" y="56269"/>
                </a:lnTo>
                <a:lnTo>
                  <a:pt x="77605" y="55829"/>
                </a:lnTo>
                <a:lnTo>
                  <a:pt x="77915" y="55400"/>
                </a:lnTo>
                <a:cubicBezTo>
                  <a:pt x="78772" y="54269"/>
                  <a:pt x="79617" y="53138"/>
                  <a:pt x="80463" y="52007"/>
                </a:cubicBezTo>
                <a:lnTo>
                  <a:pt x="81094" y="51162"/>
                </a:lnTo>
                <a:lnTo>
                  <a:pt x="81749" y="50340"/>
                </a:lnTo>
                <a:cubicBezTo>
                  <a:pt x="82189" y="49781"/>
                  <a:pt x="82630" y="49233"/>
                  <a:pt x="83058" y="48685"/>
                </a:cubicBezTo>
                <a:cubicBezTo>
                  <a:pt x="83499" y="48137"/>
                  <a:pt x="83939" y="47590"/>
                  <a:pt x="84368" y="47042"/>
                </a:cubicBezTo>
                <a:lnTo>
                  <a:pt x="84701" y="46625"/>
                </a:lnTo>
                <a:lnTo>
                  <a:pt x="85035" y="46221"/>
                </a:lnTo>
                <a:cubicBezTo>
                  <a:pt x="85261" y="45959"/>
                  <a:pt x="85487" y="45697"/>
                  <a:pt x="85713" y="45423"/>
                </a:cubicBezTo>
                <a:cubicBezTo>
                  <a:pt x="86606" y="44351"/>
                  <a:pt x="87511" y="43292"/>
                  <a:pt x="88392" y="42232"/>
                </a:cubicBezTo>
                <a:cubicBezTo>
                  <a:pt x="89321" y="41208"/>
                  <a:pt x="90226" y="40184"/>
                  <a:pt x="91143" y="39160"/>
                </a:cubicBezTo>
                <a:cubicBezTo>
                  <a:pt x="91595" y="38648"/>
                  <a:pt x="92047" y="38136"/>
                  <a:pt x="92512" y="37636"/>
                </a:cubicBezTo>
                <a:cubicBezTo>
                  <a:pt x="92976" y="37148"/>
                  <a:pt x="93440" y="36660"/>
                  <a:pt x="93905" y="36172"/>
                </a:cubicBezTo>
                <a:cubicBezTo>
                  <a:pt x="94369" y="35684"/>
                  <a:pt x="94833" y="35195"/>
                  <a:pt x="95286" y="34707"/>
                </a:cubicBezTo>
                <a:cubicBezTo>
                  <a:pt x="95524" y="34457"/>
                  <a:pt x="95750" y="34219"/>
                  <a:pt x="95976" y="33981"/>
                </a:cubicBezTo>
                <a:cubicBezTo>
                  <a:pt x="96203" y="33731"/>
                  <a:pt x="96429" y="33493"/>
                  <a:pt x="96667" y="33255"/>
                </a:cubicBezTo>
                <a:cubicBezTo>
                  <a:pt x="97620" y="32326"/>
                  <a:pt x="98548" y="31397"/>
                  <a:pt x="99477" y="30481"/>
                </a:cubicBezTo>
                <a:cubicBezTo>
                  <a:pt x="99941" y="30028"/>
                  <a:pt x="100394" y="29564"/>
                  <a:pt x="100858" y="29111"/>
                </a:cubicBezTo>
                <a:cubicBezTo>
                  <a:pt x="101334" y="28671"/>
                  <a:pt x="101799" y="28242"/>
                  <a:pt x="102263" y="27802"/>
                </a:cubicBezTo>
                <a:cubicBezTo>
                  <a:pt x="103204" y="26932"/>
                  <a:pt x="104120" y="26075"/>
                  <a:pt x="105037" y="25218"/>
                </a:cubicBezTo>
                <a:cubicBezTo>
                  <a:pt x="105978" y="24396"/>
                  <a:pt x="106895" y="23587"/>
                  <a:pt x="107811" y="22789"/>
                </a:cubicBezTo>
                <a:cubicBezTo>
                  <a:pt x="108728" y="21991"/>
                  <a:pt x="109621" y="21182"/>
                  <a:pt x="110538" y="20456"/>
                </a:cubicBezTo>
                <a:cubicBezTo>
                  <a:pt x="111443" y="19705"/>
                  <a:pt x="112348" y="18979"/>
                  <a:pt x="113229" y="18253"/>
                </a:cubicBezTo>
                <a:cubicBezTo>
                  <a:pt x="113669" y="17896"/>
                  <a:pt x="114098" y="17527"/>
                  <a:pt x="114538" y="17181"/>
                </a:cubicBezTo>
                <a:cubicBezTo>
                  <a:pt x="114979" y="16848"/>
                  <a:pt x="115419" y="16515"/>
                  <a:pt x="115860" y="16181"/>
                </a:cubicBezTo>
                <a:cubicBezTo>
                  <a:pt x="117598" y="14848"/>
                  <a:pt x="119253" y="13538"/>
                  <a:pt x="120908" y="12395"/>
                </a:cubicBezTo>
                <a:cubicBezTo>
                  <a:pt x="121718" y="11812"/>
                  <a:pt x="122516" y="11240"/>
                  <a:pt x="123289" y="10692"/>
                </a:cubicBezTo>
                <a:cubicBezTo>
                  <a:pt x="123682" y="10419"/>
                  <a:pt x="124063" y="10133"/>
                  <a:pt x="124444" y="9871"/>
                </a:cubicBezTo>
                <a:cubicBezTo>
                  <a:pt x="124825" y="9621"/>
                  <a:pt x="125206" y="9371"/>
                  <a:pt x="125575" y="9121"/>
                </a:cubicBezTo>
                <a:cubicBezTo>
                  <a:pt x="126326" y="8621"/>
                  <a:pt x="127052" y="8144"/>
                  <a:pt x="127754" y="7680"/>
                </a:cubicBezTo>
                <a:cubicBezTo>
                  <a:pt x="128100" y="7442"/>
                  <a:pt x="128445" y="7216"/>
                  <a:pt x="128778" y="6990"/>
                </a:cubicBezTo>
                <a:cubicBezTo>
                  <a:pt x="128957" y="6882"/>
                  <a:pt x="129123" y="6775"/>
                  <a:pt x="129290" y="6656"/>
                </a:cubicBezTo>
                <a:cubicBezTo>
                  <a:pt x="129374" y="6609"/>
                  <a:pt x="129457" y="6549"/>
                  <a:pt x="129528" y="6490"/>
                </a:cubicBezTo>
                <a:cubicBezTo>
                  <a:pt x="129612" y="6442"/>
                  <a:pt x="129695" y="6394"/>
                  <a:pt x="129778" y="6347"/>
                </a:cubicBezTo>
                <a:cubicBezTo>
                  <a:pt x="131112" y="5525"/>
                  <a:pt x="132326" y="4775"/>
                  <a:pt x="133422" y="4096"/>
                </a:cubicBezTo>
                <a:cubicBezTo>
                  <a:pt x="133981" y="3763"/>
                  <a:pt x="134493" y="3430"/>
                  <a:pt x="134993" y="3132"/>
                </a:cubicBezTo>
                <a:cubicBezTo>
                  <a:pt x="135493" y="2846"/>
                  <a:pt x="135970" y="2584"/>
                  <a:pt x="136410" y="2334"/>
                </a:cubicBezTo>
                <a:cubicBezTo>
                  <a:pt x="137291" y="1834"/>
                  <a:pt x="138041" y="1406"/>
                  <a:pt x="138648" y="1060"/>
                </a:cubicBezTo>
                <a:cubicBezTo>
                  <a:pt x="139863" y="370"/>
                  <a:pt x="140506" y="1"/>
                  <a:pt x="1405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2" name="Google Shape;1222;p39"/>
          <p:cNvGrpSpPr/>
          <p:nvPr/>
        </p:nvGrpSpPr>
        <p:grpSpPr>
          <a:xfrm>
            <a:off x="4566732" y="634807"/>
            <a:ext cx="1268678" cy="706071"/>
            <a:chOff x="5577894" y="1288325"/>
            <a:chExt cx="1084803" cy="603738"/>
          </a:xfrm>
        </p:grpSpPr>
        <p:sp>
          <p:nvSpPr>
            <p:cNvPr id="1223" name="Google Shape;1223;p39"/>
            <p:cNvSpPr/>
            <p:nvPr/>
          </p:nvSpPr>
          <p:spPr>
            <a:xfrm>
              <a:off x="5577894" y="1627324"/>
              <a:ext cx="241494" cy="144704"/>
            </a:xfrm>
            <a:custGeom>
              <a:avLst/>
              <a:gdLst/>
              <a:ahLst/>
              <a:cxnLst/>
              <a:rect l="l" t="t" r="r" b="b"/>
              <a:pathLst>
                <a:path w="8800" h="5273" extrusionOk="0">
                  <a:moveTo>
                    <a:pt x="6163" y="1"/>
                  </a:moveTo>
                  <a:cubicBezTo>
                    <a:pt x="5607" y="1"/>
                    <a:pt x="4948" y="141"/>
                    <a:pt x="4180" y="457"/>
                  </a:cubicBezTo>
                  <a:cubicBezTo>
                    <a:pt x="1882" y="1385"/>
                    <a:pt x="0" y="4755"/>
                    <a:pt x="0" y="4755"/>
                  </a:cubicBezTo>
                  <a:cubicBezTo>
                    <a:pt x="0" y="4755"/>
                    <a:pt x="1789" y="5272"/>
                    <a:pt x="3647" y="5272"/>
                  </a:cubicBezTo>
                  <a:cubicBezTo>
                    <a:pt x="4463" y="5272"/>
                    <a:pt x="5292" y="5173"/>
                    <a:pt x="5989" y="4886"/>
                  </a:cubicBezTo>
                  <a:cubicBezTo>
                    <a:pt x="8287" y="3957"/>
                    <a:pt x="8799" y="2588"/>
                    <a:pt x="8299" y="1361"/>
                  </a:cubicBezTo>
                  <a:cubicBezTo>
                    <a:pt x="7959" y="547"/>
                    <a:pt x="7262" y="1"/>
                    <a:pt x="6163" y="1"/>
                  </a:cubicBezTo>
                  <a:close/>
                </a:path>
              </a:pathLst>
            </a:custGeom>
            <a:gradFill>
              <a:gsLst>
                <a:gs pos="0">
                  <a:srgbClr val="FCBD24"/>
                </a:gs>
                <a:gs pos="100000">
                  <a:srgbClr val="FFFF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5754652" y="1588548"/>
              <a:ext cx="101318" cy="138886"/>
            </a:xfrm>
            <a:custGeom>
              <a:avLst/>
              <a:gdLst/>
              <a:ahLst/>
              <a:cxnLst/>
              <a:rect l="l" t="t" r="r" b="b"/>
              <a:pathLst>
                <a:path w="3692" h="5061" extrusionOk="0">
                  <a:moveTo>
                    <a:pt x="1715" y="0"/>
                  </a:moveTo>
                  <a:lnTo>
                    <a:pt x="1" y="1381"/>
                  </a:lnTo>
                  <a:lnTo>
                    <a:pt x="1501" y="5060"/>
                  </a:lnTo>
                  <a:lnTo>
                    <a:pt x="3692" y="4834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5656874" y="1411268"/>
              <a:ext cx="305627" cy="173052"/>
            </a:xfrm>
            <a:custGeom>
              <a:avLst/>
              <a:gdLst/>
              <a:ahLst/>
              <a:cxnLst/>
              <a:rect l="l" t="t" r="r" b="b"/>
              <a:pathLst>
                <a:path w="11137" h="6306" extrusionOk="0">
                  <a:moveTo>
                    <a:pt x="7406" y="0"/>
                  </a:moveTo>
                  <a:cubicBezTo>
                    <a:pt x="3993" y="0"/>
                    <a:pt x="1" y="1907"/>
                    <a:pt x="456" y="3008"/>
                  </a:cubicBezTo>
                  <a:cubicBezTo>
                    <a:pt x="1111" y="4603"/>
                    <a:pt x="5052" y="2365"/>
                    <a:pt x="6671" y="6306"/>
                  </a:cubicBezTo>
                  <a:lnTo>
                    <a:pt x="11136" y="1329"/>
                  </a:lnTo>
                  <a:cubicBezTo>
                    <a:pt x="10287" y="367"/>
                    <a:pt x="8902" y="0"/>
                    <a:pt x="74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5810196" y="1697358"/>
              <a:ext cx="264655" cy="194705"/>
            </a:xfrm>
            <a:custGeom>
              <a:avLst/>
              <a:gdLst/>
              <a:ahLst/>
              <a:cxnLst/>
              <a:rect l="l" t="t" r="r" b="b"/>
              <a:pathLst>
                <a:path w="9644" h="7095" extrusionOk="0">
                  <a:moveTo>
                    <a:pt x="2775" y="0"/>
                  </a:moveTo>
                  <a:lnTo>
                    <a:pt x="2775" y="0"/>
                  </a:lnTo>
                  <a:cubicBezTo>
                    <a:pt x="4382" y="3941"/>
                    <a:pt x="1" y="5120"/>
                    <a:pt x="656" y="6715"/>
                  </a:cubicBezTo>
                  <a:cubicBezTo>
                    <a:pt x="762" y="6975"/>
                    <a:pt x="1074" y="7095"/>
                    <a:pt x="1519" y="7095"/>
                  </a:cubicBezTo>
                  <a:cubicBezTo>
                    <a:pt x="3809" y="7095"/>
                    <a:pt x="9644" y="3935"/>
                    <a:pt x="9454" y="417"/>
                  </a:cubicBezTo>
                  <a:lnTo>
                    <a:pt x="27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5801716" y="1288435"/>
              <a:ext cx="860981" cy="446846"/>
            </a:xfrm>
            <a:custGeom>
              <a:avLst/>
              <a:gdLst/>
              <a:ahLst/>
              <a:cxnLst/>
              <a:rect l="l" t="t" r="r" b="b"/>
              <a:pathLst>
                <a:path w="31374" h="16283" extrusionOk="0">
                  <a:moveTo>
                    <a:pt x="24599" y="1"/>
                  </a:moveTo>
                  <a:cubicBezTo>
                    <a:pt x="20661" y="1"/>
                    <a:pt x="15533" y="646"/>
                    <a:pt x="11359" y="2352"/>
                  </a:cubicBezTo>
                  <a:cubicBezTo>
                    <a:pt x="5715" y="4674"/>
                    <a:pt x="1405" y="8043"/>
                    <a:pt x="0" y="10936"/>
                  </a:cubicBezTo>
                  <a:lnTo>
                    <a:pt x="1977" y="15770"/>
                  </a:lnTo>
                  <a:cubicBezTo>
                    <a:pt x="2942" y="16111"/>
                    <a:pt x="4151" y="16282"/>
                    <a:pt x="5533" y="16282"/>
                  </a:cubicBezTo>
                  <a:cubicBezTo>
                    <a:pt x="8495" y="16282"/>
                    <a:pt x="12249" y="15496"/>
                    <a:pt x="16097" y="13913"/>
                  </a:cubicBezTo>
                  <a:cubicBezTo>
                    <a:pt x="23848" y="10746"/>
                    <a:pt x="31373" y="2638"/>
                    <a:pt x="30754" y="1161"/>
                  </a:cubicBezTo>
                  <a:cubicBezTo>
                    <a:pt x="30474" y="475"/>
                    <a:pt x="27973" y="1"/>
                    <a:pt x="24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6384599" y="1288325"/>
              <a:ext cx="270583" cy="212350"/>
            </a:xfrm>
            <a:custGeom>
              <a:avLst/>
              <a:gdLst/>
              <a:ahLst/>
              <a:cxnLst/>
              <a:rect l="l" t="t" r="r" b="b"/>
              <a:pathLst>
                <a:path w="9860" h="7738" extrusionOk="0">
                  <a:moveTo>
                    <a:pt x="3350" y="0"/>
                  </a:moveTo>
                  <a:cubicBezTo>
                    <a:pt x="2685" y="0"/>
                    <a:pt x="1986" y="19"/>
                    <a:pt x="1263" y="58"/>
                  </a:cubicBezTo>
                  <a:cubicBezTo>
                    <a:pt x="1263" y="58"/>
                    <a:pt x="1" y="1296"/>
                    <a:pt x="1323" y="4523"/>
                  </a:cubicBezTo>
                  <a:cubicBezTo>
                    <a:pt x="2644" y="7738"/>
                    <a:pt x="4406" y="7738"/>
                    <a:pt x="4406" y="7738"/>
                  </a:cubicBezTo>
                  <a:cubicBezTo>
                    <a:pt x="7704" y="4821"/>
                    <a:pt x="9859" y="1987"/>
                    <a:pt x="9514" y="1165"/>
                  </a:cubicBezTo>
                  <a:cubicBezTo>
                    <a:pt x="9236" y="479"/>
                    <a:pt x="6730" y="0"/>
                    <a:pt x="33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5739943" y="1558827"/>
              <a:ext cx="284963" cy="137734"/>
            </a:xfrm>
            <a:custGeom>
              <a:avLst/>
              <a:gdLst/>
              <a:ahLst/>
              <a:cxnLst/>
              <a:rect l="l" t="t" r="r" b="b"/>
              <a:pathLst>
                <a:path w="10384" h="5019" extrusionOk="0">
                  <a:moveTo>
                    <a:pt x="8740" y="1"/>
                  </a:moveTo>
                  <a:cubicBezTo>
                    <a:pt x="8091" y="1"/>
                    <a:pt x="7180" y="212"/>
                    <a:pt x="5930" y="726"/>
                  </a:cubicBezTo>
                  <a:cubicBezTo>
                    <a:pt x="3239" y="1821"/>
                    <a:pt x="1" y="3905"/>
                    <a:pt x="322" y="4703"/>
                  </a:cubicBezTo>
                  <a:cubicBezTo>
                    <a:pt x="416" y="4923"/>
                    <a:pt x="778" y="5019"/>
                    <a:pt x="1310" y="5019"/>
                  </a:cubicBezTo>
                  <a:cubicBezTo>
                    <a:pt x="2678" y="5019"/>
                    <a:pt x="5171" y="4384"/>
                    <a:pt x="7109" y="3596"/>
                  </a:cubicBezTo>
                  <a:cubicBezTo>
                    <a:pt x="9800" y="2488"/>
                    <a:pt x="10383" y="1500"/>
                    <a:pt x="10062" y="702"/>
                  </a:cubicBezTo>
                  <a:cubicBezTo>
                    <a:pt x="9890" y="281"/>
                    <a:pt x="9489" y="1"/>
                    <a:pt x="87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6158828" y="1385966"/>
              <a:ext cx="189875" cy="189847"/>
            </a:xfrm>
            <a:custGeom>
              <a:avLst/>
              <a:gdLst/>
              <a:ahLst/>
              <a:cxnLst/>
              <a:rect l="l" t="t" r="r" b="b"/>
              <a:pathLst>
                <a:path w="6919" h="6918" extrusionOk="0">
                  <a:moveTo>
                    <a:pt x="3454" y="0"/>
                  </a:moveTo>
                  <a:cubicBezTo>
                    <a:pt x="1549" y="0"/>
                    <a:pt x="1" y="1548"/>
                    <a:pt x="1" y="3453"/>
                  </a:cubicBezTo>
                  <a:cubicBezTo>
                    <a:pt x="1" y="5370"/>
                    <a:pt x="1549" y="6918"/>
                    <a:pt x="3454" y="6918"/>
                  </a:cubicBezTo>
                  <a:cubicBezTo>
                    <a:pt x="5370" y="6918"/>
                    <a:pt x="6918" y="5370"/>
                    <a:pt x="6918" y="3453"/>
                  </a:cubicBezTo>
                  <a:cubicBezTo>
                    <a:pt x="6918" y="1548"/>
                    <a:pt x="5370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6180727" y="1407865"/>
              <a:ext cx="145747" cy="145747"/>
            </a:xfrm>
            <a:custGeom>
              <a:avLst/>
              <a:gdLst/>
              <a:ahLst/>
              <a:cxnLst/>
              <a:rect l="l" t="t" r="r" b="b"/>
              <a:pathLst>
                <a:path w="5311" h="5311" extrusionOk="0">
                  <a:moveTo>
                    <a:pt x="2656" y="0"/>
                  </a:moveTo>
                  <a:cubicBezTo>
                    <a:pt x="1191" y="0"/>
                    <a:pt x="0" y="1191"/>
                    <a:pt x="0" y="2655"/>
                  </a:cubicBezTo>
                  <a:cubicBezTo>
                    <a:pt x="0" y="4132"/>
                    <a:pt x="1191" y="5310"/>
                    <a:pt x="2656" y="5310"/>
                  </a:cubicBezTo>
                  <a:cubicBezTo>
                    <a:pt x="4132" y="5310"/>
                    <a:pt x="5311" y="4132"/>
                    <a:pt x="5311" y="2655"/>
                  </a:cubicBezTo>
                  <a:cubicBezTo>
                    <a:pt x="5311" y="1191"/>
                    <a:pt x="4132" y="0"/>
                    <a:pt x="26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3" name="Google Shape;1233;p39"/>
          <p:cNvSpPr/>
          <p:nvPr/>
        </p:nvSpPr>
        <p:spPr>
          <a:xfrm>
            <a:off x="72634" y="1802892"/>
            <a:ext cx="3306202" cy="3340640"/>
          </a:xfrm>
          <a:custGeom>
            <a:avLst/>
            <a:gdLst/>
            <a:ahLst/>
            <a:cxnLst/>
            <a:rect l="l" t="t" r="r" b="b"/>
            <a:pathLst>
              <a:path w="103013" h="104086" extrusionOk="0">
                <a:moveTo>
                  <a:pt x="103013" y="1"/>
                </a:moveTo>
                <a:cubicBezTo>
                  <a:pt x="103013" y="1"/>
                  <a:pt x="102489" y="263"/>
                  <a:pt x="101501" y="763"/>
                </a:cubicBezTo>
                <a:cubicBezTo>
                  <a:pt x="101013" y="1013"/>
                  <a:pt x="100405" y="1322"/>
                  <a:pt x="99691" y="1680"/>
                </a:cubicBezTo>
                <a:cubicBezTo>
                  <a:pt x="99334" y="1858"/>
                  <a:pt x="98953" y="2061"/>
                  <a:pt x="98536" y="2263"/>
                </a:cubicBezTo>
                <a:cubicBezTo>
                  <a:pt x="98131" y="2477"/>
                  <a:pt x="97703" y="2715"/>
                  <a:pt x="97250" y="2954"/>
                </a:cubicBezTo>
                <a:cubicBezTo>
                  <a:pt x="96334" y="3454"/>
                  <a:pt x="95321" y="4001"/>
                  <a:pt x="94226" y="4597"/>
                </a:cubicBezTo>
                <a:cubicBezTo>
                  <a:pt x="93131" y="5216"/>
                  <a:pt x="91964" y="5882"/>
                  <a:pt x="90702" y="6597"/>
                </a:cubicBezTo>
                <a:cubicBezTo>
                  <a:pt x="88202" y="8061"/>
                  <a:pt x="85404" y="9752"/>
                  <a:pt x="82391" y="11705"/>
                </a:cubicBezTo>
                <a:cubicBezTo>
                  <a:pt x="82010" y="11943"/>
                  <a:pt x="81629" y="12193"/>
                  <a:pt x="81248" y="12443"/>
                </a:cubicBezTo>
                <a:cubicBezTo>
                  <a:pt x="80867" y="12693"/>
                  <a:pt x="80486" y="12955"/>
                  <a:pt x="80093" y="13217"/>
                </a:cubicBezTo>
                <a:cubicBezTo>
                  <a:pt x="79319" y="13729"/>
                  <a:pt x="78534" y="14264"/>
                  <a:pt x="77724" y="14812"/>
                </a:cubicBezTo>
                <a:cubicBezTo>
                  <a:pt x="77319" y="15074"/>
                  <a:pt x="76926" y="15360"/>
                  <a:pt x="76522" y="15646"/>
                </a:cubicBezTo>
                <a:cubicBezTo>
                  <a:pt x="76117" y="15931"/>
                  <a:pt x="75712" y="16217"/>
                  <a:pt x="75295" y="16503"/>
                </a:cubicBezTo>
                <a:cubicBezTo>
                  <a:pt x="74890" y="16789"/>
                  <a:pt x="74474" y="17086"/>
                  <a:pt x="74057" y="17384"/>
                </a:cubicBezTo>
                <a:cubicBezTo>
                  <a:pt x="73652" y="17670"/>
                  <a:pt x="73223" y="17967"/>
                  <a:pt x="72807" y="18277"/>
                </a:cubicBezTo>
                <a:cubicBezTo>
                  <a:pt x="71973" y="18896"/>
                  <a:pt x="71140" y="19515"/>
                  <a:pt x="70283" y="20146"/>
                </a:cubicBezTo>
                <a:cubicBezTo>
                  <a:pt x="69854" y="20468"/>
                  <a:pt x="69425" y="20777"/>
                  <a:pt x="68997" y="21111"/>
                </a:cubicBezTo>
                <a:cubicBezTo>
                  <a:pt x="68568" y="21444"/>
                  <a:pt x="68140" y="21777"/>
                  <a:pt x="67711" y="22111"/>
                </a:cubicBezTo>
                <a:cubicBezTo>
                  <a:pt x="66854" y="22777"/>
                  <a:pt x="65984" y="23456"/>
                  <a:pt x="65103" y="24135"/>
                </a:cubicBezTo>
                <a:cubicBezTo>
                  <a:pt x="64246" y="24837"/>
                  <a:pt x="63365" y="25552"/>
                  <a:pt x="62496" y="26266"/>
                </a:cubicBezTo>
                <a:cubicBezTo>
                  <a:pt x="62055" y="26623"/>
                  <a:pt x="61603" y="26980"/>
                  <a:pt x="61162" y="27349"/>
                </a:cubicBezTo>
                <a:cubicBezTo>
                  <a:pt x="60734" y="27730"/>
                  <a:pt x="60293" y="28100"/>
                  <a:pt x="59853" y="28469"/>
                </a:cubicBezTo>
                <a:cubicBezTo>
                  <a:pt x="59412" y="28850"/>
                  <a:pt x="58972" y="29219"/>
                  <a:pt x="58531" y="29600"/>
                </a:cubicBezTo>
                <a:cubicBezTo>
                  <a:pt x="58091" y="29981"/>
                  <a:pt x="57638" y="30350"/>
                  <a:pt x="57198" y="30743"/>
                </a:cubicBezTo>
                <a:cubicBezTo>
                  <a:pt x="56317" y="31529"/>
                  <a:pt x="55436" y="32314"/>
                  <a:pt x="54554" y="33100"/>
                </a:cubicBezTo>
                <a:cubicBezTo>
                  <a:pt x="54328" y="33291"/>
                  <a:pt x="54114" y="33493"/>
                  <a:pt x="53888" y="33695"/>
                </a:cubicBezTo>
                <a:cubicBezTo>
                  <a:pt x="53662" y="33898"/>
                  <a:pt x="53447" y="34100"/>
                  <a:pt x="53233" y="34303"/>
                </a:cubicBezTo>
                <a:cubicBezTo>
                  <a:pt x="52792" y="34707"/>
                  <a:pt x="52352" y="35112"/>
                  <a:pt x="51911" y="35517"/>
                </a:cubicBezTo>
                <a:cubicBezTo>
                  <a:pt x="50137" y="37136"/>
                  <a:pt x="48423" y="38839"/>
                  <a:pt x="46661" y="40542"/>
                </a:cubicBezTo>
                <a:cubicBezTo>
                  <a:pt x="45803" y="41411"/>
                  <a:pt x="44934" y="42268"/>
                  <a:pt x="44077" y="43137"/>
                </a:cubicBezTo>
                <a:cubicBezTo>
                  <a:pt x="43208" y="44006"/>
                  <a:pt x="42362" y="44899"/>
                  <a:pt x="41517" y="45792"/>
                </a:cubicBezTo>
                <a:lnTo>
                  <a:pt x="40255" y="47126"/>
                </a:lnTo>
                <a:lnTo>
                  <a:pt x="39612" y="47792"/>
                </a:lnTo>
                <a:lnTo>
                  <a:pt x="38993" y="48471"/>
                </a:lnTo>
                <a:cubicBezTo>
                  <a:pt x="38171" y="49376"/>
                  <a:pt x="37338" y="50293"/>
                  <a:pt x="36505" y="51198"/>
                </a:cubicBezTo>
                <a:cubicBezTo>
                  <a:pt x="35695" y="52114"/>
                  <a:pt x="34885" y="53031"/>
                  <a:pt x="34088" y="53948"/>
                </a:cubicBezTo>
                <a:cubicBezTo>
                  <a:pt x="33683" y="54412"/>
                  <a:pt x="33266" y="54865"/>
                  <a:pt x="32873" y="55341"/>
                </a:cubicBezTo>
                <a:cubicBezTo>
                  <a:pt x="32480" y="55805"/>
                  <a:pt x="32087" y="56270"/>
                  <a:pt x="31694" y="56734"/>
                </a:cubicBezTo>
                <a:cubicBezTo>
                  <a:pt x="31302" y="57198"/>
                  <a:pt x="30921" y="57663"/>
                  <a:pt x="30528" y="58127"/>
                </a:cubicBezTo>
                <a:cubicBezTo>
                  <a:pt x="30325" y="58353"/>
                  <a:pt x="30135" y="58591"/>
                  <a:pt x="29944" y="58818"/>
                </a:cubicBezTo>
                <a:cubicBezTo>
                  <a:pt x="29742" y="59056"/>
                  <a:pt x="29551" y="59294"/>
                  <a:pt x="29361" y="59520"/>
                </a:cubicBezTo>
                <a:cubicBezTo>
                  <a:pt x="28611" y="60461"/>
                  <a:pt x="27849" y="61401"/>
                  <a:pt x="27099" y="62330"/>
                </a:cubicBezTo>
                <a:cubicBezTo>
                  <a:pt x="26349" y="63259"/>
                  <a:pt x="25622" y="64211"/>
                  <a:pt x="24896" y="65140"/>
                </a:cubicBezTo>
                <a:cubicBezTo>
                  <a:pt x="24527" y="65604"/>
                  <a:pt x="24170" y="66068"/>
                  <a:pt x="23813" y="66533"/>
                </a:cubicBezTo>
                <a:cubicBezTo>
                  <a:pt x="23455" y="67009"/>
                  <a:pt x="23110" y="67473"/>
                  <a:pt x="22753" y="67938"/>
                </a:cubicBezTo>
                <a:cubicBezTo>
                  <a:pt x="22062" y="68878"/>
                  <a:pt x="21360" y="69795"/>
                  <a:pt x="20681" y="70724"/>
                </a:cubicBezTo>
                <a:cubicBezTo>
                  <a:pt x="20014" y="71652"/>
                  <a:pt x="19348" y="72581"/>
                  <a:pt x="18693" y="73498"/>
                </a:cubicBezTo>
                <a:cubicBezTo>
                  <a:pt x="18026" y="74403"/>
                  <a:pt x="17395" y="75332"/>
                  <a:pt x="16764" y="76236"/>
                </a:cubicBezTo>
                <a:cubicBezTo>
                  <a:pt x="16454" y="76689"/>
                  <a:pt x="16145" y="77141"/>
                  <a:pt x="15835" y="77594"/>
                </a:cubicBezTo>
                <a:cubicBezTo>
                  <a:pt x="15526" y="78034"/>
                  <a:pt x="15216" y="78487"/>
                  <a:pt x="14919" y="78927"/>
                </a:cubicBezTo>
                <a:cubicBezTo>
                  <a:pt x="13740" y="80725"/>
                  <a:pt x="12561" y="82463"/>
                  <a:pt x="11478" y="84190"/>
                </a:cubicBezTo>
                <a:cubicBezTo>
                  <a:pt x="10930" y="85047"/>
                  <a:pt x="10394" y="85892"/>
                  <a:pt x="9870" y="86726"/>
                </a:cubicBezTo>
                <a:cubicBezTo>
                  <a:pt x="9358" y="87559"/>
                  <a:pt x="8858" y="88381"/>
                  <a:pt x="8370" y="89190"/>
                </a:cubicBezTo>
                <a:cubicBezTo>
                  <a:pt x="6394" y="92429"/>
                  <a:pt x="4679" y="95441"/>
                  <a:pt x="3179" y="98156"/>
                </a:cubicBezTo>
                <a:cubicBezTo>
                  <a:pt x="2798" y="98822"/>
                  <a:pt x="2441" y="99489"/>
                  <a:pt x="2096" y="100120"/>
                </a:cubicBezTo>
                <a:cubicBezTo>
                  <a:pt x="1762" y="100763"/>
                  <a:pt x="1429" y="101382"/>
                  <a:pt x="1107" y="101966"/>
                </a:cubicBezTo>
                <a:cubicBezTo>
                  <a:pt x="714" y="102704"/>
                  <a:pt x="345" y="103418"/>
                  <a:pt x="0" y="104085"/>
                </a:cubicBezTo>
                <a:lnTo>
                  <a:pt x="40112" y="104085"/>
                </a:lnTo>
                <a:cubicBezTo>
                  <a:pt x="40184" y="103835"/>
                  <a:pt x="40255" y="103585"/>
                  <a:pt x="40327" y="103323"/>
                </a:cubicBezTo>
                <a:cubicBezTo>
                  <a:pt x="40541" y="102537"/>
                  <a:pt x="40767" y="101728"/>
                  <a:pt x="40993" y="100906"/>
                </a:cubicBezTo>
                <a:cubicBezTo>
                  <a:pt x="41231" y="100085"/>
                  <a:pt x="41481" y="99251"/>
                  <a:pt x="41731" y="98394"/>
                </a:cubicBezTo>
                <a:cubicBezTo>
                  <a:pt x="42232" y="96691"/>
                  <a:pt x="42803" y="94953"/>
                  <a:pt x="43375" y="93143"/>
                </a:cubicBezTo>
                <a:cubicBezTo>
                  <a:pt x="43517" y="92691"/>
                  <a:pt x="43672" y="92238"/>
                  <a:pt x="43827" y="91786"/>
                </a:cubicBezTo>
                <a:cubicBezTo>
                  <a:pt x="43982" y="91333"/>
                  <a:pt x="44137" y="90869"/>
                  <a:pt x="44291" y="90417"/>
                </a:cubicBezTo>
                <a:cubicBezTo>
                  <a:pt x="44613" y="89488"/>
                  <a:pt x="44922" y="88547"/>
                  <a:pt x="45268" y="87619"/>
                </a:cubicBezTo>
                <a:cubicBezTo>
                  <a:pt x="45601" y="86678"/>
                  <a:pt x="45946" y="85726"/>
                  <a:pt x="46292" y="84773"/>
                </a:cubicBezTo>
                <a:cubicBezTo>
                  <a:pt x="46649" y="83809"/>
                  <a:pt x="47030" y="82856"/>
                  <a:pt x="47399" y="81880"/>
                </a:cubicBezTo>
                <a:cubicBezTo>
                  <a:pt x="47577" y="81392"/>
                  <a:pt x="47768" y="80904"/>
                  <a:pt x="47958" y="80415"/>
                </a:cubicBezTo>
                <a:cubicBezTo>
                  <a:pt x="48149" y="79927"/>
                  <a:pt x="48351" y="79439"/>
                  <a:pt x="48554" y="78951"/>
                </a:cubicBezTo>
                <a:cubicBezTo>
                  <a:pt x="48947" y="77975"/>
                  <a:pt x="49340" y="76975"/>
                  <a:pt x="49756" y="75986"/>
                </a:cubicBezTo>
                <a:cubicBezTo>
                  <a:pt x="50185" y="74998"/>
                  <a:pt x="50614" y="73998"/>
                  <a:pt x="51042" y="72998"/>
                </a:cubicBezTo>
                <a:cubicBezTo>
                  <a:pt x="51149" y="72748"/>
                  <a:pt x="51256" y="72498"/>
                  <a:pt x="51364" y="72248"/>
                </a:cubicBezTo>
                <a:cubicBezTo>
                  <a:pt x="51471" y="71998"/>
                  <a:pt x="51590" y="71748"/>
                  <a:pt x="51697" y="71498"/>
                </a:cubicBezTo>
                <a:cubicBezTo>
                  <a:pt x="51923" y="70998"/>
                  <a:pt x="52149" y="70498"/>
                  <a:pt x="52376" y="69998"/>
                </a:cubicBezTo>
                <a:cubicBezTo>
                  <a:pt x="52602" y="69497"/>
                  <a:pt x="52828" y="68997"/>
                  <a:pt x="53054" y="68497"/>
                </a:cubicBezTo>
                <a:cubicBezTo>
                  <a:pt x="53281" y="67985"/>
                  <a:pt x="53531" y="67497"/>
                  <a:pt x="53769" y="66985"/>
                </a:cubicBezTo>
                <a:cubicBezTo>
                  <a:pt x="54245" y="65985"/>
                  <a:pt x="54721" y="64973"/>
                  <a:pt x="55209" y="63973"/>
                </a:cubicBezTo>
                <a:cubicBezTo>
                  <a:pt x="55709" y="62973"/>
                  <a:pt x="56209" y="61973"/>
                  <a:pt x="56710" y="60961"/>
                </a:cubicBezTo>
                <a:lnTo>
                  <a:pt x="57091" y="60211"/>
                </a:lnTo>
                <a:lnTo>
                  <a:pt x="57483" y="59461"/>
                </a:lnTo>
                <a:lnTo>
                  <a:pt x="58269" y="57972"/>
                </a:lnTo>
                <a:cubicBezTo>
                  <a:pt x="58793" y="56972"/>
                  <a:pt x="59305" y="55972"/>
                  <a:pt x="59865" y="54984"/>
                </a:cubicBezTo>
                <a:cubicBezTo>
                  <a:pt x="60412" y="53996"/>
                  <a:pt x="60948" y="53019"/>
                  <a:pt x="61496" y="52031"/>
                </a:cubicBezTo>
                <a:cubicBezTo>
                  <a:pt x="62627" y="50090"/>
                  <a:pt x="63734" y="48126"/>
                  <a:pt x="64913" y="46233"/>
                </a:cubicBezTo>
                <a:cubicBezTo>
                  <a:pt x="65199" y="45756"/>
                  <a:pt x="65496" y="45280"/>
                  <a:pt x="65782" y="44804"/>
                </a:cubicBezTo>
                <a:cubicBezTo>
                  <a:pt x="65925" y="44566"/>
                  <a:pt x="66068" y="44328"/>
                  <a:pt x="66223" y="44090"/>
                </a:cubicBezTo>
                <a:cubicBezTo>
                  <a:pt x="66365" y="43851"/>
                  <a:pt x="66520" y="43625"/>
                  <a:pt x="66663" y="43387"/>
                </a:cubicBezTo>
                <a:cubicBezTo>
                  <a:pt x="67258" y="42447"/>
                  <a:pt x="67854" y="41518"/>
                  <a:pt x="68449" y="40589"/>
                </a:cubicBezTo>
                <a:cubicBezTo>
                  <a:pt x="68735" y="40125"/>
                  <a:pt x="69056" y="39684"/>
                  <a:pt x="69354" y="39220"/>
                </a:cubicBezTo>
                <a:cubicBezTo>
                  <a:pt x="69652" y="38767"/>
                  <a:pt x="69961" y="38315"/>
                  <a:pt x="70259" y="37863"/>
                </a:cubicBezTo>
                <a:cubicBezTo>
                  <a:pt x="70568" y="37410"/>
                  <a:pt x="70866" y="36958"/>
                  <a:pt x="71164" y="36517"/>
                </a:cubicBezTo>
                <a:cubicBezTo>
                  <a:pt x="71473" y="36065"/>
                  <a:pt x="71783" y="35636"/>
                  <a:pt x="72092" y="35196"/>
                </a:cubicBezTo>
                <a:cubicBezTo>
                  <a:pt x="72700" y="34315"/>
                  <a:pt x="73319" y="33445"/>
                  <a:pt x="73914" y="32576"/>
                </a:cubicBezTo>
                <a:cubicBezTo>
                  <a:pt x="74545" y="31731"/>
                  <a:pt x="75164" y="30886"/>
                  <a:pt x="75771" y="30052"/>
                </a:cubicBezTo>
                <a:cubicBezTo>
                  <a:pt x="76081" y="29635"/>
                  <a:pt x="76391" y="29219"/>
                  <a:pt x="76688" y="28802"/>
                </a:cubicBezTo>
                <a:cubicBezTo>
                  <a:pt x="76998" y="28397"/>
                  <a:pt x="77307" y="27992"/>
                  <a:pt x="77617" y="27599"/>
                </a:cubicBezTo>
                <a:cubicBezTo>
                  <a:pt x="78236" y="26790"/>
                  <a:pt x="78843" y="25992"/>
                  <a:pt x="79450" y="25218"/>
                </a:cubicBezTo>
                <a:cubicBezTo>
                  <a:pt x="79748" y="24813"/>
                  <a:pt x="80070" y="24444"/>
                  <a:pt x="80367" y="24063"/>
                </a:cubicBezTo>
                <a:cubicBezTo>
                  <a:pt x="80677" y="23682"/>
                  <a:pt x="80986" y="23301"/>
                  <a:pt x="81284" y="22932"/>
                </a:cubicBezTo>
                <a:cubicBezTo>
                  <a:pt x="81594" y="22551"/>
                  <a:pt x="81891" y="22182"/>
                  <a:pt x="82189" y="21813"/>
                </a:cubicBezTo>
                <a:cubicBezTo>
                  <a:pt x="82487" y="21444"/>
                  <a:pt x="82784" y="21075"/>
                  <a:pt x="83082" y="20730"/>
                </a:cubicBezTo>
                <a:cubicBezTo>
                  <a:pt x="83689" y="20015"/>
                  <a:pt x="84284" y="19313"/>
                  <a:pt x="84868" y="18622"/>
                </a:cubicBezTo>
                <a:cubicBezTo>
                  <a:pt x="85154" y="18277"/>
                  <a:pt x="85451" y="17932"/>
                  <a:pt x="85737" y="17598"/>
                </a:cubicBezTo>
                <a:cubicBezTo>
                  <a:pt x="86023" y="17265"/>
                  <a:pt x="86320" y="16943"/>
                  <a:pt x="86606" y="16610"/>
                </a:cubicBezTo>
                <a:cubicBezTo>
                  <a:pt x="88904" y="14003"/>
                  <a:pt x="91083" y="11657"/>
                  <a:pt x="93059" y="9609"/>
                </a:cubicBezTo>
                <a:cubicBezTo>
                  <a:pt x="94059" y="8597"/>
                  <a:pt x="94988" y="7645"/>
                  <a:pt x="95845" y="6764"/>
                </a:cubicBezTo>
                <a:cubicBezTo>
                  <a:pt x="96738" y="5906"/>
                  <a:pt x="97548" y="5120"/>
                  <a:pt x="98274" y="4406"/>
                </a:cubicBezTo>
                <a:cubicBezTo>
                  <a:pt x="98643" y="4049"/>
                  <a:pt x="99001" y="3716"/>
                  <a:pt x="99322" y="3394"/>
                </a:cubicBezTo>
                <a:cubicBezTo>
                  <a:pt x="99667" y="3085"/>
                  <a:pt x="99977" y="2799"/>
                  <a:pt x="100274" y="2525"/>
                </a:cubicBezTo>
                <a:cubicBezTo>
                  <a:pt x="100858" y="1977"/>
                  <a:pt x="101358" y="1525"/>
                  <a:pt x="101763" y="1144"/>
                </a:cubicBezTo>
                <a:cubicBezTo>
                  <a:pt x="102584" y="394"/>
                  <a:pt x="103013" y="1"/>
                  <a:pt x="1030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39"/>
          <p:cNvSpPr/>
          <p:nvPr/>
        </p:nvSpPr>
        <p:spPr>
          <a:xfrm>
            <a:off x="193374" y="2552228"/>
            <a:ext cx="2269117" cy="2591286"/>
          </a:xfrm>
          <a:custGeom>
            <a:avLst/>
            <a:gdLst/>
            <a:ahLst/>
            <a:cxnLst/>
            <a:rect l="l" t="t" r="r" b="b"/>
            <a:pathLst>
              <a:path w="70700" h="80738" extrusionOk="0">
                <a:moveTo>
                  <a:pt x="70700" y="1"/>
                </a:moveTo>
                <a:lnTo>
                  <a:pt x="70700" y="1"/>
                </a:lnTo>
                <a:cubicBezTo>
                  <a:pt x="70699" y="1"/>
                  <a:pt x="69270" y="1061"/>
                  <a:pt x="66783" y="2906"/>
                </a:cubicBezTo>
                <a:cubicBezTo>
                  <a:pt x="66152" y="3370"/>
                  <a:pt x="65461" y="3882"/>
                  <a:pt x="64711" y="4442"/>
                </a:cubicBezTo>
                <a:cubicBezTo>
                  <a:pt x="63973" y="5025"/>
                  <a:pt x="63175" y="5656"/>
                  <a:pt x="62318" y="6335"/>
                </a:cubicBezTo>
                <a:cubicBezTo>
                  <a:pt x="61460" y="7014"/>
                  <a:pt x="60556" y="7740"/>
                  <a:pt x="59591" y="8502"/>
                </a:cubicBezTo>
                <a:cubicBezTo>
                  <a:pt x="59353" y="8704"/>
                  <a:pt x="59103" y="8895"/>
                  <a:pt x="58853" y="9097"/>
                </a:cubicBezTo>
                <a:cubicBezTo>
                  <a:pt x="58615" y="9300"/>
                  <a:pt x="58377" y="9502"/>
                  <a:pt x="58127" y="9704"/>
                </a:cubicBezTo>
                <a:cubicBezTo>
                  <a:pt x="57639" y="10121"/>
                  <a:pt x="57139" y="10550"/>
                  <a:pt x="56627" y="10990"/>
                </a:cubicBezTo>
                <a:cubicBezTo>
                  <a:pt x="55591" y="11860"/>
                  <a:pt x="54519" y="12776"/>
                  <a:pt x="53412" y="13717"/>
                </a:cubicBezTo>
                <a:cubicBezTo>
                  <a:pt x="53138" y="13955"/>
                  <a:pt x="52864" y="14205"/>
                  <a:pt x="52590" y="14455"/>
                </a:cubicBezTo>
                <a:cubicBezTo>
                  <a:pt x="52316" y="14705"/>
                  <a:pt x="52043" y="14955"/>
                  <a:pt x="51769" y="15205"/>
                </a:cubicBezTo>
                <a:cubicBezTo>
                  <a:pt x="51209" y="15717"/>
                  <a:pt x="50638" y="16229"/>
                  <a:pt x="50066" y="16753"/>
                </a:cubicBezTo>
                <a:cubicBezTo>
                  <a:pt x="49495" y="17277"/>
                  <a:pt x="48911" y="17801"/>
                  <a:pt x="48316" y="18337"/>
                </a:cubicBezTo>
                <a:cubicBezTo>
                  <a:pt x="48030" y="18610"/>
                  <a:pt x="47721" y="18872"/>
                  <a:pt x="47435" y="19158"/>
                </a:cubicBezTo>
                <a:cubicBezTo>
                  <a:pt x="47137" y="19432"/>
                  <a:pt x="46852" y="19718"/>
                  <a:pt x="46554" y="20003"/>
                </a:cubicBezTo>
                <a:cubicBezTo>
                  <a:pt x="45387" y="21146"/>
                  <a:pt x="44185" y="22313"/>
                  <a:pt x="42958" y="23492"/>
                </a:cubicBezTo>
                <a:cubicBezTo>
                  <a:pt x="42339" y="24075"/>
                  <a:pt x="41744" y="24694"/>
                  <a:pt x="41148" y="25325"/>
                </a:cubicBezTo>
                <a:cubicBezTo>
                  <a:pt x="40541" y="25945"/>
                  <a:pt x="39934" y="26564"/>
                  <a:pt x="39327" y="27195"/>
                </a:cubicBezTo>
                <a:cubicBezTo>
                  <a:pt x="38708" y="27838"/>
                  <a:pt x="38089" y="28469"/>
                  <a:pt x="37469" y="29112"/>
                </a:cubicBezTo>
                <a:cubicBezTo>
                  <a:pt x="37315" y="29266"/>
                  <a:pt x="37160" y="29433"/>
                  <a:pt x="37005" y="29588"/>
                </a:cubicBezTo>
                <a:lnTo>
                  <a:pt x="36565" y="30088"/>
                </a:lnTo>
                <a:cubicBezTo>
                  <a:pt x="36255" y="30421"/>
                  <a:pt x="35957" y="30755"/>
                  <a:pt x="35648" y="31076"/>
                </a:cubicBezTo>
                <a:cubicBezTo>
                  <a:pt x="34445" y="32410"/>
                  <a:pt x="33219" y="33755"/>
                  <a:pt x="31993" y="35112"/>
                </a:cubicBezTo>
                <a:cubicBezTo>
                  <a:pt x="30802" y="36494"/>
                  <a:pt x="29599" y="37887"/>
                  <a:pt x="28409" y="39280"/>
                </a:cubicBezTo>
                <a:cubicBezTo>
                  <a:pt x="27194" y="40673"/>
                  <a:pt x="26063" y="42113"/>
                  <a:pt x="24896" y="43542"/>
                </a:cubicBezTo>
                <a:cubicBezTo>
                  <a:pt x="23753" y="44971"/>
                  <a:pt x="22575" y="46388"/>
                  <a:pt x="21491" y="47852"/>
                </a:cubicBezTo>
                <a:cubicBezTo>
                  <a:pt x="20396" y="49305"/>
                  <a:pt x="19300" y="50745"/>
                  <a:pt x="18217" y="52174"/>
                </a:cubicBezTo>
                <a:cubicBezTo>
                  <a:pt x="17169" y="53627"/>
                  <a:pt x="16145" y="55067"/>
                  <a:pt x="15121" y="56484"/>
                </a:cubicBezTo>
                <a:cubicBezTo>
                  <a:pt x="14871" y="56841"/>
                  <a:pt x="14621" y="57198"/>
                  <a:pt x="14371" y="57544"/>
                </a:cubicBezTo>
                <a:cubicBezTo>
                  <a:pt x="14121" y="57901"/>
                  <a:pt x="13859" y="58246"/>
                  <a:pt x="13633" y="58603"/>
                </a:cubicBezTo>
                <a:cubicBezTo>
                  <a:pt x="13145" y="59318"/>
                  <a:pt x="12669" y="60020"/>
                  <a:pt x="12204" y="60723"/>
                </a:cubicBezTo>
                <a:cubicBezTo>
                  <a:pt x="11740" y="61425"/>
                  <a:pt x="11276" y="62116"/>
                  <a:pt x="10811" y="62794"/>
                </a:cubicBezTo>
                <a:cubicBezTo>
                  <a:pt x="10585" y="63140"/>
                  <a:pt x="10347" y="63485"/>
                  <a:pt x="10121" y="63818"/>
                </a:cubicBezTo>
                <a:cubicBezTo>
                  <a:pt x="10014" y="63985"/>
                  <a:pt x="9895" y="64164"/>
                  <a:pt x="9787" y="64330"/>
                </a:cubicBezTo>
                <a:cubicBezTo>
                  <a:pt x="9680" y="64497"/>
                  <a:pt x="9573" y="64676"/>
                  <a:pt x="9466" y="64842"/>
                </a:cubicBezTo>
                <a:cubicBezTo>
                  <a:pt x="8609" y="66200"/>
                  <a:pt x="7763" y="67533"/>
                  <a:pt x="6954" y="68807"/>
                </a:cubicBezTo>
                <a:cubicBezTo>
                  <a:pt x="6561" y="69450"/>
                  <a:pt x="6144" y="70081"/>
                  <a:pt x="5775" y="70712"/>
                </a:cubicBezTo>
                <a:cubicBezTo>
                  <a:pt x="5394" y="71343"/>
                  <a:pt x="5037" y="71962"/>
                  <a:pt x="4668" y="72569"/>
                </a:cubicBezTo>
                <a:cubicBezTo>
                  <a:pt x="3953" y="73796"/>
                  <a:pt x="3263" y="74963"/>
                  <a:pt x="2608" y="76070"/>
                </a:cubicBezTo>
                <a:cubicBezTo>
                  <a:pt x="2275" y="76617"/>
                  <a:pt x="1977" y="77177"/>
                  <a:pt x="1679" y="77713"/>
                </a:cubicBezTo>
                <a:cubicBezTo>
                  <a:pt x="1382" y="78249"/>
                  <a:pt x="1096" y="78773"/>
                  <a:pt x="810" y="79273"/>
                </a:cubicBezTo>
                <a:cubicBezTo>
                  <a:pt x="536" y="79773"/>
                  <a:pt x="262" y="80261"/>
                  <a:pt x="0" y="80737"/>
                </a:cubicBezTo>
                <a:lnTo>
                  <a:pt x="32719" y="80737"/>
                </a:lnTo>
                <a:cubicBezTo>
                  <a:pt x="32766" y="80511"/>
                  <a:pt x="32826" y="80297"/>
                  <a:pt x="32885" y="80070"/>
                </a:cubicBezTo>
                <a:cubicBezTo>
                  <a:pt x="33231" y="78749"/>
                  <a:pt x="33576" y="77391"/>
                  <a:pt x="33933" y="75998"/>
                </a:cubicBezTo>
                <a:cubicBezTo>
                  <a:pt x="33981" y="75820"/>
                  <a:pt x="34028" y="75653"/>
                  <a:pt x="34076" y="75474"/>
                </a:cubicBezTo>
                <a:cubicBezTo>
                  <a:pt x="34124" y="75296"/>
                  <a:pt x="34171" y="75117"/>
                  <a:pt x="34219" y="74951"/>
                </a:cubicBezTo>
                <a:cubicBezTo>
                  <a:pt x="34326" y="74593"/>
                  <a:pt x="34421" y="74236"/>
                  <a:pt x="34529" y="73891"/>
                </a:cubicBezTo>
                <a:cubicBezTo>
                  <a:pt x="34731" y="73177"/>
                  <a:pt x="34945" y="72450"/>
                  <a:pt x="35160" y="71724"/>
                </a:cubicBezTo>
                <a:cubicBezTo>
                  <a:pt x="35362" y="70986"/>
                  <a:pt x="35576" y="70248"/>
                  <a:pt x="35791" y="69498"/>
                </a:cubicBezTo>
                <a:cubicBezTo>
                  <a:pt x="35898" y="69128"/>
                  <a:pt x="36029" y="68759"/>
                  <a:pt x="36136" y="68378"/>
                </a:cubicBezTo>
                <a:cubicBezTo>
                  <a:pt x="36267" y="68009"/>
                  <a:pt x="36386" y="67640"/>
                  <a:pt x="36505" y="67259"/>
                </a:cubicBezTo>
                <a:cubicBezTo>
                  <a:pt x="36993" y="65747"/>
                  <a:pt x="37481" y="64211"/>
                  <a:pt x="37981" y="62651"/>
                </a:cubicBezTo>
                <a:cubicBezTo>
                  <a:pt x="38529" y="61104"/>
                  <a:pt x="39089" y="59544"/>
                  <a:pt x="39636" y="57960"/>
                </a:cubicBezTo>
                <a:cubicBezTo>
                  <a:pt x="40184" y="56377"/>
                  <a:pt x="40815" y="54817"/>
                  <a:pt x="41422" y="53222"/>
                </a:cubicBezTo>
                <a:cubicBezTo>
                  <a:pt x="42041" y="51638"/>
                  <a:pt x="42637" y="50019"/>
                  <a:pt x="43315" y="48459"/>
                </a:cubicBezTo>
                <a:cubicBezTo>
                  <a:pt x="43982" y="46876"/>
                  <a:pt x="44649" y="45292"/>
                  <a:pt x="45316" y="43721"/>
                </a:cubicBezTo>
                <a:cubicBezTo>
                  <a:pt x="46030" y="42161"/>
                  <a:pt x="46744" y="40613"/>
                  <a:pt x="47447" y="39065"/>
                </a:cubicBezTo>
                <a:cubicBezTo>
                  <a:pt x="47625" y="38684"/>
                  <a:pt x="47804" y="38291"/>
                  <a:pt x="47971" y="37910"/>
                </a:cubicBezTo>
                <a:lnTo>
                  <a:pt x="48245" y="37339"/>
                </a:lnTo>
                <a:cubicBezTo>
                  <a:pt x="48328" y="37136"/>
                  <a:pt x="48423" y="36958"/>
                  <a:pt x="48518" y="36767"/>
                </a:cubicBezTo>
                <a:cubicBezTo>
                  <a:pt x="48887" y="36005"/>
                  <a:pt x="49268" y="35255"/>
                  <a:pt x="49638" y="34517"/>
                </a:cubicBezTo>
                <a:cubicBezTo>
                  <a:pt x="50007" y="33767"/>
                  <a:pt x="50376" y="33017"/>
                  <a:pt x="50745" y="32279"/>
                </a:cubicBezTo>
                <a:cubicBezTo>
                  <a:pt x="51102" y="31541"/>
                  <a:pt x="51471" y="30802"/>
                  <a:pt x="51852" y="30088"/>
                </a:cubicBezTo>
                <a:cubicBezTo>
                  <a:pt x="52626" y="28659"/>
                  <a:pt x="53388" y="27242"/>
                  <a:pt x="54126" y="25861"/>
                </a:cubicBezTo>
                <a:cubicBezTo>
                  <a:pt x="54305" y="25516"/>
                  <a:pt x="54495" y="25171"/>
                  <a:pt x="54674" y="24825"/>
                </a:cubicBezTo>
                <a:cubicBezTo>
                  <a:pt x="54853" y="24480"/>
                  <a:pt x="55055" y="24159"/>
                  <a:pt x="55245" y="23825"/>
                </a:cubicBezTo>
                <a:cubicBezTo>
                  <a:pt x="55638" y="23159"/>
                  <a:pt x="56007" y="22504"/>
                  <a:pt x="56388" y="21849"/>
                </a:cubicBezTo>
                <a:cubicBezTo>
                  <a:pt x="56758" y="21194"/>
                  <a:pt x="57139" y="20563"/>
                  <a:pt x="57496" y="19932"/>
                </a:cubicBezTo>
                <a:cubicBezTo>
                  <a:pt x="57686" y="19610"/>
                  <a:pt x="57865" y="19301"/>
                  <a:pt x="58043" y="18979"/>
                </a:cubicBezTo>
                <a:cubicBezTo>
                  <a:pt x="58222" y="18670"/>
                  <a:pt x="58401" y="18360"/>
                  <a:pt x="58591" y="18063"/>
                </a:cubicBezTo>
                <a:cubicBezTo>
                  <a:pt x="59329" y="16860"/>
                  <a:pt x="60056" y="15693"/>
                  <a:pt x="60746" y="14586"/>
                </a:cubicBezTo>
                <a:cubicBezTo>
                  <a:pt x="61103" y="14026"/>
                  <a:pt x="61437" y="13479"/>
                  <a:pt x="61770" y="12943"/>
                </a:cubicBezTo>
                <a:cubicBezTo>
                  <a:pt x="61937" y="12669"/>
                  <a:pt x="62103" y="12407"/>
                  <a:pt x="62270" y="12145"/>
                </a:cubicBezTo>
                <a:cubicBezTo>
                  <a:pt x="62437" y="11883"/>
                  <a:pt x="62603" y="11633"/>
                  <a:pt x="62770" y="11383"/>
                </a:cubicBezTo>
                <a:cubicBezTo>
                  <a:pt x="63437" y="10395"/>
                  <a:pt x="64068" y="9443"/>
                  <a:pt x="64663" y="8562"/>
                </a:cubicBezTo>
                <a:cubicBezTo>
                  <a:pt x="65259" y="7669"/>
                  <a:pt x="65830" y="6823"/>
                  <a:pt x="66342" y="6049"/>
                </a:cubicBezTo>
                <a:cubicBezTo>
                  <a:pt x="66890" y="5287"/>
                  <a:pt x="67390" y="4597"/>
                  <a:pt x="67842" y="3966"/>
                </a:cubicBezTo>
                <a:cubicBezTo>
                  <a:pt x="69664" y="1442"/>
                  <a:pt x="70699" y="1"/>
                  <a:pt x="707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39"/>
          <p:cNvSpPr/>
          <p:nvPr/>
        </p:nvSpPr>
        <p:spPr>
          <a:xfrm>
            <a:off x="291584" y="3432253"/>
            <a:ext cx="1407783" cy="1711241"/>
          </a:xfrm>
          <a:custGeom>
            <a:avLst/>
            <a:gdLst/>
            <a:ahLst/>
            <a:cxnLst/>
            <a:rect l="l" t="t" r="r" b="b"/>
            <a:pathLst>
              <a:path w="43863" h="53318" extrusionOk="0">
                <a:moveTo>
                  <a:pt x="43863" y="1"/>
                </a:moveTo>
                <a:cubicBezTo>
                  <a:pt x="43863" y="1"/>
                  <a:pt x="42982" y="823"/>
                  <a:pt x="41422" y="2275"/>
                </a:cubicBezTo>
                <a:cubicBezTo>
                  <a:pt x="41041" y="2632"/>
                  <a:pt x="40613" y="3025"/>
                  <a:pt x="40136" y="3466"/>
                </a:cubicBezTo>
                <a:cubicBezTo>
                  <a:pt x="39684" y="3906"/>
                  <a:pt x="39184" y="4394"/>
                  <a:pt x="38648" y="4906"/>
                </a:cubicBezTo>
                <a:cubicBezTo>
                  <a:pt x="38112" y="5430"/>
                  <a:pt x="37553" y="5990"/>
                  <a:pt x="36945" y="6561"/>
                </a:cubicBezTo>
                <a:cubicBezTo>
                  <a:pt x="36803" y="6716"/>
                  <a:pt x="36648" y="6859"/>
                  <a:pt x="36493" y="7014"/>
                </a:cubicBezTo>
                <a:cubicBezTo>
                  <a:pt x="36350" y="7169"/>
                  <a:pt x="36195" y="7323"/>
                  <a:pt x="36041" y="7478"/>
                </a:cubicBezTo>
                <a:cubicBezTo>
                  <a:pt x="35731" y="7788"/>
                  <a:pt x="35421" y="8109"/>
                  <a:pt x="35100" y="8431"/>
                </a:cubicBezTo>
                <a:cubicBezTo>
                  <a:pt x="34445" y="9085"/>
                  <a:pt x="33778" y="9764"/>
                  <a:pt x="33088" y="10467"/>
                </a:cubicBezTo>
                <a:cubicBezTo>
                  <a:pt x="32397" y="11193"/>
                  <a:pt x="31695" y="11931"/>
                  <a:pt x="30968" y="12693"/>
                </a:cubicBezTo>
                <a:cubicBezTo>
                  <a:pt x="29504" y="14217"/>
                  <a:pt x="28028" y="15884"/>
                  <a:pt x="26468" y="17598"/>
                </a:cubicBezTo>
                <a:cubicBezTo>
                  <a:pt x="26075" y="18027"/>
                  <a:pt x="25694" y="18468"/>
                  <a:pt x="25313" y="18908"/>
                </a:cubicBezTo>
                <a:cubicBezTo>
                  <a:pt x="24920" y="19360"/>
                  <a:pt x="24539" y="19801"/>
                  <a:pt x="24146" y="20253"/>
                </a:cubicBezTo>
                <a:cubicBezTo>
                  <a:pt x="23753" y="20706"/>
                  <a:pt x="23360" y="21158"/>
                  <a:pt x="22956" y="21611"/>
                </a:cubicBezTo>
                <a:cubicBezTo>
                  <a:pt x="22563" y="22075"/>
                  <a:pt x="22182" y="22539"/>
                  <a:pt x="21789" y="23016"/>
                </a:cubicBezTo>
                <a:cubicBezTo>
                  <a:pt x="21015" y="23944"/>
                  <a:pt x="20217" y="24897"/>
                  <a:pt x="19431" y="25849"/>
                </a:cubicBezTo>
                <a:cubicBezTo>
                  <a:pt x="18657" y="26814"/>
                  <a:pt x="17872" y="27790"/>
                  <a:pt x="17098" y="28766"/>
                </a:cubicBezTo>
                <a:lnTo>
                  <a:pt x="16514" y="29493"/>
                </a:lnTo>
                <a:lnTo>
                  <a:pt x="15943" y="30231"/>
                </a:lnTo>
                <a:cubicBezTo>
                  <a:pt x="15562" y="30731"/>
                  <a:pt x="15181" y="31219"/>
                  <a:pt x="14800" y="31719"/>
                </a:cubicBezTo>
                <a:cubicBezTo>
                  <a:pt x="14419" y="32219"/>
                  <a:pt x="14038" y="32707"/>
                  <a:pt x="13669" y="33196"/>
                </a:cubicBezTo>
                <a:cubicBezTo>
                  <a:pt x="13288" y="33696"/>
                  <a:pt x="12931" y="34196"/>
                  <a:pt x="12561" y="34696"/>
                </a:cubicBezTo>
                <a:cubicBezTo>
                  <a:pt x="11823" y="35684"/>
                  <a:pt x="11097" y="36672"/>
                  <a:pt x="10383" y="37648"/>
                </a:cubicBezTo>
                <a:cubicBezTo>
                  <a:pt x="9680" y="38649"/>
                  <a:pt x="8990" y="39625"/>
                  <a:pt x="8311" y="40589"/>
                </a:cubicBezTo>
                <a:cubicBezTo>
                  <a:pt x="7620" y="41554"/>
                  <a:pt x="6977" y="42518"/>
                  <a:pt x="6334" y="43471"/>
                </a:cubicBezTo>
                <a:cubicBezTo>
                  <a:pt x="6013" y="43935"/>
                  <a:pt x="5703" y="44411"/>
                  <a:pt x="5382" y="44876"/>
                </a:cubicBezTo>
                <a:cubicBezTo>
                  <a:pt x="5072" y="45328"/>
                  <a:pt x="4763" y="45792"/>
                  <a:pt x="4477" y="46245"/>
                </a:cubicBezTo>
                <a:cubicBezTo>
                  <a:pt x="3298" y="48078"/>
                  <a:pt x="2143" y="49805"/>
                  <a:pt x="1155" y="51436"/>
                </a:cubicBezTo>
                <a:cubicBezTo>
                  <a:pt x="762" y="52091"/>
                  <a:pt x="369" y="52710"/>
                  <a:pt x="0" y="53317"/>
                </a:cubicBezTo>
                <a:lnTo>
                  <a:pt x="26444" y="53317"/>
                </a:lnTo>
                <a:cubicBezTo>
                  <a:pt x="26516" y="52948"/>
                  <a:pt x="26587" y="52579"/>
                  <a:pt x="26670" y="52198"/>
                </a:cubicBezTo>
                <a:cubicBezTo>
                  <a:pt x="26873" y="51174"/>
                  <a:pt x="27075" y="50126"/>
                  <a:pt x="27325" y="49067"/>
                </a:cubicBezTo>
                <a:cubicBezTo>
                  <a:pt x="27551" y="48007"/>
                  <a:pt x="27801" y="46923"/>
                  <a:pt x="28040" y="45828"/>
                </a:cubicBezTo>
                <a:cubicBezTo>
                  <a:pt x="28301" y="44733"/>
                  <a:pt x="28575" y="43625"/>
                  <a:pt x="28837" y="42518"/>
                </a:cubicBezTo>
                <a:cubicBezTo>
                  <a:pt x="28980" y="41959"/>
                  <a:pt x="29111" y="41387"/>
                  <a:pt x="29254" y="40827"/>
                </a:cubicBezTo>
                <a:cubicBezTo>
                  <a:pt x="29409" y="40268"/>
                  <a:pt x="29552" y="39708"/>
                  <a:pt x="29706" y="39149"/>
                </a:cubicBezTo>
                <a:cubicBezTo>
                  <a:pt x="29849" y="38577"/>
                  <a:pt x="30004" y="38018"/>
                  <a:pt x="30159" y="37446"/>
                </a:cubicBezTo>
                <a:lnTo>
                  <a:pt x="30385" y="36601"/>
                </a:lnTo>
                <a:lnTo>
                  <a:pt x="30623" y="35755"/>
                </a:lnTo>
                <a:cubicBezTo>
                  <a:pt x="30945" y="34624"/>
                  <a:pt x="31266" y="33493"/>
                  <a:pt x="31600" y="32362"/>
                </a:cubicBezTo>
                <a:cubicBezTo>
                  <a:pt x="31933" y="31243"/>
                  <a:pt x="32278" y="30124"/>
                  <a:pt x="32623" y="29016"/>
                </a:cubicBezTo>
                <a:cubicBezTo>
                  <a:pt x="32802" y="28457"/>
                  <a:pt x="32969" y="27897"/>
                  <a:pt x="33147" y="27350"/>
                </a:cubicBezTo>
                <a:cubicBezTo>
                  <a:pt x="33326" y="26802"/>
                  <a:pt x="33505" y="26266"/>
                  <a:pt x="33683" y="25718"/>
                </a:cubicBezTo>
                <a:cubicBezTo>
                  <a:pt x="33862" y="25171"/>
                  <a:pt x="34040" y="24635"/>
                  <a:pt x="34219" y="24099"/>
                </a:cubicBezTo>
                <a:cubicBezTo>
                  <a:pt x="34397" y="23563"/>
                  <a:pt x="34564" y="23028"/>
                  <a:pt x="34755" y="22504"/>
                </a:cubicBezTo>
                <a:cubicBezTo>
                  <a:pt x="35505" y="20408"/>
                  <a:pt x="36207" y="18360"/>
                  <a:pt x="36957" y="16455"/>
                </a:cubicBezTo>
                <a:cubicBezTo>
                  <a:pt x="37315" y="15491"/>
                  <a:pt x="37672" y="14562"/>
                  <a:pt x="38017" y="13657"/>
                </a:cubicBezTo>
                <a:cubicBezTo>
                  <a:pt x="38374" y="12753"/>
                  <a:pt x="38731" y="11883"/>
                  <a:pt x="39065" y="11062"/>
                </a:cubicBezTo>
                <a:cubicBezTo>
                  <a:pt x="39231" y="10633"/>
                  <a:pt x="39398" y="10228"/>
                  <a:pt x="39553" y="9836"/>
                </a:cubicBezTo>
                <a:cubicBezTo>
                  <a:pt x="39636" y="9633"/>
                  <a:pt x="39720" y="9431"/>
                  <a:pt x="39791" y="9240"/>
                </a:cubicBezTo>
                <a:cubicBezTo>
                  <a:pt x="39874" y="9038"/>
                  <a:pt x="39958" y="8847"/>
                  <a:pt x="40041" y="8669"/>
                </a:cubicBezTo>
                <a:cubicBezTo>
                  <a:pt x="40363" y="7907"/>
                  <a:pt x="40660" y="7192"/>
                  <a:pt x="40958" y="6526"/>
                </a:cubicBezTo>
                <a:cubicBezTo>
                  <a:pt x="41244" y="5847"/>
                  <a:pt x="41517" y="5216"/>
                  <a:pt x="41767" y="4632"/>
                </a:cubicBezTo>
                <a:cubicBezTo>
                  <a:pt x="42029" y="4049"/>
                  <a:pt x="42268" y="3513"/>
                  <a:pt x="42494" y="3037"/>
                </a:cubicBezTo>
                <a:cubicBezTo>
                  <a:pt x="43363" y="1109"/>
                  <a:pt x="43863" y="1"/>
                  <a:pt x="4386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47;p39">
            <a:extLst>
              <a:ext uri="{FF2B5EF4-FFF2-40B4-BE49-F238E27FC236}">
                <a16:creationId xmlns:a16="http://schemas.microsoft.com/office/drawing/2014/main" id="{8FB133AF-2334-AEB3-18EE-554C03A9FABB}"/>
              </a:ext>
            </a:extLst>
          </p:cNvPr>
          <p:cNvSpPr/>
          <p:nvPr/>
        </p:nvSpPr>
        <p:spPr>
          <a:xfrm>
            <a:off x="3780064" y="2155371"/>
            <a:ext cx="4629150" cy="2353193"/>
          </a:xfrm>
          <a:custGeom>
            <a:avLst/>
            <a:gdLst/>
            <a:ahLst/>
            <a:cxnLst/>
            <a:rect l="l" t="t" r="r" b="b"/>
            <a:pathLst>
              <a:path w="65604" h="15717" extrusionOk="0">
                <a:moveTo>
                  <a:pt x="0" y="1"/>
                </a:moveTo>
                <a:lnTo>
                  <a:pt x="0" y="15717"/>
                </a:lnTo>
                <a:lnTo>
                  <a:pt x="65604" y="15717"/>
                </a:lnTo>
                <a:lnTo>
                  <a:pt x="65604" y="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525" algn="ctr">
              <a:spcBef>
                <a:spcPts val="923"/>
              </a:spcBef>
              <a:tabLst>
                <a:tab pos="1538764" algn="l"/>
                <a:tab pos="3162300" algn="l"/>
                <a:tab pos="3815715" algn="l"/>
                <a:tab pos="4290060" algn="l"/>
              </a:tabLst>
            </a:pPr>
            <a:r>
              <a:rPr lang="en-IN" sz="4800" b="1" spc="-225" dirty="0">
                <a:solidFill>
                  <a:schemeClr val="bg1"/>
                </a:solidFill>
                <a:latin typeface="Fira Sans Extra Condensed Light" panose="020B0403050000020004" pitchFamily="34" charset="0"/>
              </a:rPr>
              <a:t>Build a Dashboard with </a:t>
            </a:r>
            <a:r>
              <a:rPr lang="en-IN" sz="4800" b="1" spc="-225" dirty="0" err="1">
                <a:solidFill>
                  <a:schemeClr val="bg1"/>
                </a:solidFill>
                <a:latin typeface="Fira Sans Extra Condensed Light" panose="020B0403050000020004" pitchFamily="34" charset="0"/>
              </a:rPr>
              <a:t>Plotly</a:t>
            </a:r>
            <a:r>
              <a:rPr lang="en-IN" sz="4800" b="1" spc="-225" dirty="0">
                <a:solidFill>
                  <a:schemeClr val="bg1"/>
                </a:solidFill>
                <a:latin typeface="Fira Sans Extra Condensed Light" panose="020B0403050000020004" pitchFamily="34" charset="0"/>
              </a:rPr>
              <a:t> Dash</a:t>
            </a:r>
            <a:endParaRPr lang="en-US" sz="4800" b="1" dirty="0">
              <a:solidFill>
                <a:schemeClr val="bg1"/>
              </a:solidFill>
              <a:latin typeface="Fira Sans Extra Condensed Light" panose="020B04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77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9"/>
          <p:cNvSpPr/>
          <p:nvPr/>
        </p:nvSpPr>
        <p:spPr>
          <a:xfrm>
            <a:off x="2700" y="1200675"/>
            <a:ext cx="4509540" cy="3942871"/>
          </a:xfrm>
          <a:custGeom>
            <a:avLst/>
            <a:gdLst/>
            <a:ahLst/>
            <a:cxnLst/>
            <a:rect l="l" t="t" r="r" b="b"/>
            <a:pathLst>
              <a:path w="140506" h="122850" extrusionOk="0">
                <a:moveTo>
                  <a:pt x="140506" y="1"/>
                </a:moveTo>
                <a:cubicBezTo>
                  <a:pt x="140505" y="1"/>
                  <a:pt x="139791" y="215"/>
                  <a:pt x="138446" y="596"/>
                </a:cubicBezTo>
                <a:cubicBezTo>
                  <a:pt x="137779" y="786"/>
                  <a:pt x="136946" y="1025"/>
                  <a:pt x="135981" y="1298"/>
                </a:cubicBezTo>
                <a:cubicBezTo>
                  <a:pt x="135493" y="1441"/>
                  <a:pt x="134969" y="1596"/>
                  <a:pt x="134410" y="1751"/>
                </a:cubicBezTo>
                <a:cubicBezTo>
                  <a:pt x="133862" y="1929"/>
                  <a:pt x="133267" y="2120"/>
                  <a:pt x="132648" y="2322"/>
                </a:cubicBezTo>
                <a:cubicBezTo>
                  <a:pt x="131398" y="2739"/>
                  <a:pt x="130005" y="3180"/>
                  <a:pt x="128504" y="3680"/>
                </a:cubicBezTo>
                <a:cubicBezTo>
                  <a:pt x="128409" y="3703"/>
                  <a:pt x="128314" y="3739"/>
                  <a:pt x="128219" y="3775"/>
                </a:cubicBezTo>
                <a:cubicBezTo>
                  <a:pt x="128123" y="3799"/>
                  <a:pt x="128028" y="3834"/>
                  <a:pt x="127933" y="3870"/>
                </a:cubicBezTo>
                <a:cubicBezTo>
                  <a:pt x="127742" y="3942"/>
                  <a:pt x="127552" y="4013"/>
                  <a:pt x="127361" y="4084"/>
                </a:cubicBezTo>
                <a:cubicBezTo>
                  <a:pt x="126968" y="4227"/>
                  <a:pt x="126576" y="4370"/>
                  <a:pt x="126183" y="4513"/>
                </a:cubicBezTo>
                <a:cubicBezTo>
                  <a:pt x="125373" y="4811"/>
                  <a:pt x="124540" y="5108"/>
                  <a:pt x="123682" y="5418"/>
                </a:cubicBezTo>
                <a:cubicBezTo>
                  <a:pt x="123242" y="5585"/>
                  <a:pt x="122801" y="5739"/>
                  <a:pt x="122361" y="5906"/>
                </a:cubicBezTo>
                <a:cubicBezTo>
                  <a:pt x="121920" y="6073"/>
                  <a:pt x="121480" y="6251"/>
                  <a:pt x="121015" y="6430"/>
                </a:cubicBezTo>
                <a:cubicBezTo>
                  <a:pt x="120110" y="6799"/>
                  <a:pt x="119182" y="7180"/>
                  <a:pt x="118229" y="7561"/>
                </a:cubicBezTo>
                <a:cubicBezTo>
                  <a:pt x="116289" y="8311"/>
                  <a:pt x="114324" y="9216"/>
                  <a:pt x="112240" y="10133"/>
                </a:cubicBezTo>
                <a:cubicBezTo>
                  <a:pt x="111717" y="10371"/>
                  <a:pt x="111193" y="10597"/>
                  <a:pt x="110657" y="10835"/>
                </a:cubicBezTo>
                <a:cubicBezTo>
                  <a:pt x="110133" y="11073"/>
                  <a:pt x="109609" y="11335"/>
                  <a:pt x="109073" y="11585"/>
                </a:cubicBezTo>
                <a:cubicBezTo>
                  <a:pt x="108002" y="12109"/>
                  <a:pt x="106918" y="12633"/>
                  <a:pt x="105811" y="13169"/>
                </a:cubicBezTo>
                <a:cubicBezTo>
                  <a:pt x="104692" y="13693"/>
                  <a:pt x="103596" y="14288"/>
                  <a:pt x="102465" y="14871"/>
                </a:cubicBezTo>
                <a:cubicBezTo>
                  <a:pt x="101334" y="15467"/>
                  <a:pt x="100179" y="16062"/>
                  <a:pt x="99024" y="16669"/>
                </a:cubicBezTo>
                <a:cubicBezTo>
                  <a:pt x="97870" y="17324"/>
                  <a:pt x="96715" y="17967"/>
                  <a:pt x="95536" y="18634"/>
                </a:cubicBezTo>
                <a:cubicBezTo>
                  <a:pt x="94953" y="18967"/>
                  <a:pt x="94357" y="19301"/>
                  <a:pt x="93762" y="19634"/>
                </a:cubicBezTo>
                <a:cubicBezTo>
                  <a:pt x="93167" y="19979"/>
                  <a:pt x="92583" y="20348"/>
                  <a:pt x="91988" y="20694"/>
                </a:cubicBezTo>
                <a:cubicBezTo>
                  <a:pt x="90809" y="21420"/>
                  <a:pt x="89607" y="22146"/>
                  <a:pt x="88392" y="22872"/>
                </a:cubicBezTo>
                <a:cubicBezTo>
                  <a:pt x="88095" y="23051"/>
                  <a:pt x="87797" y="23253"/>
                  <a:pt x="87499" y="23444"/>
                </a:cubicBezTo>
                <a:cubicBezTo>
                  <a:pt x="87202" y="23634"/>
                  <a:pt x="86904" y="23837"/>
                  <a:pt x="86606" y="24027"/>
                </a:cubicBezTo>
                <a:cubicBezTo>
                  <a:pt x="85999" y="24420"/>
                  <a:pt x="85392" y="24801"/>
                  <a:pt x="84797" y="25194"/>
                </a:cubicBezTo>
                <a:cubicBezTo>
                  <a:pt x="84189" y="25587"/>
                  <a:pt x="83570" y="25992"/>
                  <a:pt x="82963" y="26385"/>
                </a:cubicBezTo>
                <a:cubicBezTo>
                  <a:pt x="82356" y="26790"/>
                  <a:pt x="81760" y="27206"/>
                  <a:pt x="81153" y="27623"/>
                </a:cubicBezTo>
                <a:cubicBezTo>
                  <a:pt x="79939" y="28456"/>
                  <a:pt x="78724" y="29302"/>
                  <a:pt x="77498" y="30159"/>
                </a:cubicBezTo>
                <a:cubicBezTo>
                  <a:pt x="76295" y="31040"/>
                  <a:pt x="75081" y="31921"/>
                  <a:pt x="73867" y="32826"/>
                </a:cubicBezTo>
                <a:cubicBezTo>
                  <a:pt x="73569" y="33040"/>
                  <a:pt x="73259" y="33267"/>
                  <a:pt x="72950" y="33493"/>
                </a:cubicBezTo>
                <a:lnTo>
                  <a:pt x="72497" y="33838"/>
                </a:lnTo>
                <a:lnTo>
                  <a:pt x="72045" y="34183"/>
                </a:lnTo>
                <a:cubicBezTo>
                  <a:pt x="71450" y="34648"/>
                  <a:pt x="70842" y="35112"/>
                  <a:pt x="70247" y="35588"/>
                </a:cubicBezTo>
                <a:cubicBezTo>
                  <a:pt x="69640" y="36053"/>
                  <a:pt x="69033" y="36529"/>
                  <a:pt x="68437" y="36993"/>
                </a:cubicBezTo>
                <a:cubicBezTo>
                  <a:pt x="68128" y="37231"/>
                  <a:pt x="67830" y="37469"/>
                  <a:pt x="67521" y="37708"/>
                </a:cubicBezTo>
                <a:lnTo>
                  <a:pt x="66628" y="38446"/>
                </a:lnTo>
                <a:cubicBezTo>
                  <a:pt x="65449" y="39422"/>
                  <a:pt x="64246" y="40410"/>
                  <a:pt x="63056" y="41399"/>
                </a:cubicBezTo>
                <a:lnTo>
                  <a:pt x="62603" y="41768"/>
                </a:lnTo>
                <a:lnTo>
                  <a:pt x="62163" y="42149"/>
                </a:lnTo>
                <a:lnTo>
                  <a:pt x="61294" y="42923"/>
                </a:lnTo>
                <a:cubicBezTo>
                  <a:pt x="60698" y="43423"/>
                  <a:pt x="60115" y="43946"/>
                  <a:pt x="59531" y="44458"/>
                </a:cubicBezTo>
                <a:lnTo>
                  <a:pt x="57769" y="45994"/>
                </a:lnTo>
                <a:lnTo>
                  <a:pt x="56043" y="47578"/>
                </a:lnTo>
                <a:lnTo>
                  <a:pt x="54328" y="49173"/>
                </a:lnTo>
                <a:cubicBezTo>
                  <a:pt x="53745" y="49709"/>
                  <a:pt x="53162" y="50233"/>
                  <a:pt x="52614" y="50781"/>
                </a:cubicBezTo>
                <a:cubicBezTo>
                  <a:pt x="51495" y="51876"/>
                  <a:pt x="50364" y="52959"/>
                  <a:pt x="49256" y="54055"/>
                </a:cubicBezTo>
                <a:cubicBezTo>
                  <a:pt x="48685" y="54591"/>
                  <a:pt x="48149" y="55150"/>
                  <a:pt x="47601" y="55710"/>
                </a:cubicBezTo>
                <a:cubicBezTo>
                  <a:pt x="47054" y="56269"/>
                  <a:pt x="46506" y="56829"/>
                  <a:pt x="45970" y="57389"/>
                </a:cubicBezTo>
                <a:cubicBezTo>
                  <a:pt x="45423" y="57936"/>
                  <a:pt x="44875" y="58496"/>
                  <a:pt x="44339" y="59055"/>
                </a:cubicBezTo>
                <a:cubicBezTo>
                  <a:pt x="43803" y="59627"/>
                  <a:pt x="43279" y="60187"/>
                  <a:pt x="42756" y="60758"/>
                </a:cubicBezTo>
                <a:cubicBezTo>
                  <a:pt x="38505" y="65271"/>
                  <a:pt x="34540" y="69926"/>
                  <a:pt x="30790" y="74534"/>
                </a:cubicBezTo>
                <a:cubicBezTo>
                  <a:pt x="29873" y="75700"/>
                  <a:pt x="28944" y="76855"/>
                  <a:pt x="28039" y="77998"/>
                </a:cubicBezTo>
                <a:cubicBezTo>
                  <a:pt x="27158" y="79153"/>
                  <a:pt x="26277" y="80308"/>
                  <a:pt x="25408" y="81451"/>
                </a:cubicBezTo>
                <a:cubicBezTo>
                  <a:pt x="24980" y="82023"/>
                  <a:pt x="24551" y="82582"/>
                  <a:pt x="24122" y="83154"/>
                </a:cubicBezTo>
                <a:cubicBezTo>
                  <a:pt x="23706" y="83737"/>
                  <a:pt x="23301" y="84309"/>
                  <a:pt x="22884" y="84868"/>
                </a:cubicBezTo>
                <a:cubicBezTo>
                  <a:pt x="22062" y="86011"/>
                  <a:pt x="21253" y="87130"/>
                  <a:pt x="20455" y="88250"/>
                </a:cubicBezTo>
                <a:cubicBezTo>
                  <a:pt x="19681" y="89381"/>
                  <a:pt x="18919" y="90500"/>
                  <a:pt x="18169" y="91595"/>
                </a:cubicBezTo>
                <a:cubicBezTo>
                  <a:pt x="17788" y="92143"/>
                  <a:pt x="17407" y="92691"/>
                  <a:pt x="17050" y="93238"/>
                </a:cubicBezTo>
                <a:cubicBezTo>
                  <a:pt x="16693" y="93786"/>
                  <a:pt x="16336" y="94334"/>
                  <a:pt x="15978" y="94869"/>
                </a:cubicBezTo>
                <a:cubicBezTo>
                  <a:pt x="15276" y="95953"/>
                  <a:pt x="14573" y="97024"/>
                  <a:pt x="13895" y="98072"/>
                </a:cubicBezTo>
                <a:cubicBezTo>
                  <a:pt x="13240" y="99132"/>
                  <a:pt x="12585" y="100180"/>
                  <a:pt x="11954" y="101192"/>
                </a:cubicBezTo>
                <a:cubicBezTo>
                  <a:pt x="10668" y="103228"/>
                  <a:pt x="9513" y="105228"/>
                  <a:pt x="8394" y="107133"/>
                </a:cubicBezTo>
                <a:cubicBezTo>
                  <a:pt x="8120" y="107609"/>
                  <a:pt x="7846" y="108073"/>
                  <a:pt x="7573" y="108538"/>
                </a:cubicBezTo>
                <a:cubicBezTo>
                  <a:pt x="7311" y="109014"/>
                  <a:pt x="7061" y="109466"/>
                  <a:pt x="6799" y="109931"/>
                </a:cubicBezTo>
                <a:cubicBezTo>
                  <a:pt x="6299" y="110836"/>
                  <a:pt x="5799" y="111729"/>
                  <a:pt x="5322" y="112586"/>
                </a:cubicBezTo>
                <a:cubicBezTo>
                  <a:pt x="5084" y="113014"/>
                  <a:pt x="4846" y="113443"/>
                  <a:pt x="4620" y="113860"/>
                </a:cubicBezTo>
                <a:cubicBezTo>
                  <a:pt x="4394" y="114277"/>
                  <a:pt x="4179" y="114693"/>
                  <a:pt x="3965" y="115098"/>
                </a:cubicBezTo>
                <a:cubicBezTo>
                  <a:pt x="3536" y="115920"/>
                  <a:pt x="3120" y="116705"/>
                  <a:pt x="2727" y="117456"/>
                </a:cubicBezTo>
                <a:cubicBezTo>
                  <a:pt x="2524" y="117837"/>
                  <a:pt x="2334" y="118206"/>
                  <a:pt x="2143" y="118575"/>
                </a:cubicBezTo>
                <a:cubicBezTo>
                  <a:pt x="2048" y="118753"/>
                  <a:pt x="1953" y="118932"/>
                  <a:pt x="1858" y="119110"/>
                </a:cubicBezTo>
                <a:cubicBezTo>
                  <a:pt x="1762" y="119289"/>
                  <a:pt x="1679" y="119468"/>
                  <a:pt x="1596" y="119646"/>
                </a:cubicBezTo>
                <a:cubicBezTo>
                  <a:pt x="1238" y="120349"/>
                  <a:pt x="905" y="121015"/>
                  <a:pt x="596" y="121658"/>
                </a:cubicBezTo>
                <a:cubicBezTo>
                  <a:pt x="393" y="122063"/>
                  <a:pt x="191" y="122468"/>
                  <a:pt x="0" y="122849"/>
                </a:cubicBezTo>
                <a:lnTo>
                  <a:pt x="44649" y="122849"/>
                </a:lnTo>
                <a:cubicBezTo>
                  <a:pt x="45161" y="121135"/>
                  <a:pt x="45684" y="119325"/>
                  <a:pt x="46316" y="117467"/>
                </a:cubicBezTo>
                <a:cubicBezTo>
                  <a:pt x="46637" y="116491"/>
                  <a:pt x="46970" y="115491"/>
                  <a:pt x="47304" y="114467"/>
                </a:cubicBezTo>
                <a:cubicBezTo>
                  <a:pt x="47661" y="113455"/>
                  <a:pt x="48030" y="112419"/>
                  <a:pt x="48399" y="111371"/>
                </a:cubicBezTo>
                <a:cubicBezTo>
                  <a:pt x="48578" y="110848"/>
                  <a:pt x="48768" y="110312"/>
                  <a:pt x="48959" y="109776"/>
                </a:cubicBezTo>
                <a:cubicBezTo>
                  <a:pt x="49149" y="109240"/>
                  <a:pt x="49364" y="108716"/>
                  <a:pt x="49566" y="108169"/>
                </a:cubicBezTo>
                <a:cubicBezTo>
                  <a:pt x="49971" y="107097"/>
                  <a:pt x="50387" y="106002"/>
                  <a:pt x="50816" y="104883"/>
                </a:cubicBezTo>
                <a:cubicBezTo>
                  <a:pt x="51257" y="103775"/>
                  <a:pt x="51721" y="102668"/>
                  <a:pt x="52173" y="101525"/>
                </a:cubicBezTo>
                <a:cubicBezTo>
                  <a:pt x="52412" y="100965"/>
                  <a:pt x="52638" y="100394"/>
                  <a:pt x="52876" y="99822"/>
                </a:cubicBezTo>
                <a:cubicBezTo>
                  <a:pt x="53114" y="99239"/>
                  <a:pt x="53364" y="98679"/>
                  <a:pt x="53614" y="98096"/>
                </a:cubicBezTo>
                <a:cubicBezTo>
                  <a:pt x="54114" y="96953"/>
                  <a:pt x="54626" y="95786"/>
                  <a:pt x="55138" y="94607"/>
                </a:cubicBezTo>
                <a:cubicBezTo>
                  <a:pt x="55674" y="93453"/>
                  <a:pt x="56222" y="92274"/>
                  <a:pt x="56781" y="91083"/>
                </a:cubicBezTo>
                <a:cubicBezTo>
                  <a:pt x="59019" y="86368"/>
                  <a:pt x="61472" y="81511"/>
                  <a:pt x="64211" y="76701"/>
                </a:cubicBezTo>
                <a:cubicBezTo>
                  <a:pt x="64556" y="76105"/>
                  <a:pt x="64889" y="75498"/>
                  <a:pt x="65235" y="74891"/>
                </a:cubicBezTo>
                <a:cubicBezTo>
                  <a:pt x="65580" y="74295"/>
                  <a:pt x="65937" y="73688"/>
                  <a:pt x="66294" y="73093"/>
                </a:cubicBezTo>
                <a:cubicBezTo>
                  <a:pt x="66651" y="72498"/>
                  <a:pt x="67009" y="71890"/>
                  <a:pt x="67366" y="71295"/>
                </a:cubicBezTo>
                <a:cubicBezTo>
                  <a:pt x="67723" y="70688"/>
                  <a:pt x="68080" y="70081"/>
                  <a:pt x="68461" y="69485"/>
                </a:cubicBezTo>
                <a:cubicBezTo>
                  <a:pt x="69211" y="68295"/>
                  <a:pt x="69961" y="67104"/>
                  <a:pt x="70711" y="65913"/>
                </a:cubicBezTo>
                <a:cubicBezTo>
                  <a:pt x="71081" y="65306"/>
                  <a:pt x="71473" y="64723"/>
                  <a:pt x="71866" y="64139"/>
                </a:cubicBezTo>
                <a:lnTo>
                  <a:pt x="73045" y="62377"/>
                </a:lnTo>
                <a:lnTo>
                  <a:pt x="74224" y="60603"/>
                </a:lnTo>
                <a:lnTo>
                  <a:pt x="75450" y="58865"/>
                </a:lnTo>
                <a:cubicBezTo>
                  <a:pt x="75855" y="58293"/>
                  <a:pt x="76272" y="57710"/>
                  <a:pt x="76676" y="57127"/>
                </a:cubicBezTo>
                <a:lnTo>
                  <a:pt x="77296" y="56269"/>
                </a:lnTo>
                <a:lnTo>
                  <a:pt x="77605" y="55829"/>
                </a:lnTo>
                <a:lnTo>
                  <a:pt x="77915" y="55400"/>
                </a:lnTo>
                <a:cubicBezTo>
                  <a:pt x="78772" y="54269"/>
                  <a:pt x="79617" y="53138"/>
                  <a:pt x="80463" y="52007"/>
                </a:cubicBezTo>
                <a:lnTo>
                  <a:pt x="81094" y="51162"/>
                </a:lnTo>
                <a:lnTo>
                  <a:pt x="81749" y="50340"/>
                </a:lnTo>
                <a:cubicBezTo>
                  <a:pt x="82189" y="49781"/>
                  <a:pt x="82630" y="49233"/>
                  <a:pt x="83058" y="48685"/>
                </a:cubicBezTo>
                <a:cubicBezTo>
                  <a:pt x="83499" y="48137"/>
                  <a:pt x="83939" y="47590"/>
                  <a:pt x="84368" y="47042"/>
                </a:cubicBezTo>
                <a:lnTo>
                  <a:pt x="84701" y="46625"/>
                </a:lnTo>
                <a:lnTo>
                  <a:pt x="85035" y="46221"/>
                </a:lnTo>
                <a:cubicBezTo>
                  <a:pt x="85261" y="45959"/>
                  <a:pt x="85487" y="45697"/>
                  <a:pt x="85713" y="45423"/>
                </a:cubicBezTo>
                <a:cubicBezTo>
                  <a:pt x="86606" y="44351"/>
                  <a:pt x="87511" y="43292"/>
                  <a:pt x="88392" y="42232"/>
                </a:cubicBezTo>
                <a:cubicBezTo>
                  <a:pt x="89321" y="41208"/>
                  <a:pt x="90226" y="40184"/>
                  <a:pt x="91143" y="39160"/>
                </a:cubicBezTo>
                <a:cubicBezTo>
                  <a:pt x="91595" y="38648"/>
                  <a:pt x="92047" y="38136"/>
                  <a:pt x="92512" y="37636"/>
                </a:cubicBezTo>
                <a:cubicBezTo>
                  <a:pt x="92976" y="37148"/>
                  <a:pt x="93440" y="36660"/>
                  <a:pt x="93905" y="36172"/>
                </a:cubicBezTo>
                <a:cubicBezTo>
                  <a:pt x="94369" y="35684"/>
                  <a:pt x="94833" y="35195"/>
                  <a:pt x="95286" y="34707"/>
                </a:cubicBezTo>
                <a:cubicBezTo>
                  <a:pt x="95524" y="34457"/>
                  <a:pt x="95750" y="34219"/>
                  <a:pt x="95976" y="33981"/>
                </a:cubicBezTo>
                <a:cubicBezTo>
                  <a:pt x="96203" y="33731"/>
                  <a:pt x="96429" y="33493"/>
                  <a:pt x="96667" y="33255"/>
                </a:cubicBezTo>
                <a:cubicBezTo>
                  <a:pt x="97620" y="32326"/>
                  <a:pt x="98548" y="31397"/>
                  <a:pt x="99477" y="30481"/>
                </a:cubicBezTo>
                <a:cubicBezTo>
                  <a:pt x="99941" y="30028"/>
                  <a:pt x="100394" y="29564"/>
                  <a:pt x="100858" y="29111"/>
                </a:cubicBezTo>
                <a:cubicBezTo>
                  <a:pt x="101334" y="28671"/>
                  <a:pt x="101799" y="28242"/>
                  <a:pt x="102263" y="27802"/>
                </a:cubicBezTo>
                <a:cubicBezTo>
                  <a:pt x="103204" y="26932"/>
                  <a:pt x="104120" y="26075"/>
                  <a:pt x="105037" y="25218"/>
                </a:cubicBezTo>
                <a:cubicBezTo>
                  <a:pt x="105978" y="24396"/>
                  <a:pt x="106895" y="23587"/>
                  <a:pt x="107811" y="22789"/>
                </a:cubicBezTo>
                <a:cubicBezTo>
                  <a:pt x="108728" y="21991"/>
                  <a:pt x="109621" y="21182"/>
                  <a:pt x="110538" y="20456"/>
                </a:cubicBezTo>
                <a:cubicBezTo>
                  <a:pt x="111443" y="19705"/>
                  <a:pt x="112348" y="18979"/>
                  <a:pt x="113229" y="18253"/>
                </a:cubicBezTo>
                <a:cubicBezTo>
                  <a:pt x="113669" y="17896"/>
                  <a:pt x="114098" y="17527"/>
                  <a:pt x="114538" y="17181"/>
                </a:cubicBezTo>
                <a:cubicBezTo>
                  <a:pt x="114979" y="16848"/>
                  <a:pt x="115419" y="16515"/>
                  <a:pt x="115860" y="16181"/>
                </a:cubicBezTo>
                <a:cubicBezTo>
                  <a:pt x="117598" y="14848"/>
                  <a:pt x="119253" y="13538"/>
                  <a:pt x="120908" y="12395"/>
                </a:cubicBezTo>
                <a:cubicBezTo>
                  <a:pt x="121718" y="11812"/>
                  <a:pt x="122516" y="11240"/>
                  <a:pt x="123289" y="10692"/>
                </a:cubicBezTo>
                <a:cubicBezTo>
                  <a:pt x="123682" y="10419"/>
                  <a:pt x="124063" y="10133"/>
                  <a:pt x="124444" y="9871"/>
                </a:cubicBezTo>
                <a:cubicBezTo>
                  <a:pt x="124825" y="9621"/>
                  <a:pt x="125206" y="9371"/>
                  <a:pt x="125575" y="9121"/>
                </a:cubicBezTo>
                <a:cubicBezTo>
                  <a:pt x="126326" y="8621"/>
                  <a:pt x="127052" y="8144"/>
                  <a:pt x="127754" y="7680"/>
                </a:cubicBezTo>
                <a:cubicBezTo>
                  <a:pt x="128100" y="7442"/>
                  <a:pt x="128445" y="7216"/>
                  <a:pt x="128778" y="6990"/>
                </a:cubicBezTo>
                <a:cubicBezTo>
                  <a:pt x="128957" y="6882"/>
                  <a:pt x="129123" y="6775"/>
                  <a:pt x="129290" y="6656"/>
                </a:cubicBezTo>
                <a:cubicBezTo>
                  <a:pt x="129374" y="6609"/>
                  <a:pt x="129457" y="6549"/>
                  <a:pt x="129528" y="6490"/>
                </a:cubicBezTo>
                <a:cubicBezTo>
                  <a:pt x="129612" y="6442"/>
                  <a:pt x="129695" y="6394"/>
                  <a:pt x="129778" y="6347"/>
                </a:cubicBezTo>
                <a:cubicBezTo>
                  <a:pt x="131112" y="5525"/>
                  <a:pt x="132326" y="4775"/>
                  <a:pt x="133422" y="4096"/>
                </a:cubicBezTo>
                <a:cubicBezTo>
                  <a:pt x="133981" y="3763"/>
                  <a:pt x="134493" y="3430"/>
                  <a:pt x="134993" y="3132"/>
                </a:cubicBezTo>
                <a:cubicBezTo>
                  <a:pt x="135493" y="2846"/>
                  <a:pt x="135970" y="2584"/>
                  <a:pt x="136410" y="2334"/>
                </a:cubicBezTo>
                <a:cubicBezTo>
                  <a:pt x="137291" y="1834"/>
                  <a:pt x="138041" y="1406"/>
                  <a:pt x="138648" y="1060"/>
                </a:cubicBezTo>
                <a:cubicBezTo>
                  <a:pt x="139863" y="370"/>
                  <a:pt x="140506" y="1"/>
                  <a:pt x="1405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2" name="Google Shape;1222;p39"/>
          <p:cNvGrpSpPr/>
          <p:nvPr/>
        </p:nvGrpSpPr>
        <p:grpSpPr>
          <a:xfrm>
            <a:off x="4566732" y="634807"/>
            <a:ext cx="1268678" cy="706071"/>
            <a:chOff x="5577894" y="1288325"/>
            <a:chExt cx="1084803" cy="603738"/>
          </a:xfrm>
        </p:grpSpPr>
        <p:sp>
          <p:nvSpPr>
            <p:cNvPr id="1223" name="Google Shape;1223;p39"/>
            <p:cNvSpPr/>
            <p:nvPr/>
          </p:nvSpPr>
          <p:spPr>
            <a:xfrm>
              <a:off x="5577894" y="1627324"/>
              <a:ext cx="241494" cy="144704"/>
            </a:xfrm>
            <a:custGeom>
              <a:avLst/>
              <a:gdLst/>
              <a:ahLst/>
              <a:cxnLst/>
              <a:rect l="l" t="t" r="r" b="b"/>
              <a:pathLst>
                <a:path w="8800" h="5273" extrusionOk="0">
                  <a:moveTo>
                    <a:pt x="6163" y="1"/>
                  </a:moveTo>
                  <a:cubicBezTo>
                    <a:pt x="5607" y="1"/>
                    <a:pt x="4948" y="141"/>
                    <a:pt x="4180" y="457"/>
                  </a:cubicBezTo>
                  <a:cubicBezTo>
                    <a:pt x="1882" y="1385"/>
                    <a:pt x="0" y="4755"/>
                    <a:pt x="0" y="4755"/>
                  </a:cubicBezTo>
                  <a:cubicBezTo>
                    <a:pt x="0" y="4755"/>
                    <a:pt x="1789" y="5272"/>
                    <a:pt x="3647" y="5272"/>
                  </a:cubicBezTo>
                  <a:cubicBezTo>
                    <a:pt x="4463" y="5272"/>
                    <a:pt x="5292" y="5173"/>
                    <a:pt x="5989" y="4886"/>
                  </a:cubicBezTo>
                  <a:cubicBezTo>
                    <a:pt x="8287" y="3957"/>
                    <a:pt x="8799" y="2588"/>
                    <a:pt x="8299" y="1361"/>
                  </a:cubicBezTo>
                  <a:cubicBezTo>
                    <a:pt x="7959" y="547"/>
                    <a:pt x="7262" y="1"/>
                    <a:pt x="6163" y="1"/>
                  </a:cubicBezTo>
                  <a:close/>
                </a:path>
              </a:pathLst>
            </a:custGeom>
            <a:gradFill>
              <a:gsLst>
                <a:gs pos="0">
                  <a:srgbClr val="FCBD24"/>
                </a:gs>
                <a:gs pos="100000">
                  <a:srgbClr val="FFFF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5754652" y="1588548"/>
              <a:ext cx="101318" cy="138886"/>
            </a:xfrm>
            <a:custGeom>
              <a:avLst/>
              <a:gdLst/>
              <a:ahLst/>
              <a:cxnLst/>
              <a:rect l="l" t="t" r="r" b="b"/>
              <a:pathLst>
                <a:path w="3692" h="5061" extrusionOk="0">
                  <a:moveTo>
                    <a:pt x="1715" y="0"/>
                  </a:moveTo>
                  <a:lnTo>
                    <a:pt x="1" y="1381"/>
                  </a:lnTo>
                  <a:lnTo>
                    <a:pt x="1501" y="5060"/>
                  </a:lnTo>
                  <a:lnTo>
                    <a:pt x="3692" y="4834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5656874" y="1411268"/>
              <a:ext cx="305627" cy="173052"/>
            </a:xfrm>
            <a:custGeom>
              <a:avLst/>
              <a:gdLst/>
              <a:ahLst/>
              <a:cxnLst/>
              <a:rect l="l" t="t" r="r" b="b"/>
              <a:pathLst>
                <a:path w="11137" h="6306" extrusionOk="0">
                  <a:moveTo>
                    <a:pt x="7406" y="0"/>
                  </a:moveTo>
                  <a:cubicBezTo>
                    <a:pt x="3993" y="0"/>
                    <a:pt x="1" y="1907"/>
                    <a:pt x="456" y="3008"/>
                  </a:cubicBezTo>
                  <a:cubicBezTo>
                    <a:pt x="1111" y="4603"/>
                    <a:pt x="5052" y="2365"/>
                    <a:pt x="6671" y="6306"/>
                  </a:cubicBezTo>
                  <a:lnTo>
                    <a:pt x="11136" y="1329"/>
                  </a:lnTo>
                  <a:cubicBezTo>
                    <a:pt x="10287" y="367"/>
                    <a:pt x="8902" y="0"/>
                    <a:pt x="74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5810196" y="1697358"/>
              <a:ext cx="264655" cy="194705"/>
            </a:xfrm>
            <a:custGeom>
              <a:avLst/>
              <a:gdLst/>
              <a:ahLst/>
              <a:cxnLst/>
              <a:rect l="l" t="t" r="r" b="b"/>
              <a:pathLst>
                <a:path w="9644" h="7095" extrusionOk="0">
                  <a:moveTo>
                    <a:pt x="2775" y="0"/>
                  </a:moveTo>
                  <a:lnTo>
                    <a:pt x="2775" y="0"/>
                  </a:lnTo>
                  <a:cubicBezTo>
                    <a:pt x="4382" y="3941"/>
                    <a:pt x="1" y="5120"/>
                    <a:pt x="656" y="6715"/>
                  </a:cubicBezTo>
                  <a:cubicBezTo>
                    <a:pt x="762" y="6975"/>
                    <a:pt x="1074" y="7095"/>
                    <a:pt x="1519" y="7095"/>
                  </a:cubicBezTo>
                  <a:cubicBezTo>
                    <a:pt x="3809" y="7095"/>
                    <a:pt x="9644" y="3935"/>
                    <a:pt x="9454" y="417"/>
                  </a:cubicBezTo>
                  <a:lnTo>
                    <a:pt x="27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5801716" y="1288435"/>
              <a:ext cx="860981" cy="446846"/>
            </a:xfrm>
            <a:custGeom>
              <a:avLst/>
              <a:gdLst/>
              <a:ahLst/>
              <a:cxnLst/>
              <a:rect l="l" t="t" r="r" b="b"/>
              <a:pathLst>
                <a:path w="31374" h="16283" extrusionOk="0">
                  <a:moveTo>
                    <a:pt x="24599" y="1"/>
                  </a:moveTo>
                  <a:cubicBezTo>
                    <a:pt x="20661" y="1"/>
                    <a:pt x="15533" y="646"/>
                    <a:pt x="11359" y="2352"/>
                  </a:cubicBezTo>
                  <a:cubicBezTo>
                    <a:pt x="5715" y="4674"/>
                    <a:pt x="1405" y="8043"/>
                    <a:pt x="0" y="10936"/>
                  </a:cubicBezTo>
                  <a:lnTo>
                    <a:pt x="1977" y="15770"/>
                  </a:lnTo>
                  <a:cubicBezTo>
                    <a:pt x="2942" y="16111"/>
                    <a:pt x="4151" y="16282"/>
                    <a:pt x="5533" y="16282"/>
                  </a:cubicBezTo>
                  <a:cubicBezTo>
                    <a:pt x="8495" y="16282"/>
                    <a:pt x="12249" y="15496"/>
                    <a:pt x="16097" y="13913"/>
                  </a:cubicBezTo>
                  <a:cubicBezTo>
                    <a:pt x="23848" y="10746"/>
                    <a:pt x="31373" y="2638"/>
                    <a:pt x="30754" y="1161"/>
                  </a:cubicBezTo>
                  <a:cubicBezTo>
                    <a:pt x="30474" y="475"/>
                    <a:pt x="27973" y="1"/>
                    <a:pt x="24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6384599" y="1288325"/>
              <a:ext cx="270583" cy="212350"/>
            </a:xfrm>
            <a:custGeom>
              <a:avLst/>
              <a:gdLst/>
              <a:ahLst/>
              <a:cxnLst/>
              <a:rect l="l" t="t" r="r" b="b"/>
              <a:pathLst>
                <a:path w="9860" h="7738" extrusionOk="0">
                  <a:moveTo>
                    <a:pt x="3350" y="0"/>
                  </a:moveTo>
                  <a:cubicBezTo>
                    <a:pt x="2685" y="0"/>
                    <a:pt x="1986" y="19"/>
                    <a:pt x="1263" y="58"/>
                  </a:cubicBezTo>
                  <a:cubicBezTo>
                    <a:pt x="1263" y="58"/>
                    <a:pt x="1" y="1296"/>
                    <a:pt x="1323" y="4523"/>
                  </a:cubicBezTo>
                  <a:cubicBezTo>
                    <a:pt x="2644" y="7738"/>
                    <a:pt x="4406" y="7738"/>
                    <a:pt x="4406" y="7738"/>
                  </a:cubicBezTo>
                  <a:cubicBezTo>
                    <a:pt x="7704" y="4821"/>
                    <a:pt x="9859" y="1987"/>
                    <a:pt x="9514" y="1165"/>
                  </a:cubicBezTo>
                  <a:cubicBezTo>
                    <a:pt x="9236" y="479"/>
                    <a:pt x="6730" y="0"/>
                    <a:pt x="33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5739943" y="1558827"/>
              <a:ext cx="284963" cy="137734"/>
            </a:xfrm>
            <a:custGeom>
              <a:avLst/>
              <a:gdLst/>
              <a:ahLst/>
              <a:cxnLst/>
              <a:rect l="l" t="t" r="r" b="b"/>
              <a:pathLst>
                <a:path w="10384" h="5019" extrusionOk="0">
                  <a:moveTo>
                    <a:pt x="8740" y="1"/>
                  </a:moveTo>
                  <a:cubicBezTo>
                    <a:pt x="8091" y="1"/>
                    <a:pt x="7180" y="212"/>
                    <a:pt x="5930" y="726"/>
                  </a:cubicBezTo>
                  <a:cubicBezTo>
                    <a:pt x="3239" y="1821"/>
                    <a:pt x="1" y="3905"/>
                    <a:pt x="322" y="4703"/>
                  </a:cubicBezTo>
                  <a:cubicBezTo>
                    <a:pt x="416" y="4923"/>
                    <a:pt x="778" y="5019"/>
                    <a:pt x="1310" y="5019"/>
                  </a:cubicBezTo>
                  <a:cubicBezTo>
                    <a:pt x="2678" y="5019"/>
                    <a:pt x="5171" y="4384"/>
                    <a:pt x="7109" y="3596"/>
                  </a:cubicBezTo>
                  <a:cubicBezTo>
                    <a:pt x="9800" y="2488"/>
                    <a:pt x="10383" y="1500"/>
                    <a:pt x="10062" y="702"/>
                  </a:cubicBezTo>
                  <a:cubicBezTo>
                    <a:pt x="9890" y="281"/>
                    <a:pt x="9489" y="1"/>
                    <a:pt x="87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6158828" y="1385966"/>
              <a:ext cx="189875" cy="189847"/>
            </a:xfrm>
            <a:custGeom>
              <a:avLst/>
              <a:gdLst/>
              <a:ahLst/>
              <a:cxnLst/>
              <a:rect l="l" t="t" r="r" b="b"/>
              <a:pathLst>
                <a:path w="6919" h="6918" extrusionOk="0">
                  <a:moveTo>
                    <a:pt x="3454" y="0"/>
                  </a:moveTo>
                  <a:cubicBezTo>
                    <a:pt x="1549" y="0"/>
                    <a:pt x="1" y="1548"/>
                    <a:pt x="1" y="3453"/>
                  </a:cubicBezTo>
                  <a:cubicBezTo>
                    <a:pt x="1" y="5370"/>
                    <a:pt x="1549" y="6918"/>
                    <a:pt x="3454" y="6918"/>
                  </a:cubicBezTo>
                  <a:cubicBezTo>
                    <a:pt x="5370" y="6918"/>
                    <a:pt x="6918" y="5370"/>
                    <a:pt x="6918" y="3453"/>
                  </a:cubicBezTo>
                  <a:cubicBezTo>
                    <a:pt x="6918" y="1548"/>
                    <a:pt x="5370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6180727" y="1407865"/>
              <a:ext cx="145747" cy="145747"/>
            </a:xfrm>
            <a:custGeom>
              <a:avLst/>
              <a:gdLst/>
              <a:ahLst/>
              <a:cxnLst/>
              <a:rect l="l" t="t" r="r" b="b"/>
              <a:pathLst>
                <a:path w="5311" h="5311" extrusionOk="0">
                  <a:moveTo>
                    <a:pt x="2656" y="0"/>
                  </a:moveTo>
                  <a:cubicBezTo>
                    <a:pt x="1191" y="0"/>
                    <a:pt x="0" y="1191"/>
                    <a:pt x="0" y="2655"/>
                  </a:cubicBezTo>
                  <a:cubicBezTo>
                    <a:pt x="0" y="4132"/>
                    <a:pt x="1191" y="5310"/>
                    <a:pt x="2656" y="5310"/>
                  </a:cubicBezTo>
                  <a:cubicBezTo>
                    <a:pt x="4132" y="5310"/>
                    <a:pt x="5311" y="4132"/>
                    <a:pt x="5311" y="2655"/>
                  </a:cubicBezTo>
                  <a:cubicBezTo>
                    <a:pt x="5311" y="1191"/>
                    <a:pt x="4132" y="0"/>
                    <a:pt x="26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3" name="Google Shape;1233;p39"/>
          <p:cNvSpPr/>
          <p:nvPr/>
        </p:nvSpPr>
        <p:spPr>
          <a:xfrm>
            <a:off x="72634" y="1802892"/>
            <a:ext cx="3306202" cy="3340640"/>
          </a:xfrm>
          <a:custGeom>
            <a:avLst/>
            <a:gdLst/>
            <a:ahLst/>
            <a:cxnLst/>
            <a:rect l="l" t="t" r="r" b="b"/>
            <a:pathLst>
              <a:path w="103013" h="104086" extrusionOk="0">
                <a:moveTo>
                  <a:pt x="103013" y="1"/>
                </a:moveTo>
                <a:cubicBezTo>
                  <a:pt x="103013" y="1"/>
                  <a:pt x="102489" y="263"/>
                  <a:pt x="101501" y="763"/>
                </a:cubicBezTo>
                <a:cubicBezTo>
                  <a:pt x="101013" y="1013"/>
                  <a:pt x="100405" y="1322"/>
                  <a:pt x="99691" y="1680"/>
                </a:cubicBezTo>
                <a:cubicBezTo>
                  <a:pt x="99334" y="1858"/>
                  <a:pt x="98953" y="2061"/>
                  <a:pt x="98536" y="2263"/>
                </a:cubicBezTo>
                <a:cubicBezTo>
                  <a:pt x="98131" y="2477"/>
                  <a:pt x="97703" y="2715"/>
                  <a:pt x="97250" y="2954"/>
                </a:cubicBezTo>
                <a:cubicBezTo>
                  <a:pt x="96334" y="3454"/>
                  <a:pt x="95321" y="4001"/>
                  <a:pt x="94226" y="4597"/>
                </a:cubicBezTo>
                <a:cubicBezTo>
                  <a:pt x="93131" y="5216"/>
                  <a:pt x="91964" y="5882"/>
                  <a:pt x="90702" y="6597"/>
                </a:cubicBezTo>
                <a:cubicBezTo>
                  <a:pt x="88202" y="8061"/>
                  <a:pt x="85404" y="9752"/>
                  <a:pt x="82391" y="11705"/>
                </a:cubicBezTo>
                <a:cubicBezTo>
                  <a:pt x="82010" y="11943"/>
                  <a:pt x="81629" y="12193"/>
                  <a:pt x="81248" y="12443"/>
                </a:cubicBezTo>
                <a:cubicBezTo>
                  <a:pt x="80867" y="12693"/>
                  <a:pt x="80486" y="12955"/>
                  <a:pt x="80093" y="13217"/>
                </a:cubicBezTo>
                <a:cubicBezTo>
                  <a:pt x="79319" y="13729"/>
                  <a:pt x="78534" y="14264"/>
                  <a:pt x="77724" y="14812"/>
                </a:cubicBezTo>
                <a:cubicBezTo>
                  <a:pt x="77319" y="15074"/>
                  <a:pt x="76926" y="15360"/>
                  <a:pt x="76522" y="15646"/>
                </a:cubicBezTo>
                <a:cubicBezTo>
                  <a:pt x="76117" y="15931"/>
                  <a:pt x="75712" y="16217"/>
                  <a:pt x="75295" y="16503"/>
                </a:cubicBezTo>
                <a:cubicBezTo>
                  <a:pt x="74890" y="16789"/>
                  <a:pt x="74474" y="17086"/>
                  <a:pt x="74057" y="17384"/>
                </a:cubicBezTo>
                <a:cubicBezTo>
                  <a:pt x="73652" y="17670"/>
                  <a:pt x="73223" y="17967"/>
                  <a:pt x="72807" y="18277"/>
                </a:cubicBezTo>
                <a:cubicBezTo>
                  <a:pt x="71973" y="18896"/>
                  <a:pt x="71140" y="19515"/>
                  <a:pt x="70283" y="20146"/>
                </a:cubicBezTo>
                <a:cubicBezTo>
                  <a:pt x="69854" y="20468"/>
                  <a:pt x="69425" y="20777"/>
                  <a:pt x="68997" y="21111"/>
                </a:cubicBezTo>
                <a:cubicBezTo>
                  <a:pt x="68568" y="21444"/>
                  <a:pt x="68140" y="21777"/>
                  <a:pt x="67711" y="22111"/>
                </a:cubicBezTo>
                <a:cubicBezTo>
                  <a:pt x="66854" y="22777"/>
                  <a:pt x="65984" y="23456"/>
                  <a:pt x="65103" y="24135"/>
                </a:cubicBezTo>
                <a:cubicBezTo>
                  <a:pt x="64246" y="24837"/>
                  <a:pt x="63365" y="25552"/>
                  <a:pt x="62496" y="26266"/>
                </a:cubicBezTo>
                <a:cubicBezTo>
                  <a:pt x="62055" y="26623"/>
                  <a:pt x="61603" y="26980"/>
                  <a:pt x="61162" y="27349"/>
                </a:cubicBezTo>
                <a:cubicBezTo>
                  <a:pt x="60734" y="27730"/>
                  <a:pt x="60293" y="28100"/>
                  <a:pt x="59853" y="28469"/>
                </a:cubicBezTo>
                <a:cubicBezTo>
                  <a:pt x="59412" y="28850"/>
                  <a:pt x="58972" y="29219"/>
                  <a:pt x="58531" y="29600"/>
                </a:cubicBezTo>
                <a:cubicBezTo>
                  <a:pt x="58091" y="29981"/>
                  <a:pt x="57638" y="30350"/>
                  <a:pt x="57198" y="30743"/>
                </a:cubicBezTo>
                <a:cubicBezTo>
                  <a:pt x="56317" y="31529"/>
                  <a:pt x="55436" y="32314"/>
                  <a:pt x="54554" y="33100"/>
                </a:cubicBezTo>
                <a:cubicBezTo>
                  <a:pt x="54328" y="33291"/>
                  <a:pt x="54114" y="33493"/>
                  <a:pt x="53888" y="33695"/>
                </a:cubicBezTo>
                <a:cubicBezTo>
                  <a:pt x="53662" y="33898"/>
                  <a:pt x="53447" y="34100"/>
                  <a:pt x="53233" y="34303"/>
                </a:cubicBezTo>
                <a:cubicBezTo>
                  <a:pt x="52792" y="34707"/>
                  <a:pt x="52352" y="35112"/>
                  <a:pt x="51911" y="35517"/>
                </a:cubicBezTo>
                <a:cubicBezTo>
                  <a:pt x="50137" y="37136"/>
                  <a:pt x="48423" y="38839"/>
                  <a:pt x="46661" y="40542"/>
                </a:cubicBezTo>
                <a:cubicBezTo>
                  <a:pt x="45803" y="41411"/>
                  <a:pt x="44934" y="42268"/>
                  <a:pt x="44077" y="43137"/>
                </a:cubicBezTo>
                <a:cubicBezTo>
                  <a:pt x="43208" y="44006"/>
                  <a:pt x="42362" y="44899"/>
                  <a:pt x="41517" y="45792"/>
                </a:cubicBezTo>
                <a:lnTo>
                  <a:pt x="40255" y="47126"/>
                </a:lnTo>
                <a:lnTo>
                  <a:pt x="39612" y="47792"/>
                </a:lnTo>
                <a:lnTo>
                  <a:pt x="38993" y="48471"/>
                </a:lnTo>
                <a:cubicBezTo>
                  <a:pt x="38171" y="49376"/>
                  <a:pt x="37338" y="50293"/>
                  <a:pt x="36505" y="51198"/>
                </a:cubicBezTo>
                <a:cubicBezTo>
                  <a:pt x="35695" y="52114"/>
                  <a:pt x="34885" y="53031"/>
                  <a:pt x="34088" y="53948"/>
                </a:cubicBezTo>
                <a:cubicBezTo>
                  <a:pt x="33683" y="54412"/>
                  <a:pt x="33266" y="54865"/>
                  <a:pt x="32873" y="55341"/>
                </a:cubicBezTo>
                <a:cubicBezTo>
                  <a:pt x="32480" y="55805"/>
                  <a:pt x="32087" y="56270"/>
                  <a:pt x="31694" y="56734"/>
                </a:cubicBezTo>
                <a:cubicBezTo>
                  <a:pt x="31302" y="57198"/>
                  <a:pt x="30921" y="57663"/>
                  <a:pt x="30528" y="58127"/>
                </a:cubicBezTo>
                <a:cubicBezTo>
                  <a:pt x="30325" y="58353"/>
                  <a:pt x="30135" y="58591"/>
                  <a:pt x="29944" y="58818"/>
                </a:cubicBezTo>
                <a:cubicBezTo>
                  <a:pt x="29742" y="59056"/>
                  <a:pt x="29551" y="59294"/>
                  <a:pt x="29361" y="59520"/>
                </a:cubicBezTo>
                <a:cubicBezTo>
                  <a:pt x="28611" y="60461"/>
                  <a:pt x="27849" y="61401"/>
                  <a:pt x="27099" y="62330"/>
                </a:cubicBezTo>
                <a:cubicBezTo>
                  <a:pt x="26349" y="63259"/>
                  <a:pt x="25622" y="64211"/>
                  <a:pt x="24896" y="65140"/>
                </a:cubicBezTo>
                <a:cubicBezTo>
                  <a:pt x="24527" y="65604"/>
                  <a:pt x="24170" y="66068"/>
                  <a:pt x="23813" y="66533"/>
                </a:cubicBezTo>
                <a:cubicBezTo>
                  <a:pt x="23455" y="67009"/>
                  <a:pt x="23110" y="67473"/>
                  <a:pt x="22753" y="67938"/>
                </a:cubicBezTo>
                <a:cubicBezTo>
                  <a:pt x="22062" y="68878"/>
                  <a:pt x="21360" y="69795"/>
                  <a:pt x="20681" y="70724"/>
                </a:cubicBezTo>
                <a:cubicBezTo>
                  <a:pt x="20014" y="71652"/>
                  <a:pt x="19348" y="72581"/>
                  <a:pt x="18693" y="73498"/>
                </a:cubicBezTo>
                <a:cubicBezTo>
                  <a:pt x="18026" y="74403"/>
                  <a:pt x="17395" y="75332"/>
                  <a:pt x="16764" y="76236"/>
                </a:cubicBezTo>
                <a:cubicBezTo>
                  <a:pt x="16454" y="76689"/>
                  <a:pt x="16145" y="77141"/>
                  <a:pt x="15835" y="77594"/>
                </a:cubicBezTo>
                <a:cubicBezTo>
                  <a:pt x="15526" y="78034"/>
                  <a:pt x="15216" y="78487"/>
                  <a:pt x="14919" y="78927"/>
                </a:cubicBezTo>
                <a:cubicBezTo>
                  <a:pt x="13740" y="80725"/>
                  <a:pt x="12561" y="82463"/>
                  <a:pt x="11478" y="84190"/>
                </a:cubicBezTo>
                <a:cubicBezTo>
                  <a:pt x="10930" y="85047"/>
                  <a:pt x="10394" y="85892"/>
                  <a:pt x="9870" y="86726"/>
                </a:cubicBezTo>
                <a:cubicBezTo>
                  <a:pt x="9358" y="87559"/>
                  <a:pt x="8858" y="88381"/>
                  <a:pt x="8370" y="89190"/>
                </a:cubicBezTo>
                <a:cubicBezTo>
                  <a:pt x="6394" y="92429"/>
                  <a:pt x="4679" y="95441"/>
                  <a:pt x="3179" y="98156"/>
                </a:cubicBezTo>
                <a:cubicBezTo>
                  <a:pt x="2798" y="98822"/>
                  <a:pt x="2441" y="99489"/>
                  <a:pt x="2096" y="100120"/>
                </a:cubicBezTo>
                <a:cubicBezTo>
                  <a:pt x="1762" y="100763"/>
                  <a:pt x="1429" y="101382"/>
                  <a:pt x="1107" y="101966"/>
                </a:cubicBezTo>
                <a:cubicBezTo>
                  <a:pt x="714" y="102704"/>
                  <a:pt x="345" y="103418"/>
                  <a:pt x="0" y="104085"/>
                </a:cubicBezTo>
                <a:lnTo>
                  <a:pt x="40112" y="104085"/>
                </a:lnTo>
                <a:cubicBezTo>
                  <a:pt x="40184" y="103835"/>
                  <a:pt x="40255" y="103585"/>
                  <a:pt x="40327" y="103323"/>
                </a:cubicBezTo>
                <a:cubicBezTo>
                  <a:pt x="40541" y="102537"/>
                  <a:pt x="40767" y="101728"/>
                  <a:pt x="40993" y="100906"/>
                </a:cubicBezTo>
                <a:cubicBezTo>
                  <a:pt x="41231" y="100085"/>
                  <a:pt x="41481" y="99251"/>
                  <a:pt x="41731" y="98394"/>
                </a:cubicBezTo>
                <a:cubicBezTo>
                  <a:pt x="42232" y="96691"/>
                  <a:pt x="42803" y="94953"/>
                  <a:pt x="43375" y="93143"/>
                </a:cubicBezTo>
                <a:cubicBezTo>
                  <a:pt x="43517" y="92691"/>
                  <a:pt x="43672" y="92238"/>
                  <a:pt x="43827" y="91786"/>
                </a:cubicBezTo>
                <a:cubicBezTo>
                  <a:pt x="43982" y="91333"/>
                  <a:pt x="44137" y="90869"/>
                  <a:pt x="44291" y="90417"/>
                </a:cubicBezTo>
                <a:cubicBezTo>
                  <a:pt x="44613" y="89488"/>
                  <a:pt x="44922" y="88547"/>
                  <a:pt x="45268" y="87619"/>
                </a:cubicBezTo>
                <a:cubicBezTo>
                  <a:pt x="45601" y="86678"/>
                  <a:pt x="45946" y="85726"/>
                  <a:pt x="46292" y="84773"/>
                </a:cubicBezTo>
                <a:cubicBezTo>
                  <a:pt x="46649" y="83809"/>
                  <a:pt x="47030" y="82856"/>
                  <a:pt x="47399" y="81880"/>
                </a:cubicBezTo>
                <a:cubicBezTo>
                  <a:pt x="47577" y="81392"/>
                  <a:pt x="47768" y="80904"/>
                  <a:pt x="47958" y="80415"/>
                </a:cubicBezTo>
                <a:cubicBezTo>
                  <a:pt x="48149" y="79927"/>
                  <a:pt x="48351" y="79439"/>
                  <a:pt x="48554" y="78951"/>
                </a:cubicBezTo>
                <a:cubicBezTo>
                  <a:pt x="48947" y="77975"/>
                  <a:pt x="49340" y="76975"/>
                  <a:pt x="49756" y="75986"/>
                </a:cubicBezTo>
                <a:cubicBezTo>
                  <a:pt x="50185" y="74998"/>
                  <a:pt x="50614" y="73998"/>
                  <a:pt x="51042" y="72998"/>
                </a:cubicBezTo>
                <a:cubicBezTo>
                  <a:pt x="51149" y="72748"/>
                  <a:pt x="51256" y="72498"/>
                  <a:pt x="51364" y="72248"/>
                </a:cubicBezTo>
                <a:cubicBezTo>
                  <a:pt x="51471" y="71998"/>
                  <a:pt x="51590" y="71748"/>
                  <a:pt x="51697" y="71498"/>
                </a:cubicBezTo>
                <a:cubicBezTo>
                  <a:pt x="51923" y="70998"/>
                  <a:pt x="52149" y="70498"/>
                  <a:pt x="52376" y="69998"/>
                </a:cubicBezTo>
                <a:cubicBezTo>
                  <a:pt x="52602" y="69497"/>
                  <a:pt x="52828" y="68997"/>
                  <a:pt x="53054" y="68497"/>
                </a:cubicBezTo>
                <a:cubicBezTo>
                  <a:pt x="53281" y="67985"/>
                  <a:pt x="53531" y="67497"/>
                  <a:pt x="53769" y="66985"/>
                </a:cubicBezTo>
                <a:cubicBezTo>
                  <a:pt x="54245" y="65985"/>
                  <a:pt x="54721" y="64973"/>
                  <a:pt x="55209" y="63973"/>
                </a:cubicBezTo>
                <a:cubicBezTo>
                  <a:pt x="55709" y="62973"/>
                  <a:pt x="56209" y="61973"/>
                  <a:pt x="56710" y="60961"/>
                </a:cubicBezTo>
                <a:lnTo>
                  <a:pt x="57091" y="60211"/>
                </a:lnTo>
                <a:lnTo>
                  <a:pt x="57483" y="59461"/>
                </a:lnTo>
                <a:lnTo>
                  <a:pt x="58269" y="57972"/>
                </a:lnTo>
                <a:cubicBezTo>
                  <a:pt x="58793" y="56972"/>
                  <a:pt x="59305" y="55972"/>
                  <a:pt x="59865" y="54984"/>
                </a:cubicBezTo>
                <a:cubicBezTo>
                  <a:pt x="60412" y="53996"/>
                  <a:pt x="60948" y="53019"/>
                  <a:pt x="61496" y="52031"/>
                </a:cubicBezTo>
                <a:cubicBezTo>
                  <a:pt x="62627" y="50090"/>
                  <a:pt x="63734" y="48126"/>
                  <a:pt x="64913" y="46233"/>
                </a:cubicBezTo>
                <a:cubicBezTo>
                  <a:pt x="65199" y="45756"/>
                  <a:pt x="65496" y="45280"/>
                  <a:pt x="65782" y="44804"/>
                </a:cubicBezTo>
                <a:cubicBezTo>
                  <a:pt x="65925" y="44566"/>
                  <a:pt x="66068" y="44328"/>
                  <a:pt x="66223" y="44090"/>
                </a:cubicBezTo>
                <a:cubicBezTo>
                  <a:pt x="66365" y="43851"/>
                  <a:pt x="66520" y="43625"/>
                  <a:pt x="66663" y="43387"/>
                </a:cubicBezTo>
                <a:cubicBezTo>
                  <a:pt x="67258" y="42447"/>
                  <a:pt x="67854" y="41518"/>
                  <a:pt x="68449" y="40589"/>
                </a:cubicBezTo>
                <a:cubicBezTo>
                  <a:pt x="68735" y="40125"/>
                  <a:pt x="69056" y="39684"/>
                  <a:pt x="69354" y="39220"/>
                </a:cubicBezTo>
                <a:cubicBezTo>
                  <a:pt x="69652" y="38767"/>
                  <a:pt x="69961" y="38315"/>
                  <a:pt x="70259" y="37863"/>
                </a:cubicBezTo>
                <a:cubicBezTo>
                  <a:pt x="70568" y="37410"/>
                  <a:pt x="70866" y="36958"/>
                  <a:pt x="71164" y="36517"/>
                </a:cubicBezTo>
                <a:cubicBezTo>
                  <a:pt x="71473" y="36065"/>
                  <a:pt x="71783" y="35636"/>
                  <a:pt x="72092" y="35196"/>
                </a:cubicBezTo>
                <a:cubicBezTo>
                  <a:pt x="72700" y="34315"/>
                  <a:pt x="73319" y="33445"/>
                  <a:pt x="73914" y="32576"/>
                </a:cubicBezTo>
                <a:cubicBezTo>
                  <a:pt x="74545" y="31731"/>
                  <a:pt x="75164" y="30886"/>
                  <a:pt x="75771" y="30052"/>
                </a:cubicBezTo>
                <a:cubicBezTo>
                  <a:pt x="76081" y="29635"/>
                  <a:pt x="76391" y="29219"/>
                  <a:pt x="76688" y="28802"/>
                </a:cubicBezTo>
                <a:cubicBezTo>
                  <a:pt x="76998" y="28397"/>
                  <a:pt x="77307" y="27992"/>
                  <a:pt x="77617" y="27599"/>
                </a:cubicBezTo>
                <a:cubicBezTo>
                  <a:pt x="78236" y="26790"/>
                  <a:pt x="78843" y="25992"/>
                  <a:pt x="79450" y="25218"/>
                </a:cubicBezTo>
                <a:cubicBezTo>
                  <a:pt x="79748" y="24813"/>
                  <a:pt x="80070" y="24444"/>
                  <a:pt x="80367" y="24063"/>
                </a:cubicBezTo>
                <a:cubicBezTo>
                  <a:pt x="80677" y="23682"/>
                  <a:pt x="80986" y="23301"/>
                  <a:pt x="81284" y="22932"/>
                </a:cubicBezTo>
                <a:cubicBezTo>
                  <a:pt x="81594" y="22551"/>
                  <a:pt x="81891" y="22182"/>
                  <a:pt x="82189" y="21813"/>
                </a:cubicBezTo>
                <a:cubicBezTo>
                  <a:pt x="82487" y="21444"/>
                  <a:pt x="82784" y="21075"/>
                  <a:pt x="83082" y="20730"/>
                </a:cubicBezTo>
                <a:cubicBezTo>
                  <a:pt x="83689" y="20015"/>
                  <a:pt x="84284" y="19313"/>
                  <a:pt x="84868" y="18622"/>
                </a:cubicBezTo>
                <a:cubicBezTo>
                  <a:pt x="85154" y="18277"/>
                  <a:pt x="85451" y="17932"/>
                  <a:pt x="85737" y="17598"/>
                </a:cubicBezTo>
                <a:cubicBezTo>
                  <a:pt x="86023" y="17265"/>
                  <a:pt x="86320" y="16943"/>
                  <a:pt x="86606" y="16610"/>
                </a:cubicBezTo>
                <a:cubicBezTo>
                  <a:pt x="88904" y="14003"/>
                  <a:pt x="91083" y="11657"/>
                  <a:pt x="93059" y="9609"/>
                </a:cubicBezTo>
                <a:cubicBezTo>
                  <a:pt x="94059" y="8597"/>
                  <a:pt x="94988" y="7645"/>
                  <a:pt x="95845" y="6764"/>
                </a:cubicBezTo>
                <a:cubicBezTo>
                  <a:pt x="96738" y="5906"/>
                  <a:pt x="97548" y="5120"/>
                  <a:pt x="98274" y="4406"/>
                </a:cubicBezTo>
                <a:cubicBezTo>
                  <a:pt x="98643" y="4049"/>
                  <a:pt x="99001" y="3716"/>
                  <a:pt x="99322" y="3394"/>
                </a:cubicBezTo>
                <a:cubicBezTo>
                  <a:pt x="99667" y="3085"/>
                  <a:pt x="99977" y="2799"/>
                  <a:pt x="100274" y="2525"/>
                </a:cubicBezTo>
                <a:cubicBezTo>
                  <a:pt x="100858" y="1977"/>
                  <a:pt x="101358" y="1525"/>
                  <a:pt x="101763" y="1144"/>
                </a:cubicBezTo>
                <a:cubicBezTo>
                  <a:pt x="102584" y="394"/>
                  <a:pt x="103013" y="1"/>
                  <a:pt x="1030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39"/>
          <p:cNvSpPr/>
          <p:nvPr/>
        </p:nvSpPr>
        <p:spPr>
          <a:xfrm>
            <a:off x="193374" y="2552228"/>
            <a:ext cx="2269117" cy="2591286"/>
          </a:xfrm>
          <a:custGeom>
            <a:avLst/>
            <a:gdLst/>
            <a:ahLst/>
            <a:cxnLst/>
            <a:rect l="l" t="t" r="r" b="b"/>
            <a:pathLst>
              <a:path w="70700" h="80738" extrusionOk="0">
                <a:moveTo>
                  <a:pt x="70700" y="1"/>
                </a:moveTo>
                <a:lnTo>
                  <a:pt x="70700" y="1"/>
                </a:lnTo>
                <a:cubicBezTo>
                  <a:pt x="70699" y="1"/>
                  <a:pt x="69270" y="1061"/>
                  <a:pt x="66783" y="2906"/>
                </a:cubicBezTo>
                <a:cubicBezTo>
                  <a:pt x="66152" y="3370"/>
                  <a:pt x="65461" y="3882"/>
                  <a:pt x="64711" y="4442"/>
                </a:cubicBezTo>
                <a:cubicBezTo>
                  <a:pt x="63973" y="5025"/>
                  <a:pt x="63175" y="5656"/>
                  <a:pt x="62318" y="6335"/>
                </a:cubicBezTo>
                <a:cubicBezTo>
                  <a:pt x="61460" y="7014"/>
                  <a:pt x="60556" y="7740"/>
                  <a:pt x="59591" y="8502"/>
                </a:cubicBezTo>
                <a:cubicBezTo>
                  <a:pt x="59353" y="8704"/>
                  <a:pt x="59103" y="8895"/>
                  <a:pt x="58853" y="9097"/>
                </a:cubicBezTo>
                <a:cubicBezTo>
                  <a:pt x="58615" y="9300"/>
                  <a:pt x="58377" y="9502"/>
                  <a:pt x="58127" y="9704"/>
                </a:cubicBezTo>
                <a:cubicBezTo>
                  <a:pt x="57639" y="10121"/>
                  <a:pt x="57139" y="10550"/>
                  <a:pt x="56627" y="10990"/>
                </a:cubicBezTo>
                <a:cubicBezTo>
                  <a:pt x="55591" y="11860"/>
                  <a:pt x="54519" y="12776"/>
                  <a:pt x="53412" y="13717"/>
                </a:cubicBezTo>
                <a:cubicBezTo>
                  <a:pt x="53138" y="13955"/>
                  <a:pt x="52864" y="14205"/>
                  <a:pt x="52590" y="14455"/>
                </a:cubicBezTo>
                <a:cubicBezTo>
                  <a:pt x="52316" y="14705"/>
                  <a:pt x="52043" y="14955"/>
                  <a:pt x="51769" y="15205"/>
                </a:cubicBezTo>
                <a:cubicBezTo>
                  <a:pt x="51209" y="15717"/>
                  <a:pt x="50638" y="16229"/>
                  <a:pt x="50066" y="16753"/>
                </a:cubicBezTo>
                <a:cubicBezTo>
                  <a:pt x="49495" y="17277"/>
                  <a:pt x="48911" y="17801"/>
                  <a:pt x="48316" y="18337"/>
                </a:cubicBezTo>
                <a:cubicBezTo>
                  <a:pt x="48030" y="18610"/>
                  <a:pt x="47721" y="18872"/>
                  <a:pt x="47435" y="19158"/>
                </a:cubicBezTo>
                <a:cubicBezTo>
                  <a:pt x="47137" y="19432"/>
                  <a:pt x="46852" y="19718"/>
                  <a:pt x="46554" y="20003"/>
                </a:cubicBezTo>
                <a:cubicBezTo>
                  <a:pt x="45387" y="21146"/>
                  <a:pt x="44185" y="22313"/>
                  <a:pt x="42958" y="23492"/>
                </a:cubicBezTo>
                <a:cubicBezTo>
                  <a:pt x="42339" y="24075"/>
                  <a:pt x="41744" y="24694"/>
                  <a:pt x="41148" y="25325"/>
                </a:cubicBezTo>
                <a:cubicBezTo>
                  <a:pt x="40541" y="25945"/>
                  <a:pt x="39934" y="26564"/>
                  <a:pt x="39327" y="27195"/>
                </a:cubicBezTo>
                <a:cubicBezTo>
                  <a:pt x="38708" y="27838"/>
                  <a:pt x="38089" y="28469"/>
                  <a:pt x="37469" y="29112"/>
                </a:cubicBezTo>
                <a:cubicBezTo>
                  <a:pt x="37315" y="29266"/>
                  <a:pt x="37160" y="29433"/>
                  <a:pt x="37005" y="29588"/>
                </a:cubicBezTo>
                <a:lnTo>
                  <a:pt x="36565" y="30088"/>
                </a:lnTo>
                <a:cubicBezTo>
                  <a:pt x="36255" y="30421"/>
                  <a:pt x="35957" y="30755"/>
                  <a:pt x="35648" y="31076"/>
                </a:cubicBezTo>
                <a:cubicBezTo>
                  <a:pt x="34445" y="32410"/>
                  <a:pt x="33219" y="33755"/>
                  <a:pt x="31993" y="35112"/>
                </a:cubicBezTo>
                <a:cubicBezTo>
                  <a:pt x="30802" y="36494"/>
                  <a:pt x="29599" y="37887"/>
                  <a:pt x="28409" y="39280"/>
                </a:cubicBezTo>
                <a:cubicBezTo>
                  <a:pt x="27194" y="40673"/>
                  <a:pt x="26063" y="42113"/>
                  <a:pt x="24896" y="43542"/>
                </a:cubicBezTo>
                <a:cubicBezTo>
                  <a:pt x="23753" y="44971"/>
                  <a:pt x="22575" y="46388"/>
                  <a:pt x="21491" y="47852"/>
                </a:cubicBezTo>
                <a:cubicBezTo>
                  <a:pt x="20396" y="49305"/>
                  <a:pt x="19300" y="50745"/>
                  <a:pt x="18217" y="52174"/>
                </a:cubicBezTo>
                <a:cubicBezTo>
                  <a:pt x="17169" y="53627"/>
                  <a:pt x="16145" y="55067"/>
                  <a:pt x="15121" y="56484"/>
                </a:cubicBezTo>
                <a:cubicBezTo>
                  <a:pt x="14871" y="56841"/>
                  <a:pt x="14621" y="57198"/>
                  <a:pt x="14371" y="57544"/>
                </a:cubicBezTo>
                <a:cubicBezTo>
                  <a:pt x="14121" y="57901"/>
                  <a:pt x="13859" y="58246"/>
                  <a:pt x="13633" y="58603"/>
                </a:cubicBezTo>
                <a:cubicBezTo>
                  <a:pt x="13145" y="59318"/>
                  <a:pt x="12669" y="60020"/>
                  <a:pt x="12204" y="60723"/>
                </a:cubicBezTo>
                <a:cubicBezTo>
                  <a:pt x="11740" y="61425"/>
                  <a:pt x="11276" y="62116"/>
                  <a:pt x="10811" y="62794"/>
                </a:cubicBezTo>
                <a:cubicBezTo>
                  <a:pt x="10585" y="63140"/>
                  <a:pt x="10347" y="63485"/>
                  <a:pt x="10121" y="63818"/>
                </a:cubicBezTo>
                <a:cubicBezTo>
                  <a:pt x="10014" y="63985"/>
                  <a:pt x="9895" y="64164"/>
                  <a:pt x="9787" y="64330"/>
                </a:cubicBezTo>
                <a:cubicBezTo>
                  <a:pt x="9680" y="64497"/>
                  <a:pt x="9573" y="64676"/>
                  <a:pt x="9466" y="64842"/>
                </a:cubicBezTo>
                <a:cubicBezTo>
                  <a:pt x="8609" y="66200"/>
                  <a:pt x="7763" y="67533"/>
                  <a:pt x="6954" y="68807"/>
                </a:cubicBezTo>
                <a:cubicBezTo>
                  <a:pt x="6561" y="69450"/>
                  <a:pt x="6144" y="70081"/>
                  <a:pt x="5775" y="70712"/>
                </a:cubicBezTo>
                <a:cubicBezTo>
                  <a:pt x="5394" y="71343"/>
                  <a:pt x="5037" y="71962"/>
                  <a:pt x="4668" y="72569"/>
                </a:cubicBezTo>
                <a:cubicBezTo>
                  <a:pt x="3953" y="73796"/>
                  <a:pt x="3263" y="74963"/>
                  <a:pt x="2608" y="76070"/>
                </a:cubicBezTo>
                <a:cubicBezTo>
                  <a:pt x="2275" y="76617"/>
                  <a:pt x="1977" y="77177"/>
                  <a:pt x="1679" y="77713"/>
                </a:cubicBezTo>
                <a:cubicBezTo>
                  <a:pt x="1382" y="78249"/>
                  <a:pt x="1096" y="78773"/>
                  <a:pt x="810" y="79273"/>
                </a:cubicBezTo>
                <a:cubicBezTo>
                  <a:pt x="536" y="79773"/>
                  <a:pt x="262" y="80261"/>
                  <a:pt x="0" y="80737"/>
                </a:cubicBezTo>
                <a:lnTo>
                  <a:pt x="32719" y="80737"/>
                </a:lnTo>
                <a:cubicBezTo>
                  <a:pt x="32766" y="80511"/>
                  <a:pt x="32826" y="80297"/>
                  <a:pt x="32885" y="80070"/>
                </a:cubicBezTo>
                <a:cubicBezTo>
                  <a:pt x="33231" y="78749"/>
                  <a:pt x="33576" y="77391"/>
                  <a:pt x="33933" y="75998"/>
                </a:cubicBezTo>
                <a:cubicBezTo>
                  <a:pt x="33981" y="75820"/>
                  <a:pt x="34028" y="75653"/>
                  <a:pt x="34076" y="75474"/>
                </a:cubicBezTo>
                <a:cubicBezTo>
                  <a:pt x="34124" y="75296"/>
                  <a:pt x="34171" y="75117"/>
                  <a:pt x="34219" y="74951"/>
                </a:cubicBezTo>
                <a:cubicBezTo>
                  <a:pt x="34326" y="74593"/>
                  <a:pt x="34421" y="74236"/>
                  <a:pt x="34529" y="73891"/>
                </a:cubicBezTo>
                <a:cubicBezTo>
                  <a:pt x="34731" y="73177"/>
                  <a:pt x="34945" y="72450"/>
                  <a:pt x="35160" y="71724"/>
                </a:cubicBezTo>
                <a:cubicBezTo>
                  <a:pt x="35362" y="70986"/>
                  <a:pt x="35576" y="70248"/>
                  <a:pt x="35791" y="69498"/>
                </a:cubicBezTo>
                <a:cubicBezTo>
                  <a:pt x="35898" y="69128"/>
                  <a:pt x="36029" y="68759"/>
                  <a:pt x="36136" y="68378"/>
                </a:cubicBezTo>
                <a:cubicBezTo>
                  <a:pt x="36267" y="68009"/>
                  <a:pt x="36386" y="67640"/>
                  <a:pt x="36505" y="67259"/>
                </a:cubicBezTo>
                <a:cubicBezTo>
                  <a:pt x="36993" y="65747"/>
                  <a:pt x="37481" y="64211"/>
                  <a:pt x="37981" y="62651"/>
                </a:cubicBezTo>
                <a:cubicBezTo>
                  <a:pt x="38529" y="61104"/>
                  <a:pt x="39089" y="59544"/>
                  <a:pt x="39636" y="57960"/>
                </a:cubicBezTo>
                <a:cubicBezTo>
                  <a:pt x="40184" y="56377"/>
                  <a:pt x="40815" y="54817"/>
                  <a:pt x="41422" y="53222"/>
                </a:cubicBezTo>
                <a:cubicBezTo>
                  <a:pt x="42041" y="51638"/>
                  <a:pt x="42637" y="50019"/>
                  <a:pt x="43315" y="48459"/>
                </a:cubicBezTo>
                <a:cubicBezTo>
                  <a:pt x="43982" y="46876"/>
                  <a:pt x="44649" y="45292"/>
                  <a:pt x="45316" y="43721"/>
                </a:cubicBezTo>
                <a:cubicBezTo>
                  <a:pt x="46030" y="42161"/>
                  <a:pt x="46744" y="40613"/>
                  <a:pt x="47447" y="39065"/>
                </a:cubicBezTo>
                <a:cubicBezTo>
                  <a:pt x="47625" y="38684"/>
                  <a:pt x="47804" y="38291"/>
                  <a:pt x="47971" y="37910"/>
                </a:cubicBezTo>
                <a:lnTo>
                  <a:pt x="48245" y="37339"/>
                </a:lnTo>
                <a:cubicBezTo>
                  <a:pt x="48328" y="37136"/>
                  <a:pt x="48423" y="36958"/>
                  <a:pt x="48518" y="36767"/>
                </a:cubicBezTo>
                <a:cubicBezTo>
                  <a:pt x="48887" y="36005"/>
                  <a:pt x="49268" y="35255"/>
                  <a:pt x="49638" y="34517"/>
                </a:cubicBezTo>
                <a:cubicBezTo>
                  <a:pt x="50007" y="33767"/>
                  <a:pt x="50376" y="33017"/>
                  <a:pt x="50745" y="32279"/>
                </a:cubicBezTo>
                <a:cubicBezTo>
                  <a:pt x="51102" y="31541"/>
                  <a:pt x="51471" y="30802"/>
                  <a:pt x="51852" y="30088"/>
                </a:cubicBezTo>
                <a:cubicBezTo>
                  <a:pt x="52626" y="28659"/>
                  <a:pt x="53388" y="27242"/>
                  <a:pt x="54126" y="25861"/>
                </a:cubicBezTo>
                <a:cubicBezTo>
                  <a:pt x="54305" y="25516"/>
                  <a:pt x="54495" y="25171"/>
                  <a:pt x="54674" y="24825"/>
                </a:cubicBezTo>
                <a:cubicBezTo>
                  <a:pt x="54853" y="24480"/>
                  <a:pt x="55055" y="24159"/>
                  <a:pt x="55245" y="23825"/>
                </a:cubicBezTo>
                <a:cubicBezTo>
                  <a:pt x="55638" y="23159"/>
                  <a:pt x="56007" y="22504"/>
                  <a:pt x="56388" y="21849"/>
                </a:cubicBezTo>
                <a:cubicBezTo>
                  <a:pt x="56758" y="21194"/>
                  <a:pt x="57139" y="20563"/>
                  <a:pt x="57496" y="19932"/>
                </a:cubicBezTo>
                <a:cubicBezTo>
                  <a:pt x="57686" y="19610"/>
                  <a:pt x="57865" y="19301"/>
                  <a:pt x="58043" y="18979"/>
                </a:cubicBezTo>
                <a:cubicBezTo>
                  <a:pt x="58222" y="18670"/>
                  <a:pt x="58401" y="18360"/>
                  <a:pt x="58591" y="18063"/>
                </a:cubicBezTo>
                <a:cubicBezTo>
                  <a:pt x="59329" y="16860"/>
                  <a:pt x="60056" y="15693"/>
                  <a:pt x="60746" y="14586"/>
                </a:cubicBezTo>
                <a:cubicBezTo>
                  <a:pt x="61103" y="14026"/>
                  <a:pt x="61437" y="13479"/>
                  <a:pt x="61770" y="12943"/>
                </a:cubicBezTo>
                <a:cubicBezTo>
                  <a:pt x="61937" y="12669"/>
                  <a:pt x="62103" y="12407"/>
                  <a:pt x="62270" y="12145"/>
                </a:cubicBezTo>
                <a:cubicBezTo>
                  <a:pt x="62437" y="11883"/>
                  <a:pt x="62603" y="11633"/>
                  <a:pt x="62770" y="11383"/>
                </a:cubicBezTo>
                <a:cubicBezTo>
                  <a:pt x="63437" y="10395"/>
                  <a:pt x="64068" y="9443"/>
                  <a:pt x="64663" y="8562"/>
                </a:cubicBezTo>
                <a:cubicBezTo>
                  <a:pt x="65259" y="7669"/>
                  <a:pt x="65830" y="6823"/>
                  <a:pt x="66342" y="6049"/>
                </a:cubicBezTo>
                <a:cubicBezTo>
                  <a:pt x="66890" y="5287"/>
                  <a:pt x="67390" y="4597"/>
                  <a:pt x="67842" y="3966"/>
                </a:cubicBezTo>
                <a:cubicBezTo>
                  <a:pt x="69664" y="1442"/>
                  <a:pt x="70699" y="1"/>
                  <a:pt x="707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39"/>
          <p:cNvSpPr/>
          <p:nvPr/>
        </p:nvSpPr>
        <p:spPr>
          <a:xfrm>
            <a:off x="291584" y="3432253"/>
            <a:ext cx="1407783" cy="1711241"/>
          </a:xfrm>
          <a:custGeom>
            <a:avLst/>
            <a:gdLst/>
            <a:ahLst/>
            <a:cxnLst/>
            <a:rect l="l" t="t" r="r" b="b"/>
            <a:pathLst>
              <a:path w="43863" h="53318" extrusionOk="0">
                <a:moveTo>
                  <a:pt x="43863" y="1"/>
                </a:moveTo>
                <a:cubicBezTo>
                  <a:pt x="43863" y="1"/>
                  <a:pt x="42982" y="823"/>
                  <a:pt x="41422" y="2275"/>
                </a:cubicBezTo>
                <a:cubicBezTo>
                  <a:pt x="41041" y="2632"/>
                  <a:pt x="40613" y="3025"/>
                  <a:pt x="40136" y="3466"/>
                </a:cubicBezTo>
                <a:cubicBezTo>
                  <a:pt x="39684" y="3906"/>
                  <a:pt x="39184" y="4394"/>
                  <a:pt x="38648" y="4906"/>
                </a:cubicBezTo>
                <a:cubicBezTo>
                  <a:pt x="38112" y="5430"/>
                  <a:pt x="37553" y="5990"/>
                  <a:pt x="36945" y="6561"/>
                </a:cubicBezTo>
                <a:cubicBezTo>
                  <a:pt x="36803" y="6716"/>
                  <a:pt x="36648" y="6859"/>
                  <a:pt x="36493" y="7014"/>
                </a:cubicBezTo>
                <a:cubicBezTo>
                  <a:pt x="36350" y="7169"/>
                  <a:pt x="36195" y="7323"/>
                  <a:pt x="36041" y="7478"/>
                </a:cubicBezTo>
                <a:cubicBezTo>
                  <a:pt x="35731" y="7788"/>
                  <a:pt x="35421" y="8109"/>
                  <a:pt x="35100" y="8431"/>
                </a:cubicBezTo>
                <a:cubicBezTo>
                  <a:pt x="34445" y="9085"/>
                  <a:pt x="33778" y="9764"/>
                  <a:pt x="33088" y="10467"/>
                </a:cubicBezTo>
                <a:cubicBezTo>
                  <a:pt x="32397" y="11193"/>
                  <a:pt x="31695" y="11931"/>
                  <a:pt x="30968" y="12693"/>
                </a:cubicBezTo>
                <a:cubicBezTo>
                  <a:pt x="29504" y="14217"/>
                  <a:pt x="28028" y="15884"/>
                  <a:pt x="26468" y="17598"/>
                </a:cubicBezTo>
                <a:cubicBezTo>
                  <a:pt x="26075" y="18027"/>
                  <a:pt x="25694" y="18468"/>
                  <a:pt x="25313" y="18908"/>
                </a:cubicBezTo>
                <a:cubicBezTo>
                  <a:pt x="24920" y="19360"/>
                  <a:pt x="24539" y="19801"/>
                  <a:pt x="24146" y="20253"/>
                </a:cubicBezTo>
                <a:cubicBezTo>
                  <a:pt x="23753" y="20706"/>
                  <a:pt x="23360" y="21158"/>
                  <a:pt x="22956" y="21611"/>
                </a:cubicBezTo>
                <a:cubicBezTo>
                  <a:pt x="22563" y="22075"/>
                  <a:pt x="22182" y="22539"/>
                  <a:pt x="21789" y="23016"/>
                </a:cubicBezTo>
                <a:cubicBezTo>
                  <a:pt x="21015" y="23944"/>
                  <a:pt x="20217" y="24897"/>
                  <a:pt x="19431" y="25849"/>
                </a:cubicBezTo>
                <a:cubicBezTo>
                  <a:pt x="18657" y="26814"/>
                  <a:pt x="17872" y="27790"/>
                  <a:pt x="17098" y="28766"/>
                </a:cubicBezTo>
                <a:lnTo>
                  <a:pt x="16514" y="29493"/>
                </a:lnTo>
                <a:lnTo>
                  <a:pt x="15943" y="30231"/>
                </a:lnTo>
                <a:cubicBezTo>
                  <a:pt x="15562" y="30731"/>
                  <a:pt x="15181" y="31219"/>
                  <a:pt x="14800" y="31719"/>
                </a:cubicBezTo>
                <a:cubicBezTo>
                  <a:pt x="14419" y="32219"/>
                  <a:pt x="14038" y="32707"/>
                  <a:pt x="13669" y="33196"/>
                </a:cubicBezTo>
                <a:cubicBezTo>
                  <a:pt x="13288" y="33696"/>
                  <a:pt x="12931" y="34196"/>
                  <a:pt x="12561" y="34696"/>
                </a:cubicBezTo>
                <a:cubicBezTo>
                  <a:pt x="11823" y="35684"/>
                  <a:pt x="11097" y="36672"/>
                  <a:pt x="10383" y="37648"/>
                </a:cubicBezTo>
                <a:cubicBezTo>
                  <a:pt x="9680" y="38649"/>
                  <a:pt x="8990" y="39625"/>
                  <a:pt x="8311" y="40589"/>
                </a:cubicBezTo>
                <a:cubicBezTo>
                  <a:pt x="7620" y="41554"/>
                  <a:pt x="6977" y="42518"/>
                  <a:pt x="6334" y="43471"/>
                </a:cubicBezTo>
                <a:cubicBezTo>
                  <a:pt x="6013" y="43935"/>
                  <a:pt x="5703" y="44411"/>
                  <a:pt x="5382" y="44876"/>
                </a:cubicBezTo>
                <a:cubicBezTo>
                  <a:pt x="5072" y="45328"/>
                  <a:pt x="4763" y="45792"/>
                  <a:pt x="4477" y="46245"/>
                </a:cubicBezTo>
                <a:cubicBezTo>
                  <a:pt x="3298" y="48078"/>
                  <a:pt x="2143" y="49805"/>
                  <a:pt x="1155" y="51436"/>
                </a:cubicBezTo>
                <a:cubicBezTo>
                  <a:pt x="762" y="52091"/>
                  <a:pt x="369" y="52710"/>
                  <a:pt x="0" y="53317"/>
                </a:cubicBezTo>
                <a:lnTo>
                  <a:pt x="26444" y="53317"/>
                </a:lnTo>
                <a:cubicBezTo>
                  <a:pt x="26516" y="52948"/>
                  <a:pt x="26587" y="52579"/>
                  <a:pt x="26670" y="52198"/>
                </a:cubicBezTo>
                <a:cubicBezTo>
                  <a:pt x="26873" y="51174"/>
                  <a:pt x="27075" y="50126"/>
                  <a:pt x="27325" y="49067"/>
                </a:cubicBezTo>
                <a:cubicBezTo>
                  <a:pt x="27551" y="48007"/>
                  <a:pt x="27801" y="46923"/>
                  <a:pt x="28040" y="45828"/>
                </a:cubicBezTo>
                <a:cubicBezTo>
                  <a:pt x="28301" y="44733"/>
                  <a:pt x="28575" y="43625"/>
                  <a:pt x="28837" y="42518"/>
                </a:cubicBezTo>
                <a:cubicBezTo>
                  <a:pt x="28980" y="41959"/>
                  <a:pt x="29111" y="41387"/>
                  <a:pt x="29254" y="40827"/>
                </a:cubicBezTo>
                <a:cubicBezTo>
                  <a:pt x="29409" y="40268"/>
                  <a:pt x="29552" y="39708"/>
                  <a:pt x="29706" y="39149"/>
                </a:cubicBezTo>
                <a:cubicBezTo>
                  <a:pt x="29849" y="38577"/>
                  <a:pt x="30004" y="38018"/>
                  <a:pt x="30159" y="37446"/>
                </a:cubicBezTo>
                <a:lnTo>
                  <a:pt x="30385" y="36601"/>
                </a:lnTo>
                <a:lnTo>
                  <a:pt x="30623" y="35755"/>
                </a:lnTo>
                <a:cubicBezTo>
                  <a:pt x="30945" y="34624"/>
                  <a:pt x="31266" y="33493"/>
                  <a:pt x="31600" y="32362"/>
                </a:cubicBezTo>
                <a:cubicBezTo>
                  <a:pt x="31933" y="31243"/>
                  <a:pt x="32278" y="30124"/>
                  <a:pt x="32623" y="29016"/>
                </a:cubicBezTo>
                <a:cubicBezTo>
                  <a:pt x="32802" y="28457"/>
                  <a:pt x="32969" y="27897"/>
                  <a:pt x="33147" y="27350"/>
                </a:cubicBezTo>
                <a:cubicBezTo>
                  <a:pt x="33326" y="26802"/>
                  <a:pt x="33505" y="26266"/>
                  <a:pt x="33683" y="25718"/>
                </a:cubicBezTo>
                <a:cubicBezTo>
                  <a:pt x="33862" y="25171"/>
                  <a:pt x="34040" y="24635"/>
                  <a:pt x="34219" y="24099"/>
                </a:cubicBezTo>
                <a:cubicBezTo>
                  <a:pt x="34397" y="23563"/>
                  <a:pt x="34564" y="23028"/>
                  <a:pt x="34755" y="22504"/>
                </a:cubicBezTo>
                <a:cubicBezTo>
                  <a:pt x="35505" y="20408"/>
                  <a:pt x="36207" y="18360"/>
                  <a:pt x="36957" y="16455"/>
                </a:cubicBezTo>
                <a:cubicBezTo>
                  <a:pt x="37315" y="15491"/>
                  <a:pt x="37672" y="14562"/>
                  <a:pt x="38017" y="13657"/>
                </a:cubicBezTo>
                <a:cubicBezTo>
                  <a:pt x="38374" y="12753"/>
                  <a:pt x="38731" y="11883"/>
                  <a:pt x="39065" y="11062"/>
                </a:cubicBezTo>
                <a:cubicBezTo>
                  <a:pt x="39231" y="10633"/>
                  <a:pt x="39398" y="10228"/>
                  <a:pt x="39553" y="9836"/>
                </a:cubicBezTo>
                <a:cubicBezTo>
                  <a:pt x="39636" y="9633"/>
                  <a:pt x="39720" y="9431"/>
                  <a:pt x="39791" y="9240"/>
                </a:cubicBezTo>
                <a:cubicBezTo>
                  <a:pt x="39874" y="9038"/>
                  <a:pt x="39958" y="8847"/>
                  <a:pt x="40041" y="8669"/>
                </a:cubicBezTo>
                <a:cubicBezTo>
                  <a:pt x="40363" y="7907"/>
                  <a:pt x="40660" y="7192"/>
                  <a:pt x="40958" y="6526"/>
                </a:cubicBezTo>
                <a:cubicBezTo>
                  <a:pt x="41244" y="5847"/>
                  <a:pt x="41517" y="5216"/>
                  <a:pt x="41767" y="4632"/>
                </a:cubicBezTo>
                <a:cubicBezTo>
                  <a:pt x="42029" y="4049"/>
                  <a:pt x="42268" y="3513"/>
                  <a:pt x="42494" y="3037"/>
                </a:cubicBezTo>
                <a:cubicBezTo>
                  <a:pt x="43363" y="1109"/>
                  <a:pt x="43863" y="1"/>
                  <a:pt x="4386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39"/>
          <p:cNvSpPr txBox="1">
            <a:spLocks noGrp="1"/>
          </p:cNvSpPr>
          <p:nvPr>
            <p:ph type="title"/>
          </p:nvPr>
        </p:nvSpPr>
        <p:spPr>
          <a:xfrm>
            <a:off x="717800" y="537175"/>
            <a:ext cx="385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Introduction</a:t>
            </a:r>
            <a:endParaRPr dirty="0"/>
          </a:p>
        </p:txBody>
      </p:sp>
      <p:sp>
        <p:nvSpPr>
          <p:cNvPr id="4" name="Google Shape;1252;p39">
            <a:extLst>
              <a:ext uri="{FF2B5EF4-FFF2-40B4-BE49-F238E27FC236}">
                <a16:creationId xmlns:a16="http://schemas.microsoft.com/office/drawing/2014/main" id="{8E020978-FEE5-0C8A-B267-C7D69A43774F}"/>
              </a:ext>
            </a:extLst>
          </p:cNvPr>
          <p:cNvSpPr/>
          <p:nvPr/>
        </p:nvSpPr>
        <p:spPr>
          <a:xfrm>
            <a:off x="4849157" y="4077005"/>
            <a:ext cx="3973685" cy="540737"/>
          </a:xfrm>
          <a:custGeom>
            <a:avLst/>
            <a:gdLst/>
            <a:ahLst/>
            <a:cxnLst/>
            <a:rect l="l" t="t" r="r" b="b"/>
            <a:pathLst>
              <a:path w="65604" h="15717" extrusionOk="0">
                <a:moveTo>
                  <a:pt x="0" y="1"/>
                </a:moveTo>
                <a:lnTo>
                  <a:pt x="0" y="15717"/>
                </a:lnTo>
                <a:lnTo>
                  <a:pt x="65604" y="15717"/>
                </a:lnTo>
                <a:lnTo>
                  <a:pt x="656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142875">
              <a:lnSpc>
                <a:spcPct val="90000"/>
              </a:lnSpc>
              <a:spcBef>
                <a:spcPts val="359"/>
              </a:spcBef>
              <a:tabLst>
                <a:tab pos="240665" algn="l"/>
                <a:tab pos="241300" algn="l"/>
              </a:tabLst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Space Y tasks us to train a machine learning model to predict successful Stage 1 recovery</a:t>
            </a:r>
          </a:p>
          <a:p>
            <a:pPr marL="12700" marR="142875">
              <a:lnSpc>
                <a:spcPct val="90000"/>
              </a:lnSpc>
              <a:spcBef>
                <a:spcPts val="359"/>
              </a:spcBef>
              <a:tabLst>
                <a:tab pos="240665" algn="l"/>
                <a:tab pos="241300" algn="l"/>
              </a:tabLst>
            </a:pPr>
            <a:endParaRPr lang="en-US" sz="1200" dirty="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</a:endParaRPr>
          </a:p>
        </p:txBody>
      </p:sp>
      <p:sp>
        <p:nvSpPr>
          <p:cNvPr id="5" name="Google Shape;1252;p39">
            <a:extLst>
              <a:ext uri="{FF2B5EF4-FFF2-40B4-BE49-F238E27FC236}">
                <a16:creationId xmlns:a16="http://schemas.microsoft.com/office/drawing/2014/main" id="{F5BC6D11-A966-AFE5-8CF5-49403AD31251}"/>
              </a:ext>
            </a:extLst>
          </p:cNvPr>
          <p:cNvSpPr/>
          <p:nvPr/>
        </p:nvSpPr>
        <p:spPr>
          <a:xfrm>
            <a:off x="4849158" y="1880127"/>
            <a:ext cx="3973684" cy="1383245"/>
          </a:xfrm>
          <a:custGeom>
            <a:avLst/>
            <a:gdLst/>
            <a:ahLst/>
            <a:cxnLst/>
            <a:rect l="l" t="t" r="r" b="b"/>
            <a:pathLst>
              <a:path w="65604" h="15717" extrusionOk="0">
                <a:moveTo>
                  <a:pt x="0" y="1"/>
                </a:moveTo>
                <a:lnTo>
                  <a:pt x="0" y="15717"/>
                </a:lnTo>
                <a:lnTo>
                  <a:pt x="65604" y="15717"/>
                </a:lnTo>
                <a:lnTo>
                  <a:pt x="656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4150" marR="142875" indent="-171450">
              <a:lnSpc>
                <a:spcPct val="90000"/>
              </a:lnSpc>
              <a:spcBef>
                <a:spcPts val="359"/>
              </a:spcBef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  Commercial Space Age is Here</a:t>
            </a: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Space X has best pricing ($62 million vs. $165 million USD)</a:t>
            </a: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Largely due to ability to recover part of rocket (Stage 1)</a:t>
            </a: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Space Y wants to compete with Space X</a:t>
            </a:r>
          </a:p>
        </p:txBody>
      </p:sp>
      <p:sp>
        <p:nvSpPr>
          <p:cNvPr id="6" name="Google Shape;1247;p39">
            <a:extLst>
              <a:ext uri="{FF2B5EF4-FFF2-40B4-BE49-F238E27FC236}">
                <a16:creationId xmlns:a16="http://schemas.microsoft.com/office/drawing/2014/main" id="{3D93EEB0-93AD-D711-82FD-68E776743389}"/>
              </a:ext>
            </a:extLst>
          </p:cNvPr>
          <p:cNvSpPr/>
          <p:nvPr/>
        </p:nvSpPr>
        <p:spPr>
          <a:xfrm>
            <a:off x="7209065" y="3723490"/>
            <a:ext cx="1613778" cy="353515"/>
          </a:xfrm>
          <a:custGeom>
            <a:avLst/>
            <a:gdLst/>
            <a:ahLst/>
            <a:cxnLst/>
            <a:rect l="l" t="t" r="r" b="b"/>
            <a:pathLst>
              <a:path w="65604" h="15717" extrusionOk="0">
                <a:moveTo>
                  <a:pt x="0" y="1"/>
                </a:moveTo>
                <a:lnTo>
                  <a:pt x="0" y="15717"/>
                </a:lnTo>
                <a:lnTo>
                  <a:pt x="65604" y="15717"/>
                </a:lnTo>
                <a:lnTo>
                  <a:pt x="6560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Problem</a:t>
            </a:r>
            <a:endParaRPr dirty="0"/>
          </a:p>
        </p:txBody>
      </p:sp>
      <p:sp>
        <p:nvSpPr>
          <p:cNvPr id="7" name="Google Shape;1247;p39">
            <a:extLst>
              <a:ext uri="{FF2B5EF4-FFF2-40B4-BE49-F238E27FC236}">
                <a16:creationId xmlns:a16="http://schemas.microsoft.com/office/drawing/2014/main" id="{8FB133AF-2334-AEB3-18EE-554C03A9FABB}"/>
              </a:ext>
            </a:extLst>
          </p:cNvPr>
          <p:cNvSpPr/>
          <p:nvPr/>
        </p:nvSpPr>
        <p:spPr>
          <a:xfrm>
            <a:off x="7209065" y="1526613"/>
            <a:ext cx="1613778" cy="353515"/>
          </a:xfrm>
          <a:custGeom>
            <a:avLst/>
            <a:gdLst/>
            <a:ahLst/>
            <a:cxnLst/>
            <a:rect l="l" t="t" r="r" b="b"/>
            <a:pathLst>
              <a:path w="65604" h="15717" extrusionOk="0">
                <a:moveTo>
                  <a:pt x="0" y="1"/>
                </a:moveTo>
                <a:lnTo>
                  <a:pt x="0" y="15717"/>
                </a:lnTo>
                <a:lnTo>
                  <a:pt x="65604" y="15717"/>
                </a:lnTo>
                <a:lnTo>
                  <a:pt x="6560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Background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9127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34736"/>
            <a:ext cx="5791200" cy="1028551"/>
          </a:xfrm>
          <a:prstGeom prst="rect">
            <a:avLst/>
          </a:prstGeom>
        </p:spPr>
        <p:txBody>
          <a:bodyPr vert="horz" wrap="square" lIns="0" tIns="469964" rIns="0" bIns="0" rtlCol="0" anchor="t">
            <a:spAutoFit/>
          </a:bodyPr>
          <a:lstStyle/>
          <a:p>
            <a:pPr marL="126683">
              <a:spcBef>
                <a:spcPts val="75"/>
              </a:spcBef>
              <a:tabLst>
                <a:tab pos="7605236" algn="l"/>
              </a:tabLst>
            </a:pPr>
            <a:r>
              <a:rPr sz="3600" b="1" spc="-289" dirty="0">
                <a:uFill>
                  <a:solidFill>
                    <a:srgbClr val="7D7D7D"/>
                  </a:solidFill>
                </a:uFill>
                <a:latin typeface="Fira Sans Extra Condensed Light" panose="020B0403050000020004" pitchFamily="34" charset="0"/>
              </a:rPr>
              <a:t>Successful </a:t>
            </a:r>
            <a:r>
              <a:rPr sz="3600" b="1" spc="-296" dirty="0">
                <a:uFill>
                  <a:solidFill>
                    <a:srgbClr val="7D7D7D"/>
                  </a:solidFill>
                </a:uFill>
                <a:latin typeface="Fira Sans Extra Condensed Light" panose="020B0403050000020004" pitchFamily="34" charset="0"/>
              </a:rPr>
              <a:t>Launches Across </a:t>
            </a:r>
            <a:r>
              <a:rPr sz="3600" b="1" spc="-278" dirty="0">
                <a:uFill>
                  <a:solidFill>
                    <a:srgbClr val="7D7D7D"/>
                  </a:solidFill>
                </a:uFill>
                <a:latin typeface="Fira Sans Extra Condensed Light" panose="020B0403050000020004" pitchFamily="34" charset="0"/>
              </a:rPr>
              <a:t>Launch</a:t>
            </a:r>
            <a:r>
              <a:rPr sz="3600" b="1" spc="-315" dirty="0">
                <a:uFill>
                  <a:solidFill>
                    <a:srgbClr val="7D7D7D"/>
                  </a:solidFill>
                </a:uFill>
                <a:latin typeface="Fira Sans Extra Condensed Light" panose="020B0403050000020004" pitchFamily="34" charset="0"/>
              </a:rPr>
              <a:t> </a:t>
            </a:r>
            <a:r>
              <a:rPr sz="3600" b="1" spc="-285" dirty="0">
                <a:uFill>
                  <a:solidFill>
                    <a:srgbClr val="7D7D7D"/>
                  </a:solidFill>
                </a:uFill>
                <a:latin typeface="Fira Sans Extra Condensed Light" panose="020B0403050000020004" pitchFamily="34" charset="0"/>
              </a:rPr>
              <a:t>Sites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0067" y="3623208"/>
            <a:ext cx="8063865" cy="1071447"/>
          </a:xfrm>
          <a:prstGeom prst="rect">
            <a:avLst/>
          </a:prstGeom>
        </p:spPr>
        <p:txBody>
          <a:bodyPr vert="horz" wrap="square" lIns="0" tIns="32385" rIns="0" bIns="0" rtlCol="0">
            <a:spAutoFit/>
          </a:bodyPr>
          <a:lstStyle/>
          <a:p>
            <a:pPr marL="9525" marR="3810">
              <a:lnSpc>
                <a:spcPct val="90000"/>
              </a:lnSpc>
              <a:spcBef>
                <a:spcPts val="255"/>
              </a:spcBef>
            </a:pP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successful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launch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sites.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CCAFS </a:t>
            </a:r>
            <a:r>
              <a:rPr sz="1500" spc="-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LC-40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 name of  CCAFS SLC-40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CCAFS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KSC </a:t>
            </a:r>
            <a:r>
              <a:rPr sz="1500" spc="-26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amount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landings, but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majority of the</a:t>
            </a:r>
            <a:r>
              <a:rPr lang="en-IN"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 </a:t>
            </a:r>
            <a:r>
              <a:rPr lang="en-IN"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performed </a:t>
            </a: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change. </a:t>
            </a:r>
            <a:r>
              <a:rPr sz="15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VAFB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smallest share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successful</a:t>
            </a:r>
            <a:r>
              <a:rPr lang="en-IN"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landings.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due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 sample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in </a:t>
            </a:r>
            <a:r>
              <a:rPr sz="1500" spc="-1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difficulty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launching </a:t>
            </a:r>
            <a:r>
              <a:rPr lang="en-IN"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west</a:t>
            </a:r>
            <a:r>
              <a:rPr sz="1500" spc="-4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coast.</a:t>
            </a:r>
            <a:r>
              <a:rPr lang="en-IN" sz="1500" spc="-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66693" y="1442466"/>
            <a:ext cx="1928241" cy="1936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5977890" y="1642491"/>
            <a:ext cx="813815" cy="499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1" y="342900"/>
            <a:ext cx="4835626" cy="1028551"/>
          </a:xfrm>
          <a:prstGeom prst="rect">
            <a:avLst/>
          </a:prstGeom>
        </p:spPr>
        <p:txBody>
          <a:bodyPr vert="horz" wrap="square" lIns="0" tIns="469964" rIns="0" bIns="0" rtlCol="0" anchor="t">
            <a:spAutoFit/>
          </a:bodyPr>
          <a:lstStyle/>
          <a:p>
            <a:pPr marL="126683">
              <a:spcBef>
                <a:spcPts val="75"/>
              </a:spcBef>
              <a:tabLst>
                <a:tab pos="7605236" algn="l"/>
              </a:tabLst>
            </a:pPr>
            <a:r>
              <a:rPr sz="3600" b="1" spc="-214" dirty="0">
                <a:uFill>
                  <a:solidFill>
                    <a:srgbClr val="7D7D7D"/>
                  </a:solidFill>
                </a:u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Highest </a:t>
            </a:r>
            <a:r>
              <a:rPr sz="3600" b="1" spc="-390" dirty="0">
                <a:uFill>
                  <a:solidFill>
                    <a:srgbClr val="7D7D7D"/>
                  </a:solidFill>
                </a:u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Success </a:t>
            </a:r>
            <a:r>
              <a:rPr sz="3600" b="1" spc="-296" dirty="0">
                <a:uFill>
                  <a:solidFill>
                    <a:srgbClr val="7D7D7D"/>
                  </a:solidFill>
                </a:u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Rate </a:t>
            </a:r>
            <a:r>
              <a:rPr sz="3600" b="1" spc="-278" dirty="0">
                <a:uFill>
                  <a:solidFill>
                    <a:srgbClr val="7D7D7D"/>
                  </a:solidFill>
                </a:u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Launch</a:t>
            </a:r>
            <a:r>
              <a:rPr sz="3600" b="1" spc="-300" dirty="0">
                <a:uFill>
                  <a:solidFill>
                    <a:srgbClr val="7D7D7D"/>
                  </a:solidFill>
                </a:u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 </a:t>
            </a:r>
            <a:r>
              <a:rPr sz="3600" b="1" spc="-244" dirty="0">
                <a:uFill>
                  <a:solidFill>
                    <a:srgbClr val="7D7D7D"/>
                  </a:solidFill>
                </a:u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Site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4832249" y="3449662"/>
            <a:ext cx="384378" cy="10259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8575">
              <a:lnSpc>
                <a:spcPts val="825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8575">
                <a:lnSpc>
                  <a:spcPts val="825"/>
                </a:lnSpc>
              </a:pPr>
              <a:t>41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015" y="3801046"/>
            <a:ext cx="6875621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KSC LC-39A has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spc="-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z="15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 and 3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failed</a:t>
            </a:r>
            <a:r>
              <a:rPr sz="1500" spc="-7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08450" y="1682495"/>
            <a:ext cx="1928241" cy="19282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57274" y="2868644"/>
            <a:ext cx="2551176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23611" y="1821941"/>
            <a:ext cx="243458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42900"/>
            <a:ext cx="7504215" cy="567783"/>
          </a:xfrm>
          <a:prstGeom prst="rect">
            <a:avLst/>
          </a:prstGeom>
        </p:spPr>
        <p:txBody>
          <a:bodyPr vert="horz" wrap="square" lIns="0" tIns="92392" rIns="0" bIns="0" rtlCol="0" anchor="t">
            <a:spAutoFit/>
          </a:bodyPr>
          <a:lstStyle/>
          <a:p>
            <a:pPr marL="126683" marR="3810">
              <a:lnSpc>
                <a:spcPts val="3683"/>
              </a:lnSpc>
              <a:spcBef>
                <a:spcPts val="727"/>
              </a:spcBef>
              <a:tabLst>
                <a:tab pos="7605236" algn="l"/>
              </a:tabLst>
            </a:pPr>
            <a:r>
              <a:rPr sz="3200" b="1" spc="-289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Payload </a:t>
            </a:r>
            <a:r>
              <a:rPr sz="3200" b="1" spc="-293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Mass </a:t>
            </a:r>
            <a:r>
              <a:rPr sz="3200" b="1" spc="-274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vs. </a:t>
            </a:r>
            <a:r>
              <a:rPr sz="3200" b="1" spc="-390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Success </a:t>
            </a:r>
            <a:r>
              <a:rPr sz="3200" b="1" spc="-274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vs. </a:t>
            </a:r>
            <a:r>
              <a:rPr sz="3200" b="1" spc="-203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Booster  </a:t>
            </a:r>
            <a:r>
              <a:rPr sz="3200" b="1" spc="-248" dirty="0">
                <a:uFill>
                  <a:solidFill>
                    <a:srgbClr val="7D7D7D"/>
                  </a:solidFill>
                </a:u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Version</a:t>
            </a:r>
            <a:r>
              <a:rPr sz="3200" b="1" spc="-307" dirty="0">
                <a:uFill>
                  <a:solidFill>
                    <a:srgbClr val="7D7D7D"/>
                  </a:solidFill>
                </a:u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 </a:t>
            </a:r>
            <a:r>
              <a:rPr lang="en-IN" sz="3200" b="1" spc="-248" dirty="0">
                <a:uFill>
                  <a:solidFill>
                    <a:srgbClr val="7D7D7D"/>
                  </a:solidFill>
                </a:u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C</a:t>
            </a:r>
            <a:r>
              <a:rPr sz="3200" b="1" spc="-248" dirty="0" err="1">
                <a:uFill>
                  <a:solidFill>
                    <a:srgbClr val="7D7D7D"/>
                  </a:solidFill>
                </a:u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atego</a:t>
            </a:r>
            <a:r>
              <a:rPr lang="en-IN" sz="3200" b="1" spc="-248" dirty="0" err="1">
                <a:uFill>
                  <a:solidFill>
                    <a:srgbClr val="7D7D7D"/>
                  </a:solidFill>
                </a:u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ry</a:t>
            </a:r>
            <a:endParaRPr sz="3200" b="1" spc="-248" dirty="0">
              <a:uFill>
                <a:solidFill>
                  <a:srgbClr val="7D7D7D"/>
                </a:solidFill>
              </a:uFill>
              <a:latin typeface="Fira Sans Extra Condensed Light" panose="020B04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3206" y="3651694"/>
            <a:ext cx="7325678" cy="878317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9525" marR="3810">
              <a:lnSpc>
                <a:spcPct val="91700"/>
              </a:lnSpc>
              <a:spcBef>
                <a:spcPts val="225"/>
              </a:spcBef>
            </a:pP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Plotly dashboard has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</a:t>
            </a:r>
            <a:r>
              <a:rPr sz="1500" spc="-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selector. </a:t>
            </a:r>
            <a:r>
              <a:rPr sz="1500" spc="-4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500" spc="-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0-10000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instead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</a:t>
            </a: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15600.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indicates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1500" spc="-23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 and 0 </a:t>
            </a:r>
            <a:r>
              <a:rPr sz="1500" spc="-23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failure. </a:t>
            </a: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also  accounts </a:t>
            </a: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booster </a:t>
            </a: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color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number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launches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500" spc="-1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</a:t>
            </a: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size.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particular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0-6000,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interestingly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two failed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payloads of </a:t>
            </a:r>
            <a:r>
              <a:rPr sz="1500" spc="-3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sz="1500" spc="-23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kg.</a:t>
            </a:r>
            <a:endParaRPr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2053" y="1163766"/>
            <a:ext cx="8319893" cy="223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05256" y="3257550"/>
            <a:ext cx="740664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535380" y="885210"/>
            <a:ext cx="4835626" cy="1083327"/>
          </a:xfrm>
          <a:prstGeom prst="rect">
            <a:avLst/>
          </a:prstGeom>
        </p:spPr>
        <p:txBody>
          <a:bodyPr vert="horz" wrap="square" lIns="0" tIns="361142" rIns="0" bIns="0" rtlCol="0">
            <a:spAutoFit/>
          </a:bodyPr>
          <a:lstStyle/>
          <a:p>
            <a:pPr marL="12383" marR="3810">
              <a:lnSpc>
                <a:spcPts val="6150"/>
              </a:lnSpc>
              <a:spcBef>
                <a:spcPts val="1155"/>
              </a:spcBef>
            </a:pPr>
            <a:r>
              <a:rPr sz="3600" b="1" spc="-289" dirty="0">
                <a:solidFill>
                  <a:schemeClr val="accent1">
                    <a:lumMod val="75000"/>
                  </a:schemeClr>
                </a:solidFill>
                <a:latin typeface="Fira Sans Extra Condensed Light" panose="020B0403050000020004" pitchFamily="34" charset="0"/>
              </a:rPr>
              <a:t>Predictive</a:t>
            </a:r>
            <a:r>
              <a:rPr sz="3600" b="1" spc="-563" dirty="0">
                <a:solidFill>
                  <a:schemeClr val="accent1">
                    <a:lumMod val="75000"/>
                  </a:schemeClr>
                </a:solidFill>
                <a:latin typeface="Fira Sans Extra Condensed Light" panose="020B0403050000020004" pitchFamily="34" charset="0"/>
              </a:rPr>
              <a:t> </a:t>
            </a:r>
            <a:r>
              <a:rPr sz="3600" b="1" spc="-428" dirty="0">
                <a:solidFill>
                  <a:schemeClr val="accent1">
                    <a:lumMod val="75000"/>
                  </a:schemeClr>
                </a:solidFill>
                <a:latin typeface="Fira Sans Extra Condensed Light" panose="020B0403050000020004" pitchFamily="34" charset="0"/>
              </a:rPr>
              <a:t>Analysis  </a:t>
            </a:r>
            <a:r>
              <a:rPr sz="3600" b="1" spc="-319" dirty="0">
                <a:solidFill>
                  <a:schemeClr val="accent1">
                    <a:lumMod val="75000"/>
                  </a:schemeClr>
                </a:solidFill>
                <a:latin typeface="Fira Sans Extra Condensed Light" panose="020B0403050000020004" pitchFamily="34" charset="0"/>
              </a:rPr>
              <a:t>(Classification)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5256" y="3343361"/>
            <a:ext cx="7168515" cy="54822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lnSpc>
                <a:spcPts val="2059"/>
              </a:lnSpc>
              <a:spcBef>
                <a:spcPts val="75"/>
              </a:spcBef>
              <a:tabLst>
                <a:tab pos="2596039" algn="l"/>
                <a:tab pos="3000851" algn="l"/>
                <a:tab pos="4049078" algn="l"/>
                <a:tab pos="5542121" algn="l"/>
                <a:tab pos="6163628" algn="l"/>
              </a:tabLst>
            </a:pPr>
            <a:r>
              <a:rPr spc="-98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GRIDSEARCHCV(CV=10)	</a:t>
            </a:r>
            <a:r>
              <a:rPr spc="-15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	</a:t>
            </a:r>
            <a:r>
              <a:rPr spc="-12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	</a:t>
            </a:r>
            <a:r>
              <a:rPr spc="-143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REGRESSION,	</a:t>
            </a:r>
            <a:r>
              <a:rPr spc="-71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SVM,	</a:t>
            </a:r>
            <a:r>
              <a:rPr spc="-113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lnSpc>
                <a:spcPts val="2059"/>
              </a:lnSpc>
              <a:tabLst>
                <a:tab pos="683419" algn="l"/>
                <a:tab pos="1224439" algn="l"/>
              </a:tabLst>
            </a:pPr>
            <a:r>
              <a:rPr spc="-165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TREE,	</a:t>
            </a:r>
            <a:r>
              <a:rPr spc="-116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	</a:t>
            </a:r>
            <a:r>
              <a:rPr spc="-135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8255" y="341640"/>
            <a:ext cx="3689986" cy="563616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spcBef>
                <a:spcPts val="75"/>
              </a:spcBef>
            </a:pPr>
            <a:r>
              <a:rPr sz="3600" b="1" spc="-172" dirty="0">
                <a:solidFill>
                  <a:schemeClr val="accent2">
                    <a:lumMod val="75000"/>
                  </a:schemeClr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Classification</a:t>
            </a:r>
            <a:r>
              <a:rPr sz="3600" b="1" spc="-255" dirty="0">
                <a:solidFill>
                  <a:schemeClr val="accent2">
                    <a:lumMod val="75000"/>
                  </a:schemeClr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 </a:t>
            </a:r>
            <a:r>
              <a:rPr sz="3600" b="1" spc="-210" dirty="0">
                <a:solidFill>
                  <a:schemeClr val="accent2">
                    <a:lumMod val="75000"/>
                  </a:schemeClr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Accuracy</a:t>
            </a:r>
            <a:endParaRPr sz="3600" b="1" dirty="0">
              <a:solidFill>
                <a:schemeClr val="accent2">
                  <a:lumMod val="75000"/>
                </a:schemeClr>
              </a:solidFill>
              <a:latin typeface="Fira Sans Extra Condensed Light" panose="020B04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2015" y="3750297"/>
            <a:ext cx="6909911" cy="88998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2145030">
              <a:lnSpc>
                <a:spcPct val="120700"/>
              </a:lnSpc>
              <a:spcBef>
                <a:spcPts val="75"/>
              </a:spcBef>
            </a:pPr>
            <a:r>
              <a:rPr sz="1200" spc="-4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models had virtually the </a:t>
            </a:r>
            <a:r>
              <a:rPr sz="1200" spc="-8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sz="1200" spc="-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sz="1200" spc="-4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sz="1200" spc="-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set </a:t>
            </a:r>
            <a:r>
              <a:rPr sz="1200" spc="-1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1200" spc="-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83.33% </a:t>
            </a:r>
            <a:r>
              <a:rPr sz="1200" spc="-34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accuracy.  </a:t>
            </a:r>
            <a:r>
              <a:rPr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1200" spc="-4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be </a:t>
            </a:r>
            <a:r>
              <a:rPr sz="1200" spc="-1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noted </a:t>
            </a:r>
            <a:r>
              <a:rPr sz="1200" spc="-8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200" spc="-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size </a:t>
            </a:r>
            <a:r>
              <a:rPr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200" spc="-4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</a:t>
            </a:r>
            <a:r>
              <a:rPr sz="1200" spc="-1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1200" spc="-4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sz="1200" spc="-8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</a:t>
            </a:r>
            <a:r>
              <a:rPr sz="1200" spc="-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</a:t>
            </a:r>
            <a:r>
              <a:rPr sz="1200" spc="-4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200" spc="-153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18.</a:t>
            </a:r>
            <a:endParaRPr sz="1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188"/>
              </a:spcBef>
            </a:pPr>
            <a:r>
              <a:rPr sz="1200" spc="-4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200" spc="-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cause large variance </a:t>
            </a:r>
            <a:r>
              <a:rPr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200" spc="-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results, </a:t>
            </a:r>
            <a:r>
              <a:rPr sz="1200" spc="-1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sz="1200" spc="-4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those in </a:t>
            </a:r>
            <a:r>
              <a:rPr sz="1200" spc="-1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sz="1200" spc="-49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</a:t>
            </a:r>
            <a:r>
              <a:rPr sz="1200" spc="-8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 </a:t>
            </a:r>
            <a:r>
              <a:rPr sz="1200" spc="-4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in </a:t>
            </a:r>
            <a:r>
              <a:rPr sz="1200" spc="-19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repeated</a:t>
            </a:r>
            <a:r>
              <a:rPr sz="1200" spc="4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runs.</a:t>
            </a:r>
            <a:endParaRPr sz="1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300"/>
              </a:spcBef>
            </a:pPr>
            <a:r>
              <a:rPr sz="1200" spc="-4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200" spc="-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likely </a:t>
            </a:r>
            <a:r>
              <a:rPr sz="1200" spc="-1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</a:t>
            </a:r>
            <a:r>
              <a:rPr sz="1200" spc="-19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</a:t>
            </a:r>
            <a:r>
              <a:rPr sz="1200" spc="-1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-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</a:t>
            </a:r>
            <a:r>
              <a:rPr sz="1200" spc="-4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sz="1200" spc="86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  <a:endParaRPr sz="1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31922" y="1098104"/>
            <a:ext cx="3689986" cy="23103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82013" y="267300"/>
            <a:ext cx="3594983" cy="563616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spcBef>
                <a:spcPts val="75"/>
              </a:spcBef>
            </a:pPr>
            <a:r>
              <a:rPr sz="3600" b="1" spc="-176" dirty="0">
                <a:solidFill>
                  <a:schemeClr val="accent1">
                    <a:lumMod val="75000"/>
                  </a:schemeClr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Confusion</a:t>
            </a:r>
            <a:r>
              <a:rPr sz="3600" b="1" spc="-248" dirty="0">
                <a:solidFill>
                  <a:schemeClr val="accent1">
                    <a:lumMod val="75000"/>
                  </a:schemeClr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 </a:t>
            </a:r>
            <a:r>
              <a:rPr sz="3600" b="1" spc="-86" dirty="0">
                <a:solidFill>
                  <a:schemeClr val="accent1">
                    <a:lumMod val="75000"/>
                  </a:schemeClr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Matrix</a:t>
            </a:r>
            <a:endParaRPr sz="3600" b="1" dirty="0">
              <a:solidFill>
                <a:schemeClr val="accent1">
                  <a:lumMod val="75000"/>
                </a:schemeClr>
              </a:solidFill>
              <a:latin typeface="Fira Sans Extra Condensed Light" panose="020B04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6917" y="3791160"/>
            <a:ext cx="6531293" cy="108504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119063">
              <a:lnSpc>
                <a:spcPct val="112500"/>
              </a:lnSpc>
              <a:spcBef>
                <a:spcPts val="75"/>
              </a:spcBef>
            </a:pPr>
            <a:r>
              <a:rPr sz="1200" spc="-4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1200" spc="-4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sz="1200" spc="-19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performed </a:t>
            </a:r>
            <a:r>
              <a:rPr sz="1200" spc="-4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8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sz="1200" spc="-19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200" spc="-4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set, </a:t>
            </a:r>
            <a:r>
              <a:rPr sz="1200" spc="-4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</a:t>
            </a:r>
            <a:r>
              <a:rPr sz="1200" spc="-8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is </a:t>
            </a:r>
            <a:r>
              <a:rPr sz="1200" spc="-4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8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sz="1200" spc="-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 </a:t>
            </a:r>
            <a:r>
              <a:rPr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1200" spc="-4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models.  The </a:t>
            </a:r>
            <a:r>
              <a:rPr sz="1200" spc="-1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sz="1200" spc="-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</a:t>
            </a:r>
            <a:r>
              <a:rPr sz="1200" spc="-4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sz="1200" spc="-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1200" spc="-8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 </a:t>
            </a:r>
            <a:r>
              <a:rPr sz="1200" spc="-4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true label</a:t>
            </a:r>
            <a:r>
              <a:rPr sz="1200" spc="206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successful </a:t>
            </a:r>
            <a:r>
              <a:rPr sz="1200" spc="-8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landing.</a:t>
            </a:r>
            <a:endParaRPr sz="1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304"/>
              </a:spcBef>
            </a:pPr>
            <a:r>
              <a:rPr sz="1200" spc="-4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sz="1200" spc="-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</a:t>
            </a:r>
            <a:r>
              <a:rPr sz="1200" spc="-4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sz="1200" spc="-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unsuccessful </a:t>
            </a:r>
            <a:r>
              <a:rPr sz="1200" spc="-8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 </a:t>
            </a:r>
            <a:r>
              <a:rPr sz="1200" spc="-4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true label </a:t>
            </a:r>
            <a:r>
              <a:rPr sz="1200" spc="-1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sz="1200" spc="-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unsuccessful</a:t>
            </a:r>
            <a:r>
              <a:rPr sz="1200" spc="10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landing.</a:t>
            </a:r>
            <a:endParaRPr sz="1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 marR="3810">
              <a:lnSpc>
                <a:spcPts val="1748"/>
              </a:lnSpc>
              <a:spcBef>
                <a:spcPts val="101"/>
              </a:spcBef>
            </a:pPr>
            <a:r>
              <a:rPr sz="1200" spc="-4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sz="1200" spc="-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</a:t>
            </a:r>
            <a:r>
              <a:rPr sz="1200" spc="-4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sz="1200" spc="-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1200" spc="-8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 </a:t>
            </a:r>
            <a:r>
              <a:rPr sz="1200" spc="-4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true label </a:t>
            </a:r>
            <a:r>
              <a:rPr sz="1200" spc="-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unsuccessful </a:t>
            </a:r>
            <a:r>
              <a:rPr sz="1200" spc="-8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 </a:t>
            </a:r>
            <a:r>
              <a:rPr sz="1200" spc="-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(false positives).  </a:t>
            </a:r>
            <a:r>
              <a:rPr sz="1200" spc="-1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sz="1200" spc="-4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sz="1200" spc="-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predict successful</a:t>
            </a:r>
            <a:r>
              <a:rPr sz="1200" spc="98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landings.</a:t>
            </a:r>
            <a:endParaRPr sz="1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73926" y="942474"/>
            <a:ext cx="3406140" cy="2590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2013" y="1921060"/>
            <a:ext cx="1621631" cy="63286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algn="just">
              <a:spcBef>
                <a:spcPts val="75"/>
              </a:spcBef>
            </a:pPr>
            <a:r>
              <a:rPr sz="1350" spc="-1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 predictions are  </a:t>
            </a:r>
            <a:r>
              <a:rPr sz="1350" spc="-4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135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350" spc="-8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diagonal </a:t>
            </a:r>
            <a:r>
              <a:rPr sz="1350" spc="-1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1350" spc="-1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IN" sz="1350" spc="-1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4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</a:t>
            </a:r>
            <a:r>
              <a:rPr sz="1350" spc="-1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350" spc="-1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sz="1350" spc="-6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4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right.</a:t>
            </a:r>
            <a:r>
              <a:rPr lang="en-IN" sz="1350" spc="-4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35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968" y="1303020"/>
            <a:ext cx="747522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4203" y="461636"/>
            <a:ext cx="3950235" cy="748282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spcBef>
                <a:spcPts val="75"/>
              </a:spcBef>
            </a:pPr>
            <a:r>
              <a:rPr sz="4800" b="1" spc="-503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4832249" y="3449662"/>
            <a:ext cx="384378" cy="10259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8575">
              <a:lnSpc>
                <a:spcPts val="825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8575">
                <a:lnSpc>
                  <a:spcPts val="825"/>
                </a:lnSpc>
              </a:pPr>
              <a:t>46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588" y="1511917"/>
            <a:ext cx="7467600" cy="2804294"/>
          </a:xfrm>
          <a:prstGeom prst="rect">
            <a:avLst/>
          </a:prstGeom>
        </p:spPr>
        <p:txBody>
          <a:bodyPr vert="horz" wrap="square" lIns="0" tIns="46673" rIns="0" bIns="0" rtlCol="0">
            <a:spAutoFit/>
          </a:bodyPr>
          <a:lstStyle/>
          <a:p>
            <a:pPr marL="146685" indent="-137636">
              <a:spcBef>
                <a:spcPts val="368"/>
              </a:spcBef>
              <a:buClr>
                <a:srgbClr val="E28312"/>
              </a:buClr>
              <a:buChar char="◦"/>
              <a:tabLst>
                <a:tab pos="147161" algn="l"/>
              </a:tabLst>
            </a:pP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task: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develop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machine learning model </a:t>
            </a: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Y who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wants to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against</a:t>
            </a:r>
            <a:r>
              <a:rPr sz="1500" spc="-53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SpaceX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685" indent="-137636">
              <a:spcBef>
                <a:spcPts val="296"/>
              </a:spcBef>
              <a:buClr>
                <a:srgbClr val="E28312"/>
              </a:buClr>
              <a:buChar char="◦"/>
              <a:tabLst>
                <a:tab pos="147161" algn="l"/>
              </a:tabLst>
            </a:pP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is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when </a:t>
            </a:r>
            <a:r>
              <a:rPr sz="1500" spc="-1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successfully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500" spc="-26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~$100 million</a:t>
            </a:r>
            <a:r>
              <a:rPr sz="1500" spc="-83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USD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685" indent="-137636">
              <a:spcBef>
                <a:spcPts val="307"/>
              </a:spcBef>
              <a:buClr>
                <a:srgbClr val="E28312"/>
              </a:buClr>
              <a:buChar char="◦"/>
              <a:tabLst>
                <a:tab pos="147161" algn="l"/>
              </a:tabLst>
            </a:pP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SpaceX API and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SpaceX Wikipedia</a:t>
            </a:r>
            <a:r>
              <a:rPr sz="1500" spc="-146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685" indent="-137636">
              <a:spcBef>
                <a:spcPts val="300"/>
              </a:spcBef>
              <a:buClr>
                <a:srgbClr val="E28312"/>
              </a:buClr>
              <a:buChar char="◦"/>
              <a:tabLst>
                <a:tab pos="147161" algn="l"/>
              </a:tabLst>
            </a:pP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data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labels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 data into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DB2 SQL</a:t>
            </a:r>
            <a:r>
              <a:rPr sz="1500" spc="-1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685" indent="-137636">
              <a:spcBef>
                <a:spcPts val="296"/>
              </a:spcBef>
              <a:buClr>
                <a:srgbClr val="E28312"/>
              </a:buClr>
              <a:buChar char="◦"/>
              <a:tabLst>
                <a:tab pos="147161" algn="l"/>
              </a:tabLst>
            </a:pP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</a:t>
            </a: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500" spc="-9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685" indent="-137636">
              <a:spcBef>
                <a:spcPts val="304"/>
              </a:spcBef>
              <a:buClr>
                <a:srgbClr val="E28312"/>
              </a:buClr>
              <a:buChar char="◦"/>
              <a:tabLst>
                <a:tab pos="147161" algn="l"/>
              </a:tabLst>
            </a:pPr>
            <a:r>
              <a:rPr sz="1500" spc="-3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machine learning model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of</a:t>
            </a:r>
            <a:r>
              <a:rPr sz="1500" spc="-7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83%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685" marR="207645" indent="-137636">
              <a:lnSpc>
                <a:spcPts val="1620"/>
              </a:lnSpc>
              <a:spcBef>
                <a:spcPts val="476"/>
              </a:spcBef>
              <a:buClr>
                <a:srgbClr val="E28312"/>
              </a:buClr>
              <a:buChar char="◦"/>
              <a:tabLst>
                <a:tab pos="147161" algn="l"/>
              </a:tabLst>
            </a:pP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Allon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SpaceY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use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model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with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relatively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whether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launch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sz="1500" spc="-26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landing </a:t>
            </a: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whether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launch 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be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made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500" spc="-7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685" marR="3810" indent="-137636">
              <a:lnSpc>
                <a:spcPts val="1650"/>
              </a:lnSpc>
              <a:spcBef>
                <a:spcPts val="454"/>
              </a:spcBef>
              <a:buClr>
                <a:srgbClr val="E28312"/>
              </a:buClr>
              <a:buChar char="◦"/>
              <a:tabLst>
                <a:tab pos="147161" algn="l"/>
              </a:tabLst>
            </a:pP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possible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collected </a:t>
            </a:r>
            <a:r>
              <a:rPr sz="15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spc="-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</a:t>
            </a:r>
            <a:r>
              <a:rPr sz="1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  and </a:t>
            </a:r>
            <a:r>
              <a:rPr sz="1500" spc="-1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sz="1500" spc="-23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6265" y="1389461"/>
            <a:ext cx="747522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3316" y="689583"/>
            <a:ext cx="2384901" cy="583339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spcBef>
                <a:spcPts val="75"/>
              </a:spcBef>
            </a:pPr>
            <a:r>
              <a:rPr sz="3600" b="1" spc="-488" dirty="0"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APPENDIX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3316" y="1506001"/>
            <a:ext cx="6300788" cy="2725266"/>
          </a:xfrm>
          <a:prstGeom prst="rect">
            <a:avLst/>
          </a:prstGeom>
        </p:spPr>
        <p:txBody>
          <a:bodyPr vert="horz" wrap="square" lIns="0" tIns="123349" rIns="0" bIns="0" rtlCol="0">
            <a:spAutoFit/>
          </a:bodyPr>
          <a:lstStyle/>
          <a:p>
            <a:pPr marL="9525">
              <a:spcBef>
                <a:spcPts val="971"/>
              </a:spcBef>
            </a:pPr>
            <a:r>
              <a:rPr sz="14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sz="1400" u="heavy" spc="-8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sz="1400" u="heavy" spc="-3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u="heavy" spc="-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url: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900"/>
              </a:spcBef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https://github.com/paridhiarya/IBM_Data_Science_Professional_Certification_Applied_Capstone_Project.git</a:t>
            </a:r>
            <a:endParaRPr lang="en-IN" sz="1400" u="heavy" spc="-8" dirty="0">
              <a:solidFill>
                <a:srgbClr val="800080"/>
              </a:solidFill>
              <a:uFill>
                <a:solidFill>
                  <a:srgbClr val="800080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4"/>
              </a:spcBef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4"/>
              </a:spcBef>
            </a:pPr>
            <a:r>
              <a:rPr sz="1400" u="heavy" spc="-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IN" sz="1400" u="heavy" spc="-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400" u="heavy" spc="-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400" b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Instructors: </a:t>
            </a:r>
            <a:r>
              <a:rPr lang="en-IN" sz="1400" b="1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Rav</a:t>
            </a:r>
            <a:r>
              <a:rPr lang="en-IN" sz="1400" b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Ahuja, Alex </a:t>
            </a:r>
            <a:r>
              <a:rPr lang="en-IN" sz="1400" b="1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Aklson</a:t>
            </a:r>
            <a:r>
              <a:rPr lang="en-IN" sz="1400" b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b="1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Aije</a:t>
            </a:r>
            <a:r>
              <a:rPr lang="en-IN" sz="1400" b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Egwaikhide</a:t>
            </a:r>
            <a:r>
              <a:rPr lang="en-IN" sz="1400" b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Svetlana Levitan, Romeo </a:t>
            </a:r>
            <a:r>
              <a:rPr lang="en-IN" sz="1400" b="1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Kienzler</a:t>
            </a:r>
            <a:r>
              <a:rPr lang="en-IN" sz="1400" b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b="1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Polong</a:t>
            </a:r>
            <a:r>
              <a:rPr lang="en-IN" sz="1400" b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Lin, Joseph </a:t>
            </a:r>
            <a:r>
              <a:rPr lang="en-IN" sz="1400" b="1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Santarcangelo</a:t>
            </a:r>
            <a:r>
              <a:rPr lang="en-IN" sz="1400" b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Azim </a:t>
            </a:r>
            <a:r>
              <a:rPr lang="en-IN" sz="1400" b="1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Hirjani</a:t>
            </a:r>
            <a:r>
              <a:rPr lang="en-IN" sz="1400" b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b="1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Hima</a:t>
            </a:r>
            <a:r>
              <a:rPr lang="en-IN" sz="1400" b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Vasudevan, </a:t>
            </a:r>
            <a:r>
              <a:rPr lang="en-IN" sz="1400" b="1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Saishruthi</a:t>
            </a:r>
            <a:r>
              <a:rPr lang="en-IN" sz="1400" b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Swaminathan, Saeed </a:t>
            </a:r>
            <a:r>
              <a:rPr lang="en-IN" sz="1400" b="1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Aghabozorgi</a:t>
            </a:r>
            <a:r>
              <a:rPr lang="en-IN" sz="1400" b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Yan Luo</a:t>
            </a:r>
          </a:p>
          <a:p>
            <a:pPr>
              <a:spcBef>
                <a:spcPts val="30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4"/>
              </a:spcBef>
            </a:pPr>
            <a:r>
              <a:rPr sz="14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Special </a:t>
            </a:r>
            <a:r>
              <a:rPr sz="1400" u="heavy" spc="-11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Thanks </a:t>
            </a:r>
            <a:r>
              <a:rPr sz="14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14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Instructors: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900"/>
              </a:spcBef>
            </a:pPr>
            <a:r>
              <a:rPr sz="1400" u="heavy" spc="-15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https://www.coursera.org/professional-certificates/ibm-data-science?#instructors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2"/>
          <p:cNvSpPr txBox="1">
            <a:spLocks noGrp="1"/>
          </p:cNvSpPr>
          <p:nvPr>
            <p:ph type="title"/>
          </p:nvPr>
        </p:nvSpPr>
        <p:spPr>
          <a:xfrm>
            <a:off x="717800" y="120384"/>
            <a:ext cx="6447501" cy="9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Methodology</a:t>
            </a:r>
            <a:endParaRPr dirty="0"/>
          </a:p>
        </p:txBody>
      </p:sp>
      <p:grpSp>
        <p:nvGrpSpPr>
          <p:cNvPr id="909" name="Google Shape;909;p32"/>
          <p:cNvGrpSpPr/>
          <p:nvPr/>
        </p:nvGrpSpPr>
        <p:grpSpPr>
          <a:xfrm>
            <a:off x="2527534" y="3997526"/>
            <a:ext cx="5113687" cy="637240"/>
            <a:chOff x="2527534" y="3778975"/>
            <a:chExt cx="5113687" cy="637240"/>
          </a:xfrm>
        </p:grpSpPr>
        <p:sp>
          <p:nvSpPr>
            <p:cNvPr id="910" name="Google Shape;910;p32"/>
            <p:cNvSpPr/>
            <p:nvPr/>
          </p:nvSpPr>
          <p:spPr>
            <a:xfrm>
              <a:off x="2527534" y="3778975"/>
              <a:ext cx="5113687" cy="637240"/>
            </a:xfrm>
            <a:custGeom>
              <a:avLst/>
              <a:gdLst/>
              <a:ahLst/>
              <a:cxnLst/>
              <a:rect l="l" t="t" r="r" b="b"/>
              <a:pathLst>
                <a:path w="150281" h="29005" extrusionOk="0">
                  <a:moveTo>
                    <a:pt x="0" y="1"/>
                  </a:moveTo>
                  <a:lnTo>
                    <a:pt x="0" y="29004"/>
                  </a:lnTo>
                  <a:lnTo>
                    <a:pt x="150281" y="29004"/>
                  </a:lnTo>
                  <a:lnTo>
                    <a:pt x="1502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 txBox="1"/>
            <p:nvPr/>
          </p:nvSpPr>
          <p:spPr>
            <a:xfrm>
              <a:off x="3623869" y="4007459"/>
              <a:ext cx="3781137" cy="312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 dirty="0">
                  <a:solidFill>
                    <a:srgbClr val="FFFFFF"/>
                  </a:solidFill>
                  <a:latin typeface="Fira Sans Extra Condensed Medium"/>
                  <a:sym typeface="Fira Sans Extra Condensed Medium"/>
                </a:rPr>
                <a:t>Neptune</a:t>
              </a:r>
              <a:r>
                <a:rPr lang="en-US" sz="1200" dirty="0">
                  <a:solidFill>
                    <a:srgbClr val="FFFFFF"/>
                  </a:solidFill>
                  <a:latin typeface="Fira Sans Extra Condensed Medium"/>
                </a:rPr>
                <a:t>Perform predictive analysis using classification models and </a:t>
              </a:r>
              <a:r>
                <a:rPr lang="en-US" sz="1200" dirty="0" err="1">
                  <a:solidFill>
                    <a:srgbClr val="FFFFFF"/>
                  </a:solidFill>
                  <a:latin typeface="Fira Sans Extra Condensed Medium"/>
                </a:rPr>
                <a:t>GridSearchCV</a:t>
              </a:r>
              <a:endParaRPr lang="en-US" sz="1200" dirty="0">
                <a:solidFill>
                  <a:srgbClr val="FFFFFF"/>
                </a:solidFill>
                <a:latin typeface="Fira Sans Extra Condensed Mediu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4" name="Google Shape;914;p32"/>
          <p:cNvGrpSpPr/>
          <p:nvPr/>
        </p:nvGrpSpPr>
        <p:grpSpPr>
          <a:xfrm>
            <a:off x="2531421" y="3366184"/>
            <a:ext cx="5113633" cy="638800"/>
            <a:chOff x="2527588" y="3140750"/>
            <a:chExt cx="5113633" cy="638800"/>
          </a:xfrm>
        </p:grpSpPr>
        <p:sp>
          <p:nvSpPr>
            <p:cNvPr id="915" name="Google Shape;915;p32"/>
            <p:cNvSpPr/>
            <p:nvPr/>
          </p:nvSpPr>
          <p:spPr>
            <a:xfrm>
              <a:off x="2527588" y="3140750"/>
              <a:ext cx="5113633" cy="638800"/>
            </a:xfrm>
            <a:custGeom>
              <a:avLst/>
              <a:gdLst/>
              <a:ahLst/>
              <a:cxnLst/>
              <a:rect l="l" t="t" r="r" b="b"/>
              <a:pathLst>
                <a:path w="145781" h="29076" extrusionOk="0">
                  <a:moveTo>
                    <a:pt x="0" y="0"/>
                  </a:moveTo>
                  <a:lnTo>
                    <a:pt x="0" y="29075"/>
                  </a:lnTo>
                  <a:lnTo>
                    <a:pt x="145780" y="29075"/>
                  </a:lnTo>
                  <a:lnTo>
                    <a:pt x="1457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`</a:t>
              </a:r>
              <a:endParaRPr/>
            </a:p>
          </p:txBody>
        </p:sp>
        <p:sp>
          <p:nvSpPr>
            <p:cNvPr id="918" name="Google Shape;918;p32"/>
            <p:cNvSpPr txBox="1"/>
            <p:nvPr/>
          </p:nvSpPr>
          <p:spPr>
            <a:xfrm>
              <a:off x="3620036" y="3385388"/>
              <a:ext cx="3674615" cy="2863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200" dirty="0">
                  <a:solidFill>
                    <a:srgbClr val="FFFFFF"/>
                  </a:solidFill>
                  <a:latin typeface="Fira Sans Extra Condensed Medium"/>
                </a:rPr>
                <a:t>Perform interactive visual analytics using Folium and </a:t>
              </a:r>
              <a:r>
                <a:rPr lang="en-US" sz="1200" dirty="0" err="1">
                  <a:solidFill>
                    <a:srgbClr val="FFFFFF"/>
                  </a:solidFill>
                  <a:latin typeface="Fira Sans Extra Condensed Medium"/>
                </a:rPr>
                <a:t>Plotly</a:t>
              </a:r>
              <a:r>
                <a:rPr lang="en-US" sz="1200" dirty="0">
                  <a:solidFill>
                    <a:srgbClr val="FFFFFF"/>
                  </a:solidFill>
                  <a:latin typeface="Fira Sans Extra Condensed Medium"/>
                </a:rPr>
                <a:t> Dash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9" name="Google Shape;919;p32"/>
          <p:cNvGrpSpPr/>
          <p:nvPr/>
        </p:nvGrpSpPr>
        <p:grpSpPr>
          <a:xfrm>
            <a:off x="2527534" y="1452266"/>
            <a:ext cx="5113696" cy="900726"/>
            <a:chOff x="2527534" y="1249005"/>
            <a:chExt cx="5113696" cy="900726"/>
          </a:xfrm>
        </p:grpSpPr>
        <p:sp>
          <p:nvSpPr>
            <p:cNvPr id="920" name="Google Shape;920;p32"/>
            <p:cNvSpPr/>
            <p:nvPr/>
          </p:nvSpPr>
          <p:spPr>
            <a:xfrm>
              <a:off x="2527534" y="1249005"/>
              <a:ext cx="5113696" cy="638800"/>
            </a:xfrm>
            <a:custGeom>
              <a:avLst/>
              <a:gdLst/>
              <a:ahLst/>
              <a:cxnLst/>
              <a:rect l="l" t="t" r="r" b="b"/>
              <a:pathLst>
                <a:path w="150436" h="29076" extrusionOk="0">
                  <a:moveTo>
                    <a:pt x="0" y="1"/>
                  </a:moveTo>
                  <a:lnTo>
                    <a:pt x="0" y="29076"/>
                  </a:lnTo>
                  <a:lnTo>
                    <a:pt x="150436" y="29076"/>
                  </a:lnTo>
                  <a:lnTo>
                    <a:pt x="1504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 txBox="1"/>
            <p:nvPr/>
          </p:nvSpPr>
          <p:spPr>
            <a:xfrm>
              <a:off x="3629744" y="1288168"/>
              <a:ext cx="3922220" cy="8615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IN" sz="1200" dirty="0">
                  <a:solidFill>
                    <a:srgbClr val="FFFFFF"/>
                  </a:solidFill>
                  <a:latin typeface="Fira Sans Extra Condensed Medium"/>
                </a:rPr>
                <a:t>Data collection methodology : </a:t>
              </a:r>
              <a:r>
                <a:rPr lang="en-US" sz="1200" dirty="0">
                  <a:solidFill>
                    <a:srgbClr val="FFFFFF"/>
                  </a:solidFill>
                  <a:latin typeface="Fira Sans Extra Condensed Medium"/>
                </a:rPr>
                <a:t>Combined data from SpaceX public API and SpaceX Wikipedia page</a:t>
              </a:r>
            </a:p>
            <a:p>
              <a:endParaRPr lang="en-IN" sz="1200" dirty="0">
                <a:solidFill>
                  <a:srgbClr val="FFFFFF"/>
                </a:solidFill>
                <a:latin typeface="Fira Sans Extra Condensed Mediu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4" name="Google Shape;924;p32"/>
          <p:cNvGrpSpPr/>
          <p:nvPr/>
        </p:nvGrpSpPr>
        <p:grpSpPr>
          <a:xfrm>
            <a:off x="2527588" y="2099975"/>
            <a:ext cx="5113633" cy="885881"/>
            <a:chOff x="2527588" y="1871377"/>
            <a:chExt cx="5113633" cy="885881"/>
          </a:xfrm>
        </p:grpSpPr>
        <p:sp>
          <p:nvSpPr>
            <p:cNvPr id="925" name="Google Shape;925;p32"/>
            <p:cNvSpPr/>
            <p:nvPr/>
          </p:nvSpPr>
          <p:spPr>
            <a:xfrm>
              <a:off x="2527588" y="1871377"/>
              <a:ext cx="5113633" cy="636427"/>
            </a:xfrm>
            <a:custGeom>
              <a:avLst/>
              <a:gdLst/>
              <a:ahLst/>
              <a:cxnLst/>
              <a:rect l="l" t="t" r="r" b="b"/>
              <a:pathLst>
                <a:path w="145781" h="28968" extrusionOk="0">
                  <a:moveTo>
                    <a:pt x="0" y="0"/>
                  </a:moveTo>
                  <a:lnTo>
                    <a:pt x="0" y="28968"/>
                  </a:lnTo>
                  <a:lnTo>
                    <a:pt x="145780" y="28968"/>
                  </a:lnTo>
                  <a:lnTo>
                    <a:pt x="1457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 txBox="1"/>
            <p:nvPr/>
          </p:nvSpPr>
          <p:spPr>
            <a:xfrm>
              <a:off x="3629744" y="1951007"/>
              <a:ext cx="3922220" cy="8062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IN" sz="1200" dirty="0">
                  <a:solidFill>
                    <a:srgbClr val="FFFFFF"/>
                  </a:solidFill>
                  <a:latin typeface="Fira Sans Extra Condensed Medium"/>
                </a:rPr>
                <a:t>Perform data wrangling:</a:t>
              </a:r>
              <a:r>
                <a:rPr lang="en" sz="1200" dirty="0">
                  <a:solidFill>
                    <a:srgbClr val="FFFFFF"/>
                  </a:solidFill>
                  <a:latin typeface="Fira Sans Extra Condensed Medium"/>
                  <a:sym typeface="Roboto"/>
                </a:rPr>
                <a:t> </a:t>
              </a:r>
              <a:r>
                <a:rPr lang="en-US" sz="1200" dirty="0">
                  <a:solidFill>
                    <a:srgbClr val="FFFFFF"/>
                  </a:solidFill>
                  <a:latin typeface="Fira Sans Extra Condensed Medium"/>
                </a:rPr>
                <a:t>Classifying true landings as successful and unsuccessful otherwise</a:t>
              </a:r>
            </a:p>
            <a:p>
              <a:endParaRPr lang="en-IN" sz="1200" dirty="0">
                <a:latin typeface="Carlito"/>
                <a:cs typeface="Carli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9" name="Google Shape;929;p32"/>
          <p:cNvGrpSpPr/>
          <p:nvPr/>
        </p:nvGrpSpPr>
        <p:grpSpPr>
          <a:xfrm>
            <a:off x="2527588" y="2735827"/>
            <a:ext cx="5113633" cy="634098"/>
            <a:chOff x="2527588" y="2507232"/>
            <a:chExt cx="5113633" cy="634098"/>
          </a:xfrm>
        </p:grpSpPr>
        <p:sp>
          <p:nvSpPr>
            <p:cNvPr id="930" name="Google Shape;930;p32"/>
            <p:cNvSpPr/>
            <p:nvPr/>
          </p:nvSpPr>
          <p:spPr>
            <a:xfrm>
              <a:off x="2527588" y="2507232"/>
              <a:ext cx="5113633" cy="634098"/>
            </a:xfrm>
            <a:custGeom>
              <a:avLst/>
              <a:gdLst/>
              <a:ahLst/>
              <a:cxnLst/>
              <a:rect l="l" t="t" r="r" b="b"/>
              <a:pathLst>
                <a:path w="145781" h="28862" extrusionOk="0">
                  <a:moveTo>
                    <a:pt x="0" y="1"/>
                  </a:moveTo>
                  <a:lnTo>
                    <a:pt x="0" y="28861"/>
                  </a:lnTo>
                  <a:lnTo>
                    <a:pt x="145780" y="28861"/>
                  </a:lnTo>
                  <a:lnTo>
                    <a:pt x="1457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 txBox="1"/>
            <p:nvPr/>
          </p:nvSpPr>
          <p:spPr>
            <a:xfrm>
              <a:off x="3623869" y="2764399"/>
              <a:ext cx="3781137" cy="2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200" dirty="0">
                  <a:solidFill>
                    <a:srgbClr val="FFFFFF"/>
                  </a:solidFill>
                  <a:latin typeface="Fira Sans Extra Condensed Medium"/>
                </a:rPr>
                <a:t>Perform exploratory data analysis (EDA) using visualization and SQL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4" name="Google Shape;934;p32"/>
          <p:cNvGrpSpPr/>
          <p:nvPr/>
        </p:nvGrpSpPr>
        <p:grpSpPr>
          <a:xfrm>
            <a:off x="1502767" y="1351881"/>
            <a:ext cx="1974326" cy="3403319"/>
            <a:chOff x="1951113" y="1459836"/>
            <a:chExt cx="1659934" cy="2861375"/>
          </a:xfrm>
        </p:grpSpPr>
        <p:sp>
          <p:nvSpPr>
            <p:cNvPr id="935" name="Google Shape;935;p32"/>
            <p:cNvSpPr/>
            <p:nvPr/>
          </p:nvSpPr>
          <p:spPr>
            <a:xfrm>
              <a:off x="1951113" y="2995201"/>
              <a:ext cx="576950" cy="730669"/>
            </a:xfrm>
            <a:custGeom>
              <a:avLst/>
              <a:gdLst/>
              <a:ahLst/>
              <a:cxnLst/>
              <a:rect l="l" t="t" r="r" b="b"/>
              <a:pathLst>
                <a:path w="24933" h="31576" extrusionOk="0">
                  <a:moveTo>
                    <a:pt x="20134" y="0"/>
                  </a:moveTo>
                  <a:cubicBezTo>
                    <a:pt x="20134" y="0"/>
                    <a:pt x="1" y="6834"/>
                    <a:pt x="2287" y="31575"/>
                  </a:cubicBezTo>
                  <a:cubicBezTo>
                    <a:pt x="2287" y="31575"/>
                    <a:pt x="9943" y="24027"/>
                    <a:pt x="24933" y="23336"/>
                  </a:cubicBezTo>
                  <a:lnTo>
                    <a:pt x="201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3034097" y="2995201"/>
              <a:ext cx="576950" cy="730669"/>
            </a:xfrm>
            <a:custGeom>
              <a:avLst/>
              <a:gdLst/>
              <a:ahLst/>
              <a:cxnLst/>
              <a:rect l="l" t="t" r="r" b="b"/>
              <a:pathLst>
                <a:path w="24933" h="31576" extrusionOk="0">
                  <a:moveTo>
                    <a:pt x="4799" y="0"/>
                  </a:moveTo>
                  <a:lnTo>
                    <a:pt x="0" y="23336"/>
                  </a:lnTo>
                  <a:cubicBezTo>
                    <a:pt x="14990" y="24027"/>
                    <a:pt x="22646" y="31575"/>
                    <a:pt x="22646" y="31575"/>
                  </a:cubicBezTo>
                  <a:cubicBezTo>
                    <a:pt x="24932" y="6834"/>
                    <a:pt x="4799" y="0"/>
                    <a:pt x="4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2239282" y="2032318"/>
              <a:ext cx="1088020" cy="1621397"/>
            </a:xfrm>
            <a:custGeom>
              <a:avLst/>
              <a:gdLst/>
              <a:ahLst/>
              <a:cxnLst/>
              <a:rect l="l" t="t" r="r" b="b"/>
              <a:pathLst>
                <a:path w="47019" h="70069" extrusionOk="0">
                  <a:moveTo>
                    <a:pt x="11848" y="1"/>
                  </a:moveTo>
                  <a:cubicBezTo>
                    <a:pt x="1" y="37672"/>
                    <a:pt x="14372" y="70069"/>
                    <a:pt x="14372" y="70069"/>
                  </a:cubicBezTo>
                  <a:lnTo>
                    <a:pt x="32660" y="70069"/>
                  </a:lnTo>
                  <a:cubicBezTo>
                    <a:pt x="32660" y="70069"/>
                    <a:pt x="47019" y="37672"/>
                    <a:pt x="35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2569333" y="2157407"/>
              <a:ext cx="428159" cy="428159"/>
            </a:xfrm>
            <a:custGeom>
              <a:avLst/>
              <a:gdLst/>
              <a:ahLst/>
              <a:cxnLst/>
              <a:rect l="l" t="t" r="r" b="b"/>
              <a:pathLst>
                <a:path w="18503" h="18503" extrusionOk="0">
                  <a:moveTo>
                    <a:pt x="9252" y="0"/>
                  </a:moveTo>
                  <a:cubicBezTo>
                    <a:pt x="4144" y="0"/>
                    <a:pt x="1" y="4144"/>
                    <a:pt x="1" y="9251"/>
                  </a:cubicBezTo>
                  <a:cubicBezTo>
                    <a:pt x="1" y="14371"/>
                    <a:pt x="4144" y="18503"/>
                    <a:pt x="9252" y="18503"/>
                  </a:cubicBezTo>
                  <a:cubicBezTo>
                    <a:pt x="14360" y="18503"/>
                    <a:pt x="18503" y="14371"/>
                    <a:pt x="18503" y="9251"/>
                  </a:cubicBezTo>
                  <a:cubicBezTo>
                    <a:pt x="18503" y="4144"/>
                    <a:pt x="14360" y="0"/>
                    <a:pt x="9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2"/>
            <p:cNvSpPr/>
            <p:nvPr/>
          </p:nvSpPr>
          <p:spPr>
            <a:xfrm>
              <a:off x="2537101" y="3562176"/>
              <a:ext cx="492627" cy="91472"/>
            </a:xfrm>
            <a:custGeom>
              <a:avLst/>
              <a:gdLst/>
              <a:ahLst/>
              <a:cxnLst/>
              <a:rect l="l" t="t" r="r" b="b"/>
              <a:pathLst>
                <a:path w="21289" h="3953" extrusionOk="0">
                  <a:moveTo>
                    <a:pt x="1" y="0"/>
                  </a:moveTo>
                  <a:cubicBezTo>
                    <a:pt x="870" y="2560"/>
                    <a:pt x="1501" y="3953"/>
                    <a:pt x="1501" y="3953"/>
                  </a:cubicBezTo>
                  <a:lnTo>
                    <a:pt x="19789" y="3953"/>
                  </a:lnTo>
                  <a:cubicBezTo>
                    <a:pt x="19789" y="3953"/>
                    <a:pt x="20408" y="2560"/>
                    <a:pt x="2128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2404863" y="3653622"/>
              <a:ext cx="756840" cy="667589"/>
            </a:xfrm>
            <a:custGeom>
              <a:avLst/>
              <a:gdLst/>
              <a:ahLst/>
              <a:cxnLst/>
              <a:rect l="l" t="t" r="r" b="b"/>
              <a:pathLst>
                <a:path w="32707" h="28850" extrusionOk="0">
                  <a:moveTo>
                    <a:pt x="7216" y="1"/>
                  </a:moveTo>
                  <a:cubicBezTo>
                    <a:pt x="7216" y="1"/>
                    <a:pt x="286" y="3204"/>
                    <a:pt x="1" y="15039"/>
                  </a:cubicBezTo>
                  <a:cubicBezTo>
                    <a:pt x="1" y="15039"/>
                    <a:pt x="3680" y="9859"/>
                    <a:pt x="9704" y="9621"/>
                  </a:cubicBezTo>
                  <a:lnTo>
                    <a:pt x="9704" y="9621"/>
                  </a:lnTo>
                  <a:cubicBezTo>
                    <a:pt x="9704" y="9621"/>
                    <a:pt x="8252" y="22444"/>
                    <a:pt x="16360" y="28850"/>
                  </a:cubicBezTo>
                  <a:cubicBezTo>
                    <a:pt x="24468" y="22444"/>
                    <a:pt x="23015" y="9621"/>
                    <a:pt x="23015" y="9621"/>
                  </a:cubicBezTo>
                  <a:lnTo>
                    <a:pt x="23015" y="9621"/>
                  </a:lnTo>
                  <a:cubicBezTo>
                    <a:pt x="29040" y="9859"/>
                    <a:pt x="32707" y="15039"/>
                    <a:pt x="32707" y="15039"/>
                  </a:cubicBezTo>
                  <a:cubicBezTo>
                    <a:pt x="32433" y="3204"/>
                    <a:pt x="25504" y="1"/>
                    <a:pt x="25504" y="1"/>
                  </a:cubicBezTo>
                  <a:close/>
                </a:path>
              </a:pathLst>
            </a:custGeom>
            <a:gradFill>
              <a:gsLst>
                <a:gs pos="0">
                  <a:srgbClr val="FCBD24"/>
                </a:gs>
                <a:gs pos="100000">
                  <a:srgbClr val="FF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2"/>
            <p:cNvSpPr/>
            <p:nvPr/>
          </p:nvSpPr>
          <p:spPr>
            <a:xfrm>
              <a:off x="2513407" y="1459836"/>
              <a:ext cx="540018" cy="572530"/>
            </a:xfrm>
            <a:custGeom>
              <a:avLst/>
              <a:gdLst/>
              <a:ahLst/>
              <a:cxnLst/>
              <a:rect l="l" t="t" r="r" b="b"/>
              <a:pathLst>
                <a:path w="23337" h="24742" extrusionOk="0">
                  <a:moveTo>
                    <a:pt x="11669" y="1"/>
                  </a:moveTo>
                  <a:cubicBezTo>
                    <a:pt x="6299" y="8311"/>
                    <a:pt x="2549" y="16646"/>
                    <a:pt x="1" y="24742"/>
                  </a:cubicBezTo>
                  <a:lnTo>
                    <a:pt x="23337" y="24742"/>
                  </a:lnTo>
                  <a:cubicBezTo>
                    <a:pt x="20789" y="16646"/>
                    <a:pt x="17038" y="8311"/>
                    <a:pt x="116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2"/>
            <p:cNvSpPr/>
            <p:nvPr/>
          </p:nvSpPr>
          <p:spPr>
            <a:xfrm>
              <a:off x="2607072" y="2195425"/>
              <a:ext cx="352399" cy="352399"/>
            </a:xfrm>
            <a:custGeom>
              <a:avLst/>
              <a:gdLst/>
              <a:ahLst/>
              <a:cxnLst/>
              <a:rect l="l" t="t" r="r" b="b"/>
              <a:pathLst>
                <a:path w="15229" h="15229" extrusionOk="0">
                  <a:moveTo>
                    <a:pt x="7621" y="0"/>
                  </a:moveTo>
                  <a:cubicBezTo>
                    <a:pt x="3418" y="0"/>
                    <a:pt x="1" y="3406"/>
                    <a:pt x="1" y="7608"/>
                  </a:cubicBezTo>
                  <a:cubicBezTo>
                    <a:pt x="1" y="11823"/>
                    <a:pt x="3418" y="15228"/>
                    <a:pt x="7621" y="15228"/>
                  </a:cubicBezTo>
                  <a:cubicBezTo>
                    <a:pt x="11824" y="15228"/>
                    <a:pt x="15229" y="11823"/>
                    <a:pt x="15229" y="7608"/>
                  </a:cubicBezTo>
                  <a:cubicBezTo>
                    <a:pt x="15229" y="3406"/>
                    <a:pt x="11824" y="0"/>
                    <a:pt x="76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938A2DF-119C-8DE9-FFA0-7F93E82E52B2}"/>
              </a:ext>
            </a:extLst>
          </p:cNvPr>
          <p:cNvCxnSpPr>
            <a:cxnSpLocks/>
          </p:cNvCxnSpPr>
          <p:nvPr/>
        </p:nvCxnSpPr>
        <p:spPr>
          <a:xfrm>
            <a:off x="717800" y="1018375"/>
            <a:ext cx="7585279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34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9"/>
          <p:cNvSpPr/>
          <p:nvPr/>
        </p:nvSpPr>
        <p:spPr>
          <a:xfrm>
            <a:off x="2700" y="1200675"/>
            <a:ext cx="4509540" cy="3942871"/>
          </a:xfrm>
          <a:custGeom>
            <a:avLst/>
            <a:gdLst/>
            <a:ahLst/>
            <a:cxnLst/>
            <a:rect l="l" t="t" r="r" b="b"/>
            <a:pathLst>
              <a:path w="140506" h="122850" extrusionOk="0">
                <a:moveTo>
                  <a:pt x="140506" y="1"/>
                </a:moveTo>
                <a:cubicBezTo>
                  <a:pt x="140505" y="1"/>
                  <a:pt x="139791" y="215"/>
                  <a:pt x="138446" y="596"/>
                </a:cubicBezTo>
                <a:cubicBezTo>
                  <a:pt x="137779" y="786"/>
                  <a:pt x="136946" y="1025"/>
                  <a:pt x="135981" y="1298"/>
                </a:cubicBezTo>
                <a:cubicBezTo>
                  <a:pt x="135493" y="1441"/>
                  <a:pt x="134969" y="1596"/>
                  <a:pt x="134410" y="1751"/>
                </a:cubicBezTo>
                <a:cubicBezTo>
                  <a:pt x="133862" y="1929"/>
                  <a:pt x="133267" y="2120"/>
                  <a:pt x="132648" y="2322"/>
                </a:cubicBezTo>
                <a:cubicBezTo>
                  <a:pt x="131398" y="2739"/>
                  <a:pt x="130005" y="3180"/>
                  <a:pt x="128504" y="3680"/>
                </a:cubicBezTo>
                <a:cubicBezTo>
                  <a:pt x="128409" y="3703"/>
                  <a:pt x="128314" y="3739"/>
                  <a:pt x="128219" y="3775"/>
                </a:cubicBezTo>
                <a:cubicBezTo>
                  <a:pt x="128123" y="3799"/>
                  <a:pt x="128028" y="3834"/>
                  <a:pt x="127933" y="3870"/>
                </a:cubicBezTo>
                <a:cubicBezTo>
                  <a:pt x="127742" y="3942"/>
                  <a:pt x="127552" y="4013"/>
                  <a:pt x="127361" y="4084"/>
                </a:cubicBezTo>
                <a:cubicBezTo>
                  <a:pt x="126968" y="4227"/>
                  <a:pt x="126576" y="4370"/>
                  <a:pt x="126183" y="4513"/>
                </a:cubicBezTo>
                <a:cubicBezTo>
                  <a:pt x="125373" y="4811"/>
                  <a:pt x="124540" y="5108"/>
                  <a:pt x="123682" y="5418"/>
                </a:cubicBezTo>
                <a:cubicBezTo>
                  <a:pt x="123242" y="5585"/>
                  <a:pt x="122801" y="5739"/>
                  <a:pt x="122361" y="5906"/>
                </a:cubicBezTo>
                <a:cubicBezTo>
                  <a:pt x="121920" y="6073"/>
                  <a:pt x="121480" y="6251"/>
                  <a:pt x="121015" y="6430"/>
                </a:cubicBezTo>
                <a:cubicBezTo>
                  <a:pt x="120110" y="6799"/>
                  <a:pt x="119182" y="7180"/>
                  <a:pt x="118229" y="7561"/>
                </a:cubicBezTo>
                <a:cubicBezTo>
                  <a:pt x="116289" y="8311"/>
                  <a:pt x="114324" y="9216"/>
                  <a:pt x="112240" y="10133"/>
                </a:cubicBezTo>
                <a:cubicBezTo>
                  <a:pt x="111717" y="10371"/>
                  <a:pt x="111193" y="10597"/>
                  <a:pt x="110657" y="10835"/>
                </a:cubicBezTo>
                <a:cubicBezTo>
                  <a:pt x="110133" y="11073"/>
                  <a:pt x="109609" y="11335"/>
                  <a:pt x="109073" y="11585"/>
                </a:cubicBezTo>
                <a:cubicBezTo>
                  <a:pt x="108002" y="12109"/>
                  <a:pt x="106918" y="12633"/>
                  <a:pt x="105811" y="13169"/>
                </a:cubicBezTo>
                <a:cubicBezTo>
                  <a:pt x="104692" y="13693"/>
                  <a:pt x="103596" y="14288"/>
                  <a:pt x="102465" y="14871"/>
                </a:cubicBezTo>
                <a:cubicBezTo>
                  <a:pt x="101334" y="15467"/>
                  <a:pt x="100179" y="16062"/>
                  <a:pt x="99024" y="16669"/>
                </a:cubicBezTo>
                <a:cubicBezTo>
                  <a:pt x="97870" y="17324"/>
                  <a:pt x="96715" y="17967"/>
                  <a:pt x="95536" y="18634"/>
                </a:cubicBezTo>
                <a:cubicBezTo>
                  <a:pt x="94953" y="18967"/>
                  <a:pt x="94357" y="19301"/>
                  <a:pt x="93762" y="19634"/>
                </a:cubicBezTo>
                <a:cubicBezTo>
                  <a:pt x="93167" y="19979"/>
                  <a:pt x="92583" y="20348"/>
                  <a:pt x="91988" y="20694"/>
                </a:cubicBezTo>
                <a:cubicBezTo>
                  <a:pt x="90809" y="21420"/>
                  <a:pt x="89607" y="22146"/>
                  <a:pt x="88392" y="22872"/>
                </a:cubicBezTo>
                <a:cubicBezTo>
                  <a:pt x="88095" y="23051"/>
                  <a:pt x="87797" y="23253"/>
                  <a:pt x="87499" y="23444"/>
                </a:cubicBezTo>
                <a:cubicBezTo>
                  <a:pt x="87202" y="23634"/>
                  <a:pt x="86904" y="23837"/>
                  <a:pt x="86606" y="24027"/>
                </a:cubicBezTo>
                <a:cubicBezTo>
                  <a:pt x="85999" y="24420"/>
                  <a:pt x="85392" y="24801"/>
                  <a:pt x="84797" y="25194"/>
                </a:cubicBezTo>
                <a:cubicBezTo>
                  <a:pt x="84189" y="25587"/>
                  <a:pt x="83570" y="25992"/>
                  <a:pt x="82963" y="26385"/>
                </a:cubicBezTo>
                <a:cubicBezTo>
                  <a:pt x="82356" y="26790"/>
                  <a:pt x="81760" y="27206"/>
                  <a:pt x="81153" y="27623"/>
                </a:cubicBezTo>
                <a:cubicBezTo>
                  <a:pt x="79939" y="28456"/>
                  <a:pt x="78724" y="29302"/>
                  <a:pt x="77498" y="30159"/>
                </a:cubicBezTo>
                <a:cubicBezTo>
                  <a:pt x="76295" y="31040"/>
                  <a:pt x="75081" y="31921"/>
                  <a:pt x="73867" y="32826"/>
                </a:cubicBezTo>
                <a:cubicBezTo>
                  <a:pt x="73569" y="33040"/>
                  <a:pt x="73259" y="33267"/>
                  <a:pt x="72950" y="33493"/>
                </a:cubicBezTo>
                <a:lnTo>
                  <a:pt x="72497" y="33838"/>
                </a:lnTo>
                <a:lnTo>
                  <a:pt x="72045" y="34183"/>
                </a:lnTo>
                <a:cubicBezTo>
                  <a:pt x="71450" y="34648"/>
                  <a:pt x="70842" y="35112"/>
                  <a:pt x="70247" y="35588"/>
                </a:cubicBezTo>
                <a:cubicBezTo>
                  <a:pt x="69640" y="36053"/>
                  <a:pt x="69033" y="36529"/>
                  <a:pt x="68437" y="36993"/>
                </a:cubicBezTo>
                <a:cubicBezTo>
                  <a:pt x="68128" y="37231"/>
                  <a:pt x="67830" y="37469"/>
                  <a:pt x="67521" y="37708"/>
                </a:cubicBezTo>
                <a:lnTo>
                  <a:pt x="66628" y="38446"/>
                </a:lnTo>
                <a:cubicBezTo>
                  <a:pt x="65449" y="39422"/>
                  <a:pt x="64246" y="40410"/>
                  <a:pt x="63056" y="41399"/>
                </a:cubicBezTo>
                <a:lnTo>
                  <a:pt x="62603" y="41768"/>
                </a:lnTo>
                <a:lnTo>
                  <a:pt x="62163" y="42149"/>
                </a:lnTo>
                <a:lnTo>
                  <a:pt x="61294" y="42923"/>
                </a:lnTo>
                <a:cubicBezTo>
                  <a:pt x="60698" y="43423"/>
                  <a:pt x="60115" y="43946"/>
                  <a:pt x="59531" y="44458"/>
                </a:cubicBezTo>
                <a:lnTo>
                  <a:pt x="57769" y="45994"/>
                </a:lnTo>
                <a:lnTo>
                  <a:pt x="56043" y="47578"/>
                </a:lnTo>
                <a:lnTo>
                  <a:pt x="54328" y="49173"/>
                </a:lnTo>
                <a:cubicBezTo>
                  <a:pt x="53745" y="49709"/>
                  <a:pt x="53162" y="50233"/>
                  <a:pt x="52614" y="50781"/>
                </a:cubicBezTo>
                <a:cubicBezTo>
                  <a:pt x="51495" y="51876"/>
                  <a:pt x="50364" y="52959"/>
                  <a:pt x="49256" y="54055"/>
                </a:cubicBezTo>
                <a:cubicBezTo>
                  <a:pt x="48685" y="54591"/>
                  <a:pt x="48149" y="55150"/>
                  <a:pt x="47601" y="55710"/>
                </a:cubicBezTo>
                <a:cubicBezTo>
                  <a:pt x="47054" y="56269"/>
                  <a:pt x="46506" y="56829"/>
                  <a:pt x="45970" y="57389"/>
                </a:cubicBezTo>
                <a:cubicBezTo>
                  <a:pt x="45423" y="57936"/>
                  <a:pt x="44875" y="58496"/>
                  <a:pt x="44339" y="59055"/>
                </a:cubicBezTo>
                <a:cubicBezTo>
                  <a:pt x="43803" y="59627"/>
                  <a:pt x="43279" y="60187"/>
                  <a:pt x="42756" y="60758"/>
                </a:cubicBezTo>
                <a:cubicBezTo>
                  <a:pt x="38505" y="65271"/>
                  <a:pt x="34540" y="69926"/>
                  <a:pt x="30790" y="74534"/>
                </a:cubicBezTo>
                <a:cubicBezTo>
                  <a:pt x="29873" y="75700"/>
                  <a:pt x="28944" y="76855"/>
                  <a:pt x="28039" y="77998"/>
                </a:cubicBezTo>
                <a:cubicBezTo>
                  <a:pt x="27158" y="79153"/>
                  <a:pt x="26277" y="80308"/>
                  <a:pt x="25408" y="81451"/>
                </a:cubicBezTo>
                <a:cubicBezTo>
                  <a:pt x="24980" y="82023"/>
                  <a:pt x="24551" y="82582"/>
                  <a:pt x="24122" y="83154"/>
                </a:cubicBezTo>
                <a:cubicBezTo>
                  <a:pt x="23706" y="83737"/>
                  <a:pt x="23301" y="84309"/>
                  <a:pt x="22884" y="84868"/>
                </a:cubicBezTo>
                <a:cubicBezTo>
                  <a:pt x="22062" y="86011"/>
                  <a:pt x="21253" y="87130"/>
                  <a:pt x="20455" y="88250"/>
                </a:cubicBezTo>
                <a:cubicBezTo>
                  <a:pt x="19681" y="89381"/>
                  <a:pt x="18919" y="90500"/>
                  <a:pt x="18169" y="91595"/>
                </a:cubicBezTo>
                <a:cubicBezTo>
                  <a:pt x="17788" y="92143"/>
                  <a:pt x="17407" y="92691"/>
                  <a:pt x="17050" y="93238"/>
                </a:cubicBezTo>
                <a:cubicBezTo>
                  <a:pt x="16693" y="93786"/>
                  <a:pt x="16336" y="94334"/>
                  <a:pt x="15978" y="94869"/>
                </a:cubicBezTo>
                <a:cubicBezTo>
                  <a:pt x="15276" y="95953"/>
                  <a:pt x="14573" y="97024"/>
                  <a:pt x="13895" y="98072"/>
                </a:cubicBezTo>
                <a:cubicBezTo>
                  <a:pt x="13240" y="99132"/>
                  <a:pt x="12585" y="100180"/>
                  <a:pt x="11954" y="101192"/>
                </a:cubicBezTo>
                <a:cubicBezTo>
                  <a:pt x="10668" y="103228"/>
                  <a:pt x="9513" y="105228"/>
                  <a:pt x="8394" y="107133"/>
                </a:cubicBezTo>
                <a:cubicBezTo>
                  <a:pt x="8120" y="107609"/>
                  <a:pt x="7846" y="108073"/>
                  <a:pt x="7573" y="108538"/>
                </a:cubicBezTo>
                <a:cubicBezTo>
                  <a:pt x="7311" y="109014"/>
                  <a:pt x="7061" y="109466"/>
                  <a:pt x="6799" y="109931"/>
                </a:cubicBezTo>
                <a:cubicBezTo>
                  <a:pt x="6299" y="110836"/>
                  <a:pt x="5799" y="111729"/>
                  <a:pt x="5322" y="112586"/>
                </a:cubicBezTo>
                <a:cubicBezTo>
                  <a:pt x="5084" y="113014"/>
                  <a:pt x="4846" y="113443"/>
                  <a:pt x="4620" y="113860"/>
                </a:cubicBezTo>
                <a:cubicBezTo>
                  <a:pt x="4394" y="114277"/>
                  <a:pt x="4179" y="114693"/>
                  <a:pt x="3965" y="115098"/>
                </a:cubicBezTo>
                <a:cubicBezTo>
                  <a:pt x="3536" y="115920"/>
                  <a:pt x="3120" y="116705"/>
                  <a:pt x="2727" y="117456"/>
                </a:cubicBezTo>
                <a:cubicBezTo>
                  <a:pt x="2524" y="117837"/>
                  <a:pt x="2334" y="118206"/>
                  <a:pt x="2143" y="118575"/>
                </a:cubicBezTo>
                <a:cubicBezTo>
                  <a:pt x="2048" y="118753"/>
                  <a:pt x="1953" y="118932"/>
                  <a:pt x="1858" y="119110"/>
                </a:cubicBezTo>
                <a:cubicBezTo>
                  <a:pt x="1762" y="119289"/>
                  <a:pt x="1679" y="119468"/>
                  <a:pt x="1596" y="119646"/>
                </a:cubicBezTo>
                <a:cubicBezTo>
                  <a:pt x="1238" y="120349"/>
                  <a:pt x="905" y="121015"/>
                  <a:pt x="596" y="121658"/>
                </a:cubicBezTo>
                <a:cubicBezTo>
                  <a:pt x="393" y="122063"/>
                  <a:pt x="191" y="122468"/>
                  <a:pt x="0" y="122849"/>
                </a:cubicBezTo>
                <a:lnTo>
                  <a:pt x="44649" y="122849"/>
                </a:lnTo>
                <a:cubicBezTo>
                  <a:pt x="45161" y="121135"/>
                  <a:pt x="45684" y="119325"/>
                  <a:pt x="46316" y="117467"/>
                </a:cubicBezTo>
                <a:cubicBezTo>
                  <a:pt x="46637" y="116491"/>
                  <a:pt x="46970" y="115491"/>
                  <a:pt x="47304" y="114467"/>
                </a:cubicBezTo>
                <a:cubicBezTo>
                  <a:pt x="47661" y="113455"/>
                  <a:pt x="48030" y="112419"/>
                  <a:pt x="48399" y="111371"/>
                </a:cubicBezTo>
                <a:cubicBezTo>
                  <a:pt x="48578" y="110848"/>
                  <a:pt x="48768" y="110312"/>
                  <a:pt x="48959" y="109776"/>
                </a:cubicBezTo>
                <a:cubicBezTo>
                  <a:pt x="49149" y="109240"/>
                  <a:pt x="49364" y="108716"/>
                  <a:pt x="49566" y="108169"/>
                </a:cubicBezTo>
                <a:cubicBezTo>
                  <a:pt x="49971" y="107097"/>
                  <a:pt x="50387" y="106002"/>
                  <a:pt x="50816" y="104883"/>
                </a:cubicBezTo>
                <a:cubicBezTo>
                  <a:pt x="51257" y="103775"/>
                  <a:pt x="51721" y="102668"/>
                  <a:pt x="52173" y="101525"/>
                </a:cubicBezTo>
                <a:cubicBezTo>
                  <a:pt x="52412" y="100965"/>
                  <a:pt x="52638" y="100394"/>
                  <a:pt x="52876" y="99822"/>
                </a:cubicBezTo>
                <a:cubicBezTo>
                  <a:pt x="53114" y="99239"/>
                  <a:pt x="53364" y="98679"/>
                  <a:pt x="53614" y="98096"/>
                </a:cubicBezTo>
                <a:cubicBezTo>
                  <a:pt x="54114" y="96953"/>
                  <a:pt x="54626" y="95786"/>
                  <a:pt x="55138" y="94607"/>
                </a:cubicBezTo>
                <a:cubicBezTo>
                  <a:pt x="55674" y="93453"/>
                  <a:pt x="56222" y="92274"/>
                  <a:pt x="56781" y="91083"/>
                </a:cubicBezTo>
                <a:cubicBezTo>
                  <a:pt x="59019" y="86368"/>
                  <a:pt x="61472" y="81511"/>
                  <a:pt x="64211" y="76701"/>
                </a:cubicBezTo>
                <a:cubicBezTo>
                  <a:pt x="64556" y="76105"/>
                  <a:pt x="64889" y="75498"/>
                  <a:pt x="65235" y="74891"/>
                </a:cubicBezTo>
                <a:cubicBezTo>
                  <a:pt x="65580" y="74295"/>
                  <a:pt x="65937" y="73688"/>
                  <a:pt x="66294" y="73093"/>
                </a:cubicBezTo>
                <a:cubicBezTo>
                  <a:pt x="66651" y="72498"/>
                  <a:pt x="67009" y="71890"/>
                  <a:pt x="67366" y="71295"/>
                </a:cubicBezTo>
                <a:cubicBezTo>
                  <a:pt x="67723" y="70688"/>
                  <a:pt x="68080" y="70081"/>
                  <a:pt x="68461" y="69485"/>
                </a:cubicBezTo>
                <a:cubicBezTo>
                  <a:pt x="69211" y="68295"/>
                  <a:pt x="69961" y="67104"/>
                  <a:pt x="70711" y="65913"/>
                </a:cubicBezTo>
                <a:cubicBezTo>
                  <a:pt x="71081" y="65306"/>
                  <a:pt x="71473" y="64723"/>
                  <a:pt x="71866" y="64139"/>
                </a:cubicBezTo>
                <a:lnTo>
                  <a:pt x="73045" y="62377"/>
                </a:lnTo>
                <a:lnTo>
                  <a:pt x="74224" y="60603"/>
                </a:lnTo>
                <a:lnTo>
                  <a:pt x="75450" y="58865"/>
                </a:lnTo>
                <a:cubicBezTo>
                  <a:pt x="75855" y="58293"/>
                  <a:pt x="76272" y="57710"/>
                  <a:pt x="76676" y="57127"/>
                </a:cubicBezTo>
                <a:lnTo>
                  <a:pt x="77296" y="56269"/>
                </a:lnTo>
                <a:lnTo>
                  <a:pt x="77605" y="55829"/>
                </a:lnTo>
                <a:lnTo>
                  <a:pt x="77915" y="55400"/>
                </a:lnTo>
                <a:cubicBezTo>
                  <a:pt x="78772" y="54269"/>
                  <a:pt x="79617" y="53138"/>
                  <a:pt x="80463" y="52007"/>
                </a:cubicBezTo>
                <a:lnTo>
                  <a:pt x="81094" y="51162"/>
                </a:lnTo>
                <a:lnTo>
                  <a:pt x="81749" y="50340"/>
                </a:lnTo>
                <a:cubicBezTo>
                  <a:pt x="82189" y="49781"/>
                  <a:pt x="82630" y="49233"/>
                  <a:pt x="83058" y="48685"/>
                </a:cubicBezTo>
                <a:cubicBezTo>
                  <a:pt x="83499" y="48137"/>
                  <a:pt x="83939" y="47590"/>
                  <a:pt x="84368" y="47042"/>
                </a:cubicBezTo>
                <a:lnTo>
                  <a:pt x="84701" y="46625"/>
                </a:lnTo>
                <a:lnTo>
                  <a:pt x="85035" y="46221"/>
                </a:lnTo>
                <a:cubicBezTo>
                  <a:pt x="85261" y="45959"/>
                  <a:pt x="85487" y="45697"/>
                  <a:pt x="85713" y="45423"/>
                </a:cubicBezTo>
                <a:cubicBezTo>
                  <a:pt x="86606" y="44351"/>
                  <a:pt x="87511" y="43292"/>
                  <a:pt x="88392" y="42232"/>
                </a:cubicBezTo>
                <a:cubicBezTo>
                  <a:pt x="89321" y="41208"/>
                  <a:pt x="90226" y="40184"/>
                  <a:pt x="91143" y="39160"/>
                </a:cubicBezTo>
                <a:cubicBezTo>
                  <a:pt x="91595" y="38648"/>
                  <a:pt x="92047" y="38136"/>
                  <a:pt x="92512" y="37636"/>
                </a:cubicBezTo>
                <a:cubicBezTo>
                  <a:pt x="92976" y="37148"/>
                  <a:pt x="93440" y="36660"/>
                  <a:pt x="93905" y="36172"/>
                </a:cubicBezTo>
                <a:cubicBezTo>
                  <a:pt x="94369" y="35684"/>
                  <a:pt x="94833" y="35195"/>
                  <a:pt x="95286" y="34707"/>
                </a:cubicBezTo>
                <a:cubicBezTo>
                  <a:pt x="95524" y="34457"/>
                  <a:pt x="95750" y="34219"/>
                  <a:pt x="95976" y="33981"/>
                </a:cubicBezTo>
                <a:cubicBezTo>
                  <a:pt x="96203" y="33731"/>
                  <a:pt x="96429" y="33493"/>
                  <a:pt x="96667" y="33255"/>
                </a:cubicBezTo>
                <a:cubicBezTo>
                  <a:pt x="97620" y="32326"/>
                  <a:pt x="98548" y="31397"/>
                  <a:pt x="99477" y="30481"/>
                </a:cubicBezTo>
                <a:cubicBezTo>
                  <a:pt x="99941" y="30028"/>
                  <a:pt x="100394" y="29564"/>
                  <a:pt x="100858" y="29111"/>
                </a:cubicBezTo>
                <a:cubicBezTo>
                  <a:pt x="101334" y="28671"/>
                  <a:pt x="101799" y="28242"/>
                  <a:pt x="102263" y="27802"/>
                </a:cubicBezTo>
                <a:cubicBezTo>
                  <a:pt x="103204" y="26932"/>
                  <a:pt x="104120" y="26075"/>
                  <a:pt x="105037" y="25218"/>
                </a:cubicBezTo>
                <a:cubicBezTo>
                  <a:pt x="105978" y="24396"/>
                  <a:pt x="106895" y="23587"/>
                  <a:pt x="107811" y="22789"/>
                </a:cubicBezTo>
                <a:cubicBezTo>
                  <a:pt x="108728" y="21991"/>
                  <a:pt x="109621" y="21182"/>
                  <a:pt x="110538" y="20456"/>
                </a:cubicBezTo>
                <a:cubicBezTo>
                  <a:pt x="111443" y="19705"/>
                  <a:pt x="112348" y="18979"/>
                  <a:pt x="113229" y="18253"/>
                </a:cubicBezTo>
                <a:cubicBezTo>
                  <a:pt x="113669" y="17896"/>
                  <a:pt x="114098" y="17527"/>
                  <a:pt x="114538" y="17181"/>
                </a:cubicBezTo>
                <a:cubicBezTo>
                  <a:pt x="114979" y="16848"/>
                  <a:pt x="115419" y="16515"/>
                  <a:pt x="115860" y="16181"/>
                </a:cubicBezTo>
                <a:cubicBezTo>
                  <a:pt x="117598" y="14848"/>
                  <a:pt x="119253" y="13538"/>
                  <a:pt x="120908" y="12395"/>
                </a:cubicBezTo>
                <a:cubicBezTo>
                  <a:pt x="121718" y="11812"/>
                  <a:pt x="122516" y="11240"/>
                  <a:pt x="123289" y="10692"/>
                </a:cubicBezTo>
                <a:cubicBezTo>
                  <a:pt x="123682" y="10419"/>
                  <a:pt x="124063" y="10133"/>
                  <a:pt x="124444" y="9871"/>
                </a:cubicBezTo>
                <a:cubicBezTo>
                  <a:pt x="124825" y="9621"/>
                  <a:pt x="125206" y="9371"/>
                  <a:pt x="125575" y="9121"/>
                </a:cubicBezTo>
                <a:cubicBezTo>
                  <a:pt x="126326" y="8621"/>
                  <a:pt x="127052" y="8144"/>
                  <a:pt x="127754" y="7680"/>
                </a:cubicBezTo>
                <a:cubicBezTo>
                  <a:pt x="128100" y="7442"/>
                  <a:pt x="128445" y="7216"/>
                  <a:pt x="128778" y="6990"/>
                </a:cubicBezTo>
                <a:cubicBezTo>
                  <a:pt x="128957" y="6882"/>
                  <a:pt x="129123" y="6775"/>
                  <a:pt x="129290" y="6656"/>
                </a:cubicBezTo>
                <a:cubicBezTo>
                  <a:pt x="129374" y="6609"/>
                  <a:pt x="129457" y="6549"/>
                  <a:pt x="129528" y="6490"/>
                </a:cubicBezTo>
                <a:cubicBezTo>
                  <a:pt x="129612" y="6442"/>
                  <a:pt x="129695" y="6394"/>
                  <a:pt x="129778" y="6347"/>
                </a:cubicBezTo>
                <a:cubicBezTo>
                  <a:pt x="131112" y="5525"/>
                  <a:pt x="132326" y="4775"/>
                  <a:pt x="133422" y="4096"/>
                </a:cubicBezTo>
                <a:cubicBezTo>
                  <a:pt x="133981" y="3763"/>
                  <a:pt x="134493" y="3430"/>
                  <a:pt x="134993" y="3132"/>
                </a:cubicBezTo>
                <a:cubicBezTo>
                  <a:pt x="135493" y="2846"/>
                  <a:pt x="135970" y="2584"/>
                  <a:pt x="136410" y="2334"/>
                </a:cubicBezTo>
                <a:cubicBezTo>
                  <a:pt x="137291" y="1834"/>
                  <a:pt x="138041" y="1406"/>
                  <a:pt x="138648" y="1060"/>
                </a:cubicBezTo>
                <a:cubicBezTo>
                  <a:pt x="139863" y="370"/>
                  <a:pt x="140506" y="1"/>
                  <a:pt x="1405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2" name="Google Shape;1222;p39"/>
          <p:cNvGrpSpPr/>
          <p:nvPr/>
        </p:nvGrpSpPr>
        <p:grpSpPr>
          <a:xfrm>
            <a:off x="4566732" y="634807"/>
            <a:ext cx="1268678" cy="706071"/>
            <a:chOff x="5577894" y="1288325"/>
            <a:chExt cx="1084803" cy="603738"/>
          </a:xfrm>
        </p:grpSpPr>
        <p:sp>
          <p:nvSpPr>
            <p:cNvPr id="1223" name="Google Shape;1223;p39"/>
            <p:cNvSpPr/>
            <p:nvPr/>
          </p:nvSpPr>
          <p:spPr>
            <a:xfrm>
              <a:off x="5577894" y="1627324"/>
              <a:ext cx="241494" cy="144704"/>
            </a:xfrm>
            <a:custGeom>
              <a:avLst/>
              <a:gdLst/>
              <a:ahLst/>
              <a:cxnLst/>
              <a:rect l="l" t="t" r="r" b="b"/>
              <a:pathLst>
                <a:path w="8800" h="5273" extrusionOk="0">
                  <a:moveTo>
                    <a:pt x="6163" y="1"/>
                  </a:moveTo>
                  <a:cubicBezTo>
                    <a:pt x="5607" y="1"/>
                    <a:pt x="4948" y="141"/>
                    <a:pt x="4180" y="457"/>
                  </a:cubicBezTo>
                  <a:cubicBezTo>
                    <a:pt x="1882" y="1385"/>
                    <a:pt x="0" y="4755"/>
                    <a:pt x="0" y="4755"/>
                  </a:cubicBezTo>
                  <a:cubicBezTo>
                    <a:pt x="0" y="4755"/>
                    <a:pt x="1789" y="5272"/>
                    <a:pt x="3647" y="5272"/>
                  </a:cubicBezTo>
                  <a:cubicBezTo>
                    <a:pt x="4463" y="5272"/>
                    <a:pt x="5292" y="5173"/>
                    <a:pt x="5989" y="4886"/>
                  </a:cubicBezTo>
                  <a:cubicBezTo>
                    <a:pt x="8287" y="3957"/>
                    <a:pt x="8799" y="2588"/>
                    <a:pt x="8299" y="1361"/>
                  </a:cubicBezTo>
                  <a:cubicBezTo>
                    <a:pt x="7959" y="547"/>
                    <a:pt x="7262" y="1"/>
                    <a:pt x="6163" y="1"/>
                  </a:cubicBezTo>
                  <a:close/>
                </a:path>
              </a:pathLst>
            </a:custGeom>
            <a:gradFill>
              <a:gsLst>
                <a:gs pos="0">
                  <a:srgbClr val="FCBD24"/>
                </a:gs>
                <a:gs pos="100000">
                  <a:srgbClr val="FFFF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5754652" y="1588548"/>
              <a:ext cx="101318" cy="138886"/>
            </a:xfrm>
            <a:custGeom>
              <a:avLst/>
              <a:gdLst/>
              <a:ahLst/>
              <a:cxnLst/>
              <a:rect l="l" t="t" r="r" b="b"/>
              <a:pathLst>
                <a:path w="3692" h="5061" extrusionOk="0">
                  <a:moveTo>
                    <a:pt x="1715" y="0"/>
                  </a:moveTo>
                  <a:lnTo>
                    <a:pt x="1" y="1381"/>
                  </a:lnTo>
                  <a:lnTo>
                    <a:pt x="1501" y="5060"/>
                  </a:lnTo>
                  <a:lnTo>
                    <a:pt x="3692" y="4834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5656874" y="1411268"/>
              <a:ext cx="305627" cy="173052"/>
            </a:xfrm>
            <a:custGeom>
              <a:avLst/>
              <a:gdLst/>
              <a:ahLst/>
              <a:cxnLst/>
              <a:rect l="l" t="t" r="r" b="b"/>
              <a:pathLst>
                <a:path w="11137" h="6306" extrusionOk="0">
                  <a:moveTo>
                    <a:pt x="7406" y="0"/>
                  </a:moveTo>
                  <a:cubicBezTo>
                    <a:pt x="3993" y="0"/>
                    <a:pt x="1" y="1907"/>
                    <a:pt x="456" y="3008"/>
                  </a:cubicBezTo>
                  <a:cubicBezTo>
                    <a:pt x="1111" y="4603"/>
                    <a:pt x="5052" y="2365"/>
                    <a:pt x="6671" y="6306"/>
                  </a:cubicBezTo>
                  <a:lnTo>
                    <a:pt x="11136" y="1329"/>
                  </a:lnTo>
                  <a:cubicBezTo>
                    <a:pt x="10287" y="367"/>
                    <a:pt x="8902" y="0"/>
                    <a:pt x="74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5810196" y="1697358"/>
              <a:ext cx="264655" cy="194705"/>
            </a:xfrm>
            <a:custGeom>
              <a:avLst/>
              <a:gdLst/>
              <a:ahLst/>
              <a:cxnLst/>
              <a:rect l="l" t="t" r="r" b="b"/>
              <a:pathLst>
                <a:path w="9644" h="7095" extrusionOk="0">
                  <a:moveTo>
                    <a:pt x="2775" y="0"/>
                  </a:moveTo>
                  <a:lnTo>
                    <a:pt x="2775" y="0"/>
                  </a:lnTo>
                  <a:cubicBezTo>
                    <a:pt x="4382" y="3941"/>
                    <a:pt x="1" y="5120"/>
                    <a:pt x="656" y="6715"/>
                  </a:cubicBezTo>
                  <a:cubicBezTo>
                    <a:pt x="762" y="6975"/>
                    <a:pt x="1074" y="7095"/>
                    <a:pt x="1519" y="7095"/>
                  </a:cubicBezTo>
                  <a:cubicBezTo>
                    <a:pt x="3809" y="7095"/>
                    <a:pt x="9644" y="3935"/>
                    <a:pt x="9454" y="417"/>
                  </a:cubicBezTo>
                  <a:lnTo>
                    <a:pt x="27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5801716" y="1288435"/>
              <a:ext cx="860981" cy="446846"/>
            </a:xfrm>
            <a:custGeom>
              <a:avLst/>
              <a:gdLst/>
              <a:ahLst/>
              <a:cxnLst/>
              <a:rect l="l" t="t" r="r" b="b"/>
              <a:pathLst>
                <a:path w="31374" h="16283" extrusionOk="0">
                  <a:moveTo>
                    <a:pt x="24599" y="1"/>
                  </a:moveTo>
                  <a:cubicBezTo>
                    <a:pt x="20661" y="1"/>
                    <a:pt x="15533" y="646"/>
                    <a:pt x="11359" y="2352"/>
                  </a:cubicBezTo>
                  <a:cubicBezTo>
                    <a:pt x="5715" y="4674"/>
                    <a:pt x="1405" y="8043"/>
                    <a:pt x="0" y="10936"/>
                  </a:cubicBezTo>
                  <a:lnTo>
                    <a:pt x="1977" y="15770"/>
                  </a:lnTo>
                  <a:cubicBezTo>
                    <a:pt x="2942" y="16111"/>
                    <a:pt x="4151" y="16282"/>
                    <a:pt x="5533" y="16282"/>
                  </a:cubicBezTo>
                  <a:cubicBezTo>
                    <a:pt x="8495" y="16282"/>
                    <a:pt x="12249" y="15496"/>
                    <a:pt x="16097" y="13913"/>
                  </a:cubicBezTo>
                  <a:cubicBezTo>
                    <a:pt x="23848" y="10746"/>
                    <a:pt x="31373" y="2638"/>
                    <a:pt x="30754" y="1161"/>
                  </a:cubicBezTo>
                  <a:cubicBezTo>
                    <a:pt x="30474" y="475"/>
                    <a:pt x="27973" y="1"/>
                    <a:pt x="24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6384599" y="1288325"/>
              <a:ext cx="270583" cy="212350"/>
            </a:xfrm>
            <a:custGeom>
              <a:avLst/>
              <a:gdLst/>
              <a:ahLst/>
              <a:cxnLst/>
              <a:rect l="l" t="t" r="r" b="b"/>
              <a:pathLst>
                <a:path w="9860" h="7738" extrusionOk="0">
                  <a:moveTo>
                    <a:pt x="3350" y="0"/>
                  </a:moveTo>
                  <a:cubicBezTo>
                    <a:pt x="2685" y="0"/>
                    <a:pt x="1986" y="19"/>
                    <a:pt x="1263" y="58"/>
                  </a:cubicBezTo>
                  <a:cubicBezTo>
                    <a:pt x="1263" y="58"/>
                    <a:pt x="1" y="1296"/>
                    <a:pt x="1323" y="4523"/>
                  </a:cubicBezTo>
                  <a:cubicBezTo>
                    <a:pt x="2644" y="7738"/>
                    <a:pt x="4406" y="7738"/>
                    <a:pt x="4406" y="7738"/>
                  </a:cubicBezTo>
                  <a:cubicBezTo>
                    <a:pt x="7704" y="4821"/>
                    <a:pt x="9859" y="1987"/>
                    <a:pt x="9514" y="1165"/>
                  </a:cubicBezTo>
                  <a:cubicBezTo>
                    <a:pt x="9236" y="479"/>
                    <a:pt x="6730" y="0"/>
                    <a:pt x="33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5739943" y="1558827"/>
              <a:ext cx="284963" cy="137734"/>
            </a:xfrm>
            <a:custGeom>
              <a:avLst/>
              <a:gdLst/>
              <a:ahLst/>
              <a:cxnLst/>
              <a:rect l="l" t="t" r="r" b="b"/>
              <a:pathLst>
                <a:path w="10384" h="5019" extrusionOk="0">
                  <a:moveTo>
                    <a:pt x="8740" y="1"/>
                  </a:moveTo>
                  <a:cubicBezTo>
                    <a:pt x="8091" y="1"/>
                    <a:pt x="7180" y="212"/>
                    <a:pt x="5930" y="726"/>
                  </a:cubicBezTo>
                  <a:cubicBezTo>
                    <a:pt x="3239" y="1821"/>
                    <a:pt x="1" y="3905"/>
                    <a:pt x="322" y="4703"/>
                  </a:cubicBezTo>
                  <a:cubicBezTo>
                    <a:pt x="416" y="4923"/>
                    <a:pt x="778" y="5019"/>
                    <a:pt x="1310" y="5019"/>
                  </a:cubicBezTo>
                  <a:cubicBezTo>
                    <a:pt x="2678" y="5019"/>
                    <a:pt x="5171" y="4384"/>
                    <a:pt x="7109" y="3596"/>
                  </a:cubicBezTo>
                  <a:cubicBezTo>
                    <a:pt x="9800" y="2488"/>
                    <a:pt x="10383" y="1500"/>
                    <a:pt x="10062" y="702"/>
                  </a:cubicBezTo>
                  <a:cubicBezTo>
                    <a:pt x="9890" y="281"/>
                    <a:pt x="9489" y="1"/>
                    <a:pt x="87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6158828" y="1385966"/>
              <a:ext cx="189875" cy="189847"/>
            </a:xfrm>
            <a:custGeom>
              <a:avLst/>
              <a:gdLst/>
              <a:ahLst/>
              <a:cxnLst/>
              <a:rect l="l" t="t" r="r" b="b"/>
              <a:pathLst>
                <a:path w="6919" h="6918" extrusionOk="0">
                  <a:moveTo>
                    <a:pt x="3454" y="0"/>
                  </a:moveTo>
                  <a:cubicBezTo>
                    <a:pt x="1549" y="0"/>
                    <a:pt x="1" y="1548"/>
                    <a:pt x="1" y="3453"/>
                  </a:cubicBezTo>
                  <a:cubicBezTo>
                    <a:pt x="1" y="5370"/>
                    <a:pt x="1549" y="6918"/>
                    <a:pt x="3454" y="6918"/>
                  </a:cubicBezTo>
                  <a:cubicBezTo>
                    <a:pt x="5370" y="6918"/>
                    <a:pt x="6918" y="5370"/>
                    <a:pt x="6918" y="3453"/>
                  </a:cubicBezTo>
                  <a:cubicBezTo>
                    <a:pt x="6918" y="1548"/>
                    <a:pt x="5370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6180727" y="1407865"/>
              <a:ext cx="145747" cy="145747"/>
            </a:xfrm>
            <a:custGeom>
              <a:avLst/>
              <a:gdLst/>
              <a:ahLst/>
              <a:cxnLst/>
              <a:rect l="l" t="t" r="r" b="b"/>
              <a:pathLst>
                <a:path w="5311" h="5311" extrusionOk="0">
                  <a:moveTo>
                    <a:pt x="2656" y="0"/>
                  </a:moveTo>
                  <a:cubicBezTo>
                    <a:pt x="1191" y="0"/>
                    <a:pt x="0" y="1191"/>
                    <a:pt x="0" y="2655"/>
                  </a:cubicBezTo>
                  <a:cubicBezTo>
                    <a:pt x="0" y="4132"/>
                    <a:pt x="1191" y="5310"/>
                    <a:pt x="2656" y="5310"/>
                  </a:cubicBezTo>
                  <a:cubicBezTo>
                    <a:pt x="4132" y="5310"/>
                    <a:pt x="5311" y="4132"/>
                    <a:pt x="5311" y="2655"/>
                  </a:cubicBezTo>
                  <a:cubicBezTo>
                    <a:pt x="5311" y="1191"/>
                    <a:pt x="4132" y="0"/>
                    <a:pt x="26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3" name="Google Shape;1233;p39"/>
          <p:cNvSpPr/>
          <p:nvPr/>
        </p:nvSpPr>
        <p:spPr>
          <a:xfrm>
            <a:off x="72634" y="1802892"/>
            <a:ext cx="3306202" cy="3340640"/>
          </a:xfrm>
          <a:custGeom>
            <a:avLst/>
            <a:gdLst/>
            <a:ahLst/>
            <a:cxnLst/>
            <a:rect l="l" t="t" r="r" b="b"/>
            <a:pathLst>
              <a:path w="103013" h="104086" extrusionOk="0">
                <a:moveTo>
                  <a:pt x="103013" y="1"/>
                </a:moveTo>
                <a:cubicBezTo>
                  <a:pt x="103013" y="1"/>
                  <a:pt x="102489" y="263"/>
                  <a:pt x="101501" y="763"/>
                </a:cubicBezTo>
                <a:cubicBezTo>
                  <a:pt x="101013" y="1013"/>
                  <a:pt x="100405" y="1322"/>
                  <a:pt x="99691" y="1680"/>
                </a:cubicBezTo>
                <a:cubicBezTo>
                  <a:pt x="99334" y="1858"/>
                  <a:pt x="98953" y="2061"/>
                  <a:pt x="98536" y="2263"/>
                </a:cubicBezTo>
                <a:cubicBezTo>
                  <a:pt x="98131" y="2477"/>
                  <a:pt x="97703" y="2715"/>
                  <a:pt x="97250" y="2954"/>
                </a:cubicBezTo>
                <a:cubicBezTo>
                  <a:pt x="96334" y="3454"/>
                  <a:pt x="95321" y="4001"/>
                  <a:pt x="94226" y="4597"/>
                </a:cubicBezTo>
                <a:cubicBezTo>
                  <a:pt x="93131" y="5216"/>
                  <a:pt x="91964" y="5882"/>
                  <a:pt x="90702" y="6597"/>
                </a:cubicBezTo>
                <a:cubicBezTo>
                  <a:pt x="88202" y="8061"/>
                  <a:pt x="85404" y="9752"/>
                  <a:pt x="82391" y="11705"/>
                </a:cubicBezTo>
                <a:cubicBezTo>
                  <a:pt x="82010" y="11943"/>
                  <a:pt x="81629" y="12193"/>
                  <a:pt x="81248" y="12443"/>
                </a:cubicBezTo>
                <a:cubicBezTo>
                  <a:pt x="80867" y="12693"/>
                  <a:pt x="80486" y="12955"/>
                  <a:pt x="80093" y="13217"/>
                </a:cubicBezTo>
                <a:cubicBezTo>
                  <a:pt x="79319" y="13729"/>
                  <a:pt x="78534" y="14264"/>
                  <a:pt x="77724" y="14812"/>
                </a:cubicBezTo>
                <a:cubicBezTo>
                  <a:pt x="77319" y="15074"/>
                  <a:pt x="76926" y="15360"/>
                  <a:pt x="76522" y="15646"/>
                </a:cubicBezTo>
                <a:cubicBezTo>
                  <a:pt x="76117" y="15931"/>
                  <a:pt x="75712" y="16217"/>
                  <a:pt x="75295" y="16503"/>
                </a:cubicBezTo>
                <a:cubicBezTo>
                  <a:pt x="74890" y="16789"/>
                  <a:pt x="74474" y="17086"/>
                  <a:pt x="74057" y="17384"/>
                </a:cubicBezTo>
                <a:cubicBezTo>
                  <a:pt x="73652" y="17670"/>
                  <a:pt x="73223" y="17967"/>
                  <a:pt x="72807" y="18277"/>
                </a:cubicBezTo>
                <a:cubicBezTo>
                  <a:pt x="71973" y="18896"/>
                  <a:pt x="71140" y="19515"/>
                  <a:pt x="70283" y="20146"/>
                </a:cubicBezTo>
                <a:cubicBezTo>
                  <a:pt x="69854" y="20468"/>
                  <a:pt x="69425" y="20777"/>
                  <a:pt x="68997" y="21111"/>
                </a:cubicBezTo>
                <a:cubicBezTo>
                  <a:pt x="68568" y="21444"/>
                  <a:pt x="68140" y="21777"/>
                  <a:pt x="67711" y="22111"/>
                </a:cubicBezTo>
                <a:cubicBezTo>
                  <a:pt x="66854" y="22777"/>
                  <a:pt x="65984" y="23456"/>
                  <a:pt x="65103" y="24135"/>
                </a:cubicBezTo>
                <a:cubicBezTo>
                  <a:pt x="64246" y="24837"/>
                  <a:pt x="63365" y="25552"/>
                  <a:pt x="62496" y="26266"/>
                </a:cubicBezTo>
                <a:cubicBezTo>
                  <a:pt x="62055" y="26623"/>
                  <a:pt x="61603" y="26980"/>
                  <a:pt x="61162" y="27349"/>
                </a:cubicBezTo>
                <a:cubicBezTo>
                  <a:pt x="60734" y="27730"/>
                  <a:pt x="60293" y="28100"/>
                  <a:pt x="59853" y="28469"/>
                </a:cubicBezTo>
                <a:cubicBezTo>
                  <a:pt x="59412" y="28850"/>
                  <a:pt x="58972" y="29219"/>
                  <a:pt x="58531" y="29600"/>
                </a:cubicBezTo>
                <a:cubicBezTo>
                  <a:pt x="58091" y="29981"/>
                  <a:pt x="57638" y="30350"/>
                  <a:pt x="57198" y="30743"/>
                </a:cubicBezTo>
                <a:cubicBezTo>
                  <a:pt x="56317" y="31529"/>
                  <a:pt x="55436" y="32314"/>
                  <a:pt x="54554" y="33100"/>
                </a:cubicBezTo>
                <a:cubicBezTo>
                  <a:pt x="54328" y="33291"/>
                  <a:pt x="54114" y="33493"/>
                  <a:pt x="53888" y="33695"/>
                </a:cubicBezTo>
                <a:cubicBezTo>
                  <a:pt x="53662" y="33898"/>
                  <a:pt x="53447" y="34100"/>
                  <a:pt x="53233" y="34303"/>
                </a:cubicBezTo>
                <a:cubicBezTo>
                  <a:pt x="52792" y="34707"/>
                  <a:pt x="52352" y="35112"/>
                  <a:pt x="51911" y="35517"/>
                </a:cubicBezTo>
                <a:cubicBezTo>
                  <a:pt x="50137" y="37136"/>
                  <a:pt x="48423" y="38839"/>
                  <a:pt x="46661" y="40542"/>
                </a:cubicBezTo>
                <a:cubicBezTo>
                  <a:pt x="45803" y="41411"/>
                  <a:pt x="44934" y="42268"/>
                  <a:pt x="44077" y="43137"/>
                </a:cubicBezTo>
                <a:cubicBezTo>
                  <a:pt x="43208" y="44006"/>
                  <a:pt x="42362" y="44899"/>
                  <a:pt x="41517" y="45792"/>
                </a:cubicBezTo>
                <a:lnTo>
                  <a:pt x="40255" y="47126"/>
                </a:lnTo>
                <a:lnTo>
                  <a:pt x="39612" y="47792"/>
                </a:lnTo>
                <a:lnTo>
                  <a:pt x="38993" y="48471"/>
                </a:lnTo>
                <a:cubicBezTo>
                  <a:pt x="38171" y="49376"/>
                  <a:pt x="37338" y="50293"/>
                  <a:pt x="36505" y="51198"/>
                </a:cubicBezTo>
                <a:cubicBezTo>
                  <a:pt x="35695" y="52114"/>
                  <a:pt x="34885" y="53031"/>
                  <a:pt x="34088" y="53948"/>
                </a:cubicBezTo>
                <a:cubicBezTo>
                  <a:pt x="33683" y="54412"/>
                  <a:pt x="33266" y="54865"/>
                  <a:pt x="32873" y="55341"/>
                </a:cubicBezTo>
                <a:cubicBezTo>
                  <a:pt x="32480" y="55805"/>
                  <a:pt x="32087" y="56270"/>
                  <a:pt x="31694" y="56734"/>
                </a:cubicBezTo>
                <a:cubicBezTo>
                  <a:pt x="31302" y="57198"/>
                  <a:pt x="30921" y="57663"/>
                  <a:pt x="30528" y="58127"/>
                </a:cubicBezTo>
                <a:cubicBezTo>
                  <a:pt x="30325" y="58353"/>
                  <a:pt x="30135" y="58591"/>
                  <a:pt x="29944" y="58818"/>
                </a:cubicBezTo>
                <a:cubicBezTo>
                  <a:pt x="29742" y="59056"/>
                  <a:pt x="29551" y="59294"/>
                  <a:pt x="29361" y="59520"/>
                </a:cubicBezTo>
                <a:cubicBezTo>
                  <a:pt x="28611" y="60461"/>
                  <a:pt x="27849" y="61401"/>
                  <a:pt x="27099" y="62330"/>
                </a:cubicBezTo>
                <a:cubicBezTo>
                  <a:pt x="26349" y="63259"/>
                  <a:pt x="25622" y="64211"/>
                  <a:pt x="24896" y="65140"/>
                </a:cubicBezTo>
                <a:cubicBezTo>
                  <a:pt x="24527" y="65604"/>
                  <a:pt x="24170" y="66068"/>
                  <a:pt x="23813" y="66533"/>
                </a:cubicBezTo>
                <a:cubicBezTo>
                  <a:pt x="23455" y="67009"/>
                  <a:pt x="23110" y="67473"/>
                  <a:pt x="22753" y="67938"/>
                </a:cubicBezTo>
                <a:cubicBezTo>
                  <a:pt x="22062" y="68878"/>
                  <a:pt x="21360" y="69795"/>
                  <a:pt x="20681" y="70724"/>
                </a:cubicBezTo>
                <a:cubicBezTo>
                  <a:pt x="20014" y="71652"/>
                  <a:pt x="19348" y="72581"/>
                  <a:pt x="18693" y="73498"/>
                </a:cubicBezTo>
                <a:cubicBezTo>
                  <a:pt x="18026" y="74403"/>
                  <a:pt x="17395" y="75332"/>
                  <a:pt x="16764" y="76236"/>
                </a:cubicBezTo>
                <a:cubicBezTo>
                  <a:pt x="16454" y="76689"/>
                  <a:pt x="16145" y="77141"/>
                  <a:pt x="15835" y="77594"/>
                </a:cubicBezTo>
                <a:cubicBezTo>
                  <a:pt x="15526" y="78034"/>
                  <a:pt x="15216" y="78487"/>
                  <a:pt x="14919" y="78927"/>
                </a:cubicBezTo>
                <a:cubicBezTo>
                  <a:pt x="13740" y="80725"/>
                  <a:pt x="12561" y="82463"/>
                  <a:pt x="11478" y="84190"/>
                </a:cubicBezTo>
                <a:cubicBezTo>
                  <a:pt x="10930" y="85047"/>
                  <a:pt x="10394" y="85892"/>
                  <a:pt x="9870" y="86726"/>
                </a:cubicBezTo>
                <a:cubicBezTo>
                  <a:pt x="9358" y="87559"/>
                  <a:pt x="8858" y="88381"/>
                  <a:pt x="8370" y="89190"/>
                </a:cubicBezTo>
                <a:cubicBezTo>
                  <a:pt x="6394" y="92429"/>
                  <a:pt x="4679" y="95441"/>
                  <a:pt x="3179" y="98156"/>
                </a:cubicBezTo>
                <a:cubicBezTo>
                  <a:pt x="2798" y="98822"/>
                  <a:pt x="2441" y="99489"/>
                  <a:pt x="2096" y="100120"/>
                </a:cubicBezTo>
                <a:cubicBezTo>
                  <a:pt x="1762" y="100763"/>
                  <a:pt x="1429" y="101382"/>
                  <a:pt x="1107" y="101966"/>
                </a:cubicBezTo>
                <a:cubicBezTo>
                  <a:pt x="714" y="102704"/>
                  <a:pt x="345" y="103418"/>
                  <a:pt x="0" y="104085"/>
                </a:cubicBezTo>
                <a:lnTo>
                  <a:pt x="40112" y="104085"/>
                </a:lnTo>
                <a:cubicBezTo>
                  <a:pt x="40184" y="103835"/>
                  <a:pt x="40255" y="103585"/>
                  <a:pt x="40327" y="103323"/>
                </a:cubicBezTo>
                <a:cubicBezTo>
                  <a:pt x="40541" y="102537"/>
                  <a:pt x="40767" y="101728"/>
                  <a:pt x="40993" y="100906"/>
                </a:cubicBezTo>
                <a:cubicBezTo>
                  <a:pt x="41231" y="100085"/>
                  <a:pt x="41481" y="99251"/>
                  <a:pt x="41731" y="98394"/>
                </a:cubicBezTo>
                <a:cubicBezTo>
                  <a:pt x="42232" y="96691"/>
                  <a:pt x="42803" y="94953"/>
                  <a:pt x="43375" y="93143"/>
                </a:cubicBezTo>
                <a:cubicBezTo>
                  <a:pt x="43517" y="92691"/>
                  <a:pt x="43672" y="92238"/>
                  <a:pt x="43827" y="91786"/>
                </a:cubicBezTo>
                <a:cubicBezTo>
                  <a:pt x="43982" y="91333"/>
                  <a:pt x="44137" y="90869"/>
                  <a:pt x="44291" y="90417"/>
                </a:cubicBezTo>
                <a:cubicBezTo>
                  <a:pt x="44613" y="89488"/>
                  <a:pt x="44922" y="88547"/>
                  <a:pt x="45268" y="87619"/>
                </a:cubicBezTo>
                <a:cubicBezTo>
                  <a:pt x="45601" y="86678"/>
                  <a:pt x="45946" y="85726"/>
                  <a:pt x="46292" y="84773"/>
                </a:cubicBezTo>
                <a:cubicBezTo>
                  <a:pt x="46649" y="83809"/>
                  <a:pt x="47030" y="82856"/>
                  <a:pt x="47399" y="81880"/>
                </a:cubicBezTo>
                <a:cubicBezTo>
                  <a:pt x="47577" y="81392"/>
                  <a:pt x="47768" y="80904"/>
                  <a:pt x="47958" y="80415"/>
                </a:cubicBezTo>
                <a:cubicBezTo>
                  <a:pt x="48149" y="79927"/>
                  <a:pt x="48351" y="79439"/>
                  <a:pt x="48554" y="78951"/>
                </a:cubicBezTo>
                <a:cubicBezTo>
                  <a:pt x="48947" y="77975"/>
                  <a:pt x="49340" y="76975"/>
                  <a:pt x="49756" y="75986"/>
                </a:cubicBezTo>
                <a:cubicBezTo>
                  <a:pt x="50185" y="74998"/>
                  <a:pt x="50614" y="73998"/>
                  <a:pt x="51042" y="72998"/>
                </a:cubicBezTo>
                <a:cubicBezTo>
                  <a:pt x="51149" y="72748"/>
                  <a:pt x="51256" y="72498"/>
                  <a:pt x="51364" y="72248"/>
                </a:cubicBezTo>
                <a:cubicBezTo>
                  <a:pt x="51471" y="71998"/>
                  <a:pt x="51590" y="71748"/>
                  <a:pt x="51697" y="71498"/>
                </a:cubicBezTo>
                <a:cubicBezTo>
                  <a:pt x="51923" y="70998"/>
                  <a:pt x="52149" y="70498"/>
                  <a:pt x="52376" y="69998"/>
                </a:cubicBezTo>
                <a:cubicBezTo>
                  <a:pt x="52602" y="69497"/>
                  <a:pt x="52828" y="68997"/>
                  <a:pt x="53054" y="68497"/>
                </a:cubicBezTo>
                <a:cubicBezTo>
                  <a:pt x="53281" y="67985"/>
                  <a:pt x="53531" y="67497"/>
                  <a:pt x="53769" y="66985"/>
                </a:cubicBezTo>
                <a:cubicBezTo>
                  <a:pt x="54245" y="65985"/>
                  <a:pt x="54721" y="64973"/>
                  <a:pt x="55209" y="63973"/>
                </a:cubicBezTo>
                <a:cubicBezTo>
                  <a:pt x="55709" y="62973"/>
                  <a:pt x="56209" y="61973"/>
                  <a:pt x="56710" y="60961"/>
                </a:cubicBezTo>
                <a:lnTo>
                  <a:pt x="57091" y="60211"/>
                </a:lnTo>
                <a:lnTo>
                  <a:pt x="57483" y="59461"/>
                </a:lnTo>
                <a:lnTo>
                  <a:pt x="58269" y="57972"/>
                </a:lnTo>
                <a:cubicBezTo>
                  <a:pt x="58793" y="56972"/>
                  <a:pt x="59305" y="55972"/>
                  <a:pt x="59865" y="54984"/>
                </a:cubicBezTo>
                <a:cubicBezTo>
                  <a:pt x="60412" y="53996"/>
                  <a:pt x="60948" y="53019"/>
                  <a:pt x="61496" y="52031"/>
                </a:cubicBezTo>
                <a:cubicBezTo>
                  <a:pt x="62627" y="50090"/>
                  <a:pt x="63734" y="48126"/>
                  <a:pt x="64913" y="46233"/>
                </a:cubicBezTo>
                <a:cubicBezTo>
                  <a:pt x="65199" y="45756"/>
                  <a:pt x="65496" y="45280"/>
                  <a:pt x="65782" y="44804"/>
                </a:cubicBezTo>
                <a:cubicBezTo>
                  <a:pt x="65925" y="44566"/>
                  <a:pt x="66068" y="44328"/>
                  <a:pt x="66223" y="44090"/>
                </a:cubicBezTo>
                <a:cubicBezTo>
                  <a:pt x="66365" y="43851"/>
                  <a:pt x="66520" y="43625"/>
                  <a:pt x="66663" y="43387"/>
                </a:cubicBezTo>
                <a:cubicBezTo>
                  <a:pt x="67258" y="42447"/>
                  <a:pt x="67854" y="41518"/>
                  <a:pt x="68449" y="40589"/>
                </a:cubicBezTo>
                <a:cubicBezTo>
                  <a:pt x="68735" y="40125"/>
                  <a:pt x="69056" y="39684"/>
                  <a:pt x="69354" y="39220"/>
                </a:cubicBezTo>
                <a:cubicBezTo>
                  <a:pt x="69652" y="38767"/>
                  <a:pt x="69961" y="38315"/>
                  <a:pt x="70259" y="37863"/>
                </a:cubicBezTo>
                <a:cubicBezTo>
                  <a:pt x="70568" y="37410"/>
                  <a:pt x="70866" y="36958"/>
                  <a:pt x="71164" y="36517"/>
                </a:cubicBezTo>
                <a:cubicBezTo>
                  <a:pt x="71473" y="36065"/>
                  <a:pt x="71783" y="35636"/>
                  <a:pt x="72092" y="35196"/>
                </a:cubicBezTo>
                <a:cubicBezTo>
                  <a:pt x="72700" y="34315"/>
                  <a:pt x="73319" y="33445"/>
                  <a:pt x="73914" y="32576"/>
                </a:cubicBezTo>
                <a:cubicBezTo>
                  <a:pt x="74545" y="31731"/>
                  <a:pt x="75164" y="30886"/>
                  <a:pt x="75771" y="30052"/>
                </a:cubicBezTo>
                <a:cubicBezTo>
                  <a:pt x="76081" y="29635"/>
                  <a:pt x="76391" y="29219"/>
                  <a:pt x="76688" y="28802"/>
                </a:cubicBezTo>
                <a:cubicBezTo>
                  <a:pt x="76998" y="28397"/>
                  <a:pt x="77307" y="27992"/>
                  <a:pt x="77617" y="27599"/>
                </a:cubicBezTo>
                <a:cubicBezTo>
                  <a:pt x="78236" y="26790"/>
                  <a:pt x="78843" y="25992"/>
                  <a:pt x="79450" y="25218"/>
                </a:cubicBezTo>
                <a:cubicBezTo>
                  <a:pt x="79748" y="24813"/>
                  <a:pt x="80070" y="24444"/>
                  <a:pt x="80367" y="24063"/>
                </a:cubicBezTo>
                <a:cubicBezTo>
                  <a:pt x="80677" y="23682"/>
                  <a:pt x="80986" y="23301"/>
                  <a:pt x="81284" y="22932"/>
                </a:cubicBezTo>
                <a:cubicBezTo>
                  <a:pt x="81594" y="22551"/>
                  <a:pt x="81891" y="22182"/>
                  <a:pt x="82189" y="21813"/>
                </a:cubicBezTo>
                <a:cubicBezTo>
                  <a:pt x="82487" y="21444"/>
                  <a:pt x="82784" y="21075"/>
                  <a:pt x="83082" y="20730"/>
                </a:cubicBezTo>
                <a:cubicBezTo>
                  <a:pt x="83689" y="20015"/>
                  <a:pt x="84284" y="19313"/>
                  <a:pt x="84868" y="18622"/>
                </a:cubicBezTo>
                <a:cubicBezTo>
                  <a:pt x="85154" y="18277"/>
                  <a:pt x="85451" y="17932"/>
                  <a:pt x="85737" y="17598"/>
                </a:cubicBezTo>
                <a:cubicBezTo>
                  <a:pt x="86023" y="17265"/>
                  <a:pt x="86320" y="16943"/>
                  <a:pt x="86606" y="16610"/>
                </a:cubicBezTo>
                <a:cubicBezTo>
                  <a:pt x="88904" y="14003"/>
                  <a:pt x="91083" y="11657"/>
                  <a:pt x="93059" y="9609"/>
                </a:cubicBezTo>
                <a:cubicBezTo>
                  <a:pt x="94059" y="8597"/>
                  <a:pt x="94988" y="7645"/>
                  <a:pt x="95845" y="6764"/>
                </a:cubicBezTo>
                <a:cubicBezTo>
                  <a:pt x="96738" y="5906"/>
                  <a:pt x="97548" y="5120"/>
                  <a:pt x="98274" y="4406"/>
                </a:cubicBezTo>
                <a:cubicBezTo>
                  <a:pt x="98643" y="4049"/>
                  <a:pt x="99001" y="3716"/>
                  <a:pt x="99322" y="3394"/>
                </a:cubicBezTo>
                <a:cubicBezTo>
                  <a:pt x="99667" y="3085"/>
                  <a:pt x="99977" y="2799"/>
                  <a:pt x="100274" y="2525"/>
                </a:cubicBezTo>
                <a:cubicBezTo>
                  <a:pt x="100858" y="1977"/>
                  <a:pt x="101358" y="1525"/>
                  <a:pt x="101763" y="1144"/>
                </a:cubicBezTo>
                <a:cubicBezTo>
                  <a:pt x="102584" y="394"/>
                  <a:pt x="103013" y="1"/>
                  <a:pt x="1030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39"/>
          <p:cNvSpPr/>
          <p:nvPr/>
        </p:nvSpPr>
        <p:spPr>
          <a:xfrm>
            <a:off x="193374" y="2552228"/>
            <a:ext cx="2269117" cy="2591286"/>
          </a:xfrm>
          <a:custGeom>
            <a:avLst/>
            <a:gdLst/>
            <a:ahLst/>
            <a:cxnLst/>
            <a:rect l="l" t="t" r="r" b="b"/>
            <a:pathLst>
              <a:path w="70700" h="80738" extrusionOk="0">
                <a:moveTo>
                  <a:pt x="70700" y="1"/>
                </a:moveTo>
                <a:lnTo>
                  <a:pt x="70700" y="1"/>
                </a:lnTo>
                <a:cubicBezTo>
                  <a:pt x="70699" y="1"/>
                  <a:pt x="69270" y="1061"/>
                  <a:pt x="66783" y="2906"/>
                </a:cubicBezTo>
                <a:cubicBezTo>
                  <a:pt x="66152" y="3370"/>
                  <a:pt x="65461" y="3882"/>
                  <a:pt x="64711" y="4442"/>
                </a:cubicBezTo>
                <a:cubicBezTo>
                  <a:pt x="63973" y="5025"/>
                  <a:pt x="63175" y="5656"/>
                  <a:pt x="62318" y="6335"/>
                </a:cubicBezTo>
                <a:cubicBezTo>
                  <a:pt x="61460" y="7014"/>
                  <a:pt x="60556" y="7740"/>
                  <a:pt x="59591" y="8502"/>
                </a:cubicBezTo>
                <a:cubicBezTo>
                  <a:pt x="59353" y="8704"/>
                  <a:pt x="59103" y="8895"/>
                  <a:pt x="58853" y="9097"/>
                </a:cubicBezTo>
                <a:cubicBezTo>
                  <a:pt x="58615" y="9300"/>
                  <a:pt x="58377" y="9502"/>
                  <a:pt x="58127" y="9704"/>
                </a:cubicBezTo>
                <a:cubicBezTo>
                  <a:pt x="57639" y="10121"/>
                  <a:pt x="57139" y="10550"/>
                  <a:pt x="56627" y="10990"/>
                </a:cubicBezTo>
                <a:cubicBezTo>
                  <a:pt x="55591" y="11860"/>
                  <a:pt x="54519" y="12776"/>
                  <a:pt x="53412" y="13717"/>
                </a:cubicBezTo>
                <a:cubicBezTo>
                  <a:pt x="53138" y="13955"/>
                  <a:pt x="52864" y="14205"/>
                  <a:pt x="52590" y="14455"/>
                </a:cubicBezTo>
                <a:cubicBezTo>
                  <a:pt x="52316" y="14705"/>
                  <a:pt x="52043" y="14955"/>
                  <a:pt x="51769" y="15205"/>
                </a:cubicBezTo>
                <a:cubicBezTo>
                  <a:pt x="51209" y="15717"/>
                  <a:pt x="50638" y="16229"/>
                  <a:pt x="50066" y="16753"/>
                </a:cubicBezTo>
                <a:cubicBezTo>
                  <a:pt x="49495" y="17277"/>
                  <a:pt x="48911" y="17801"/>
                  <a:pt x="48316" y="18337"/>
                </a:cubicBezTo>
                <a:cubicBezTo>
                  <a:pt x="48030" y="18610"/>
                  <a:pt x="47721" y="18872"/>
                  <a:pt x="47435" y="19158"/>
                </a:cubicBezTo>
                <a:cubicBezTo>
                  <a:pt x="47137" y="19432"/>
                  <a:pt x="46852" y="19718"/>
                  <a:pt x="46554" y="20003"/>
                </a:cubicBezTo>
                <a:cubicBezTo>
                  <a:pt x="45387" y="21146"/>
                  <a:pt x="44185" y="22313"/>
                  <a:pt x="42958" y="23492"/>
                </a:cubicBezTo>
                <a:cubicBezTo>
                  <a:pt x="42339" y="24075"/>
                  <a:pt x="41744" y="24694"/>
                  <a:pt x="41148" y="25325"/>
                </a:cubicBezTo>
                <a:cubicBezTo>
                  <a:pt x="40541" y="25945"/>
                  <a:pt x="39934" y="26564"/>
                  <a:pt x="39327" y="27195"/>
                </a:cubicBezTo>
                <a:cubicBezTo>
                  <a:pt x="38708" y="27838"/>
                  <a:pt x="38089" y="28469"/>
                  <a:pt x="37469" y="29112"/>
                </a:cubicBezTo>
                <a:cubicBezTo>
                  <a:pt x="37315" y="29266"/>
                  <a:pt x="37160" y="29433"/>
                  <a:pt x="37005" y="29588"/>
                </a:cubicBezTo>
                <a:lnTo>
                  <a:pt x="36565" y="30088"/>
                </a:lnTo>
                <a:cubicBezTo>
                  <a:pt x="36255" y="30421"/>
                  <a:pt x="35957" y="30755"/>
                  <a:pt x="35648" y="31076"/>
                </a:cubicBezTo>
                <a:cubicBezTo>
                  <a:pt x="34445" y="32410"/>
                  <a:pt x="33219" y="33755"/>
                  <a:pt x="31993" y="35112"/>
                </a:cubicBezTo>
                <a:cubicBezTo>
                  <a:pt x="30802" y="36494"/>
                  <a:pt x="29599" y="37887"/>
                  <a:pt x="28409" y="39280"/>
                </a:cubicBezTo>
                <a:cubicBezTo>
                  <a:pt x="27194" y="40673"/>
                  <a:pt x="26063" y="42113"/>
                  <a:pt x="24896" y="43542"/>
                </a:cubicBezTo>
                <a:cubicBezTo>
                  <a:pt x="23753" y="44971"/>
                  <a:pt x="22575" y="46388"/>
                  <a:pt x="21491" y="47852"/>
                </a:cubicBezTo>
                <a:cubicBezTo>
                  <a:pt x="20396" y="49305"/>
                  <a:pt x="19300" y="50745"/>
                  <a:pt x="18217" y="52174"/>
                </a:cubicBezTo>
                <a:cubicBezTo>
                  <a:pt x="17169" y="53627"/>
                  <a:pt x="16145" y="55067"/>
                  <a:pt x="15121" y="56484"/>
                </a:cubicBezTo>
                <a:cubicBezTo>
                  <a:pt x="14871" y="56841"/>
                  <a:pt x="14621" y="57198"/>
                  <a:pt x="14371" y="57544"/>
                </a:cubicBezTo>
                <a:cubicBezTo>
                  <a:pt x="14121" y="57901"/>
                  <a:pt x="13859" y="58246"/>
                  <a:pt x="13633" y="58603"/>
                </a:cubicBezTo>
                <a:cubicBezTo>
                  <a:pt x="13145" y="59318"/>
                  <a:pt x="12669" y="60020"/>
                  <a:pt x="12204" y="60723"/>
                </a:cubicBezTo>
                <a:cubicBezTo>
                  <a:pt x="11740" y="61425"/>
                  <a:pt x="11276" y="62116"/>
                  <a:pt x="10811" y="62794"/>
                </a:cubicBezTo>
                <a:cubicBezTo>
                  <a:pt x="10585" y="63140"/>
                  <a:pt x="10347" y="63485"/>
                  <a:pt x="10121" y="63818"/>
                </a:cubicBezTo>
                <a:cubicBezTo>
                  <a:pt x="10014" y="63985"/>
                  <a:pt x="9895" y="64164"/>
                  <a:pt x="9787" y="64330"/>
                </a:cubicBezTo>
                <a:cubicBezTo>
                  <a:pt x="9680" y="64497"/>
                  <a:pt x="9573" y="64676"/>
                  <a:pt x="9466" y="64842"/>
                </a:cubicBezTo>
                <a:cubicBezTo>
                  <a:pt x="8609" y="66200"/>
                  <a:pt x="7763" y="67533"/>
                  <a:pt x="6954" y="68807"/>
                </a:cubicBezTo>
                <a:cubicBezTo>
                  <a:pt x="6561" y="69450"/>
                  <a:pt x="6144" y="70081"/>
                  <a:pt x="5775" y="70712"/>
                </a:cubicBezTo>
                <a:cubicBezTo>
                  <a:pt x="5394" y="71343"/>
                  <a:pt x="5037" y="71962"/>
                  <a:pt x="4668" y="72569"/>
                </a:cubicBezTo>
                <a:cubicBezTo>
                  <a:pt x="3953" y="73796"/>
                  <a:pt x="3263" y="74963"/>
                  <a:pt x="2608" y="76070"/>
                </a:cubicBezTo>
                <a:cubicBezTo>
                  <a:pt x="2275" y="76617"/>
                  <a:pt x="1977" y="77177"/>
                  <a:pt x="1679" y="77713"/>
                </a:cubicBezTo>
                <a:cubicBezTo>
                  <a:pt x="1382" y="78249"/>
                  <a:pt x="1096" y="78773"/>
                  <a:pt x="810" y="79273"/>
                </a:cubicBezTo>
                <a:cubicBezTo>
                  <a:pt x="536" y="79773"/>
                  <a:pt x="262" y="80261"/>
                  <a:pt x="0" y="80737"/>
                </a:cubicBezTo>
                <a:lnTo>
                  <a:pt x="32719" y="80737"/>
                </a:lnTo>
                <a:cubicBezTo>
                  <a:pt x="32766" y="80511"/>
                  <a:pt x="32826" y="80297"/>
                  <a:pt x="32885" y="80070"/>
                </a:cubicBezTo>
                <a:cubicBezTo>
                  <a:pt x="33231" y="78749"/>
                  <a:pt x="33576" y="77391"/>
                  <a:pt x="33933" y="75998"/>
                </a:cubicBezTo>
                <a:cubicBezTo>
                  <a:pt x="33981" y="75820"/>
                  <a:pt x="34028" y="75653"/>
                  <a:pt x="34076" y="75474"/>
                </a:cubicBezTo>
                <a:cubicBezTo>
                  <a:pt x="34124" y="75296"/>
                  <a:pt x="34171" y="75117"/>
                  <a:pt x="34219" y="74951"/>
                </a:cubicBezTo>
                <a:cubicBezTo>
                  <a:pt x="34326" y="74593"/>
                  <a:pt x="34421" y="74236"/>
                  <a:pt x="34529" y="73891"/>
                </a:cubicBezTo>
                <a:cubicBezTo>
                  <a:pt x="34731" y="73177"/>
                  <a:pt x="34945" y="72450"/>
                  <a:pt x="35160" y="71724"/>
                </a:cubicBezTo>
                <a:cubicBezTo>
                  <a:pt x="35362" y="70986"/>
                  <a:pt x="35576" y="70248"/>
                  <a:pt x="35791" y="69498"/>
                </a:cubicBezTo>
                <a:cubicBezTo>
                  <a:pt x="35898" y="69128"/>
                  <a:pt x="36029" y="68759"/>
                  <a:pt x="36136" y="68378"/>
                </a:cubicBezTo>
                <a:cubicBezTo>
                  <a:pt x="36267" y="68009"/>
                  <a:pt x="36386" y="67640"/>
                  <a:pt x="36505" y="67259"/>
                </a:cubicBezTo>
                <a:cubicBezTo>
                  <a:pt x="36993" y="65747"/>
                  <a:pt x="37481" y="64211"/>
                  <a:pt x="37981" y="62651"/>
                </a:cubicBezTo>
                <a:cubicBezTo>
                  <a:pt x="38529" y="61104"/>
                  <a:pt x="39089" y="59544"/>
                  <a:pt x="39636" y="57960"/>
                </a:cubicBezTo>
                <a:cubicBezTo>
                  <a:pt x="40184" y="56377"/>
                  <a:pt x="40815" y="54817"/>
                  <a:pt x="41422" y="53222"/>
                </a:cubicBezTo>
                <a:cubicBezTo>
                  <a:pt x="42041" y="51638"/>
                  <a:pt x="42637" y="50019"/>
                  <a:pt x="43315" y="48459"/>
                </a:cubicBezTo>
                <a:cubicBezTo>
                  <a:pt x="43982" y="46876"/>
                  <a:pt x="44649" y="45292"/>
                  <a:pt x="45316" y="43721"/>
                </a:cubicBezTo>
                <a:cubicBezTo>
                  <a:pt x="46030" y="42161"/>
                  <a:pt x="46744" y="40613"/>
                  <a:pt x="47447" y="39065"/>
                </a:cubicBezTo>
                <a:cubicBezTo>
                  <a:pt x="47625" y="38684"/>
                  <a:pt x="47804" y="38291"/>
                  <a:pt x="47971" y="37910"/>
                </a:cubicBezTo>
                <a:lnTo>
                  <a:pt x="48245" y="37339"/>
                </a:lnTo>
                <a:cubicBezTo>
                  <a:pt x="48328" y="37136"/>
                  <a:pt x="48423" y="36958"/>
                  <a:pt x="48518" y="36767"/>
                </a:cubicBezTo>
                <a:cubicBezTo>
                  <a:pt x="48887" y="36005"/>
                  <a:pt x="49268" y="35255"/>
                  <a:pt x="49638" y="34517"/>
                </a:cubicBezTo>
                <a:cubicBezTo>
                  <a:pt x="50007" y="33767"/>
                  <a:pt x="50376" y="33017"/>
                  <a:pt x="50745" y="32279"/>
                </a:cubicBezTo>
                <a:cubicBezTo>
                  <a:pt x="51102" y="31541"/>
                  <a:pt x="51471" y="30802"/>
                  <a:pt x="51852" y="30088"/>
                </a:cubicBezTo>
                <a:cubicBezTo>
                  <a:pt x="52626" y="28659"/>
                  <a:pt x="53388" y="27242"/>
                  <a:pt x="54126" y="25861"/>
                </a:cubicBezTo>
                <a:cubicBezTo>
                  <a:pt x="54305" y="25516"/>
                  <a:pt x="54495" y="25171"/>
                  <a:pt x="54674" y="24825"/>
                </a:cubicBezTo>
                <a:cubicBezTo>
                  <a:pt x="54853" y="24480"/>
                  <a:pt x="55055" y="24159"/>
                  <a:pt x="55245" y="23825"/>
                </a:cubicBezTo>
                <a:cubicBezTo>
                  <a:pt x="55638" y="23159"/>
                  <a:pt x="56007" y="22504"/>
                  <a:pt x="56388" y="21849"/>
                </a:cubicBezTo>
                <a:cubicBezTo>
                  <a:pt x="56758" y="21194"/>
                  <a:pt x="57139" y="20563"/>
                  <a:pt x="57496" y="19932"/>
                </a:cubicBezTo>
                <a:cubicBezTo>
                  <a:pt x="57686" y="19610"/>
                  <a:pt x="57865" y="19301"/>
                  <a:pt x="58043" y="18979"/>
                </a:cubicBezTo>
                <a:cubicBezTo>
                  <a:pt x="58222" y="18670"/>
                  <a:pt x="58401" y="18360"/>
                  <a:pt x="58591" y="18063"/>
                </a:cubicBezTo>
                <a:cubicBezTo>
                  <a:pt x="59329" y="16860"/>
                  <a:pt x="60056" y="15693"/>
                  <a:pt x="60746" y="14586"/>
                </a:cubicBezTo>
                <a:cubicBezTo>
                  <a:pt x="61103" y="14026"/>
                  <a:pt x="61437" y="13479"/>
                  <a:pt x="61770" y="12943"/>
                </a:cubicBezTo>
                <a:cubicBezTo>
                  <a:pt x="61937" y="12669"/>
                  <a:pt x="62103" y="12407"/>
                  <a:pt x="62270" y="12145"/>
                </a:cubicBezTo>
                <a:cubicBezTo>
                  <a:pt x="62437" y="11883"/>
                  <a:pt x="62603" y="11633"/>
                  <a:pt x="62770" y="11383"/>
                </a:cubicBezTo>
                <a:cubicBezTo>
                  <a:pt x="63437" y="10395"/>
                  <a:pt x="64068" y="9443"/>
                  <a:pt x="64663" y="8562"/>
                </a:cubicBezTo>
                <a:cubicBezTo>
                  <a:pt x="65259" y="7669"/>
                  <a:pt x="65830" y="6823"/>
                  <a:pt x="66342" y="6049"/>
                </a:cubicBezTo>
                <a:cubicBezTo>
                  <a:pt x="66890" y="5287"/>
                  <a:pt x="67390" y="4597"/>
                  <a:pt x="67842" y="3966"/>
                </a:cubicBezTo>
                <a:cubicBezTo>
                  <a:pt x="69664" y="1442"/>
                  <a:pt x="70699" y="1"/>
                  <a:pt x="707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39"/>
          <p:cNvSpPr/>
          <p:nvPr/>
        </p:nvSpPr>
        <p:spPr>
          <a:xfrm>
            <a:off x="291584" y="3432253"/>
            <a:ext cx="1407783" cy="1711241"/>
          </a:xfrm>
          <a:custGeom>
            <a:avLst/>
            <a:gdLst/>
            <a:ahLst/>
            <a:cxnLst/>
            <a:rect l="l" t="t" r="r" b="b"/>
            <a:pathLst>
              <a:path w="43863" h="53318" extrusionOk="0">
                <a:moveTo>
                  <a:pt x="43863" y="1"/>
                </a:moveTo>
                <a:cubicBezTo>
                  <a:pt x="43863" y="1"/>
                  <a:pt x="42982" y="823"/>
                  <a:pt x="41422" y="2275"/>
                </a:cubicBezTo>
                <a:cubicBezTo>
                  <a:pt x="41041" y="2632"/>
                  <a:pt x="40613" y="3025"/>
                  <a:pt x="40136" y="3466"/>
                </a:cubicBezTo>
                <a:cubicBezTo>
                  <a:pt x="39684" y="3906"/>
                  <a:pt x="39184" y="4394"/>
                  <a:pt x="38648" y="4906"/>
                </a:cubicBezTo>
                <a:cubicBezTo>
                  <a:pt x="38112" y="5430"/>
                  <a:pt x="37553" y="5990"/>
                  <a:pt x="36945" y="6561"/>
                </a:cubicBezTo>
                <a:cubicBezTo>
                  <a:pt x="36803" y="6716"/>
                  <a:pt x="36648" y="6859"/>
                  <a:pt x="36493" y="7014"/>
                </a:cubicBezTo>
                <a:cubicBezTo>
                  <a:pt x="36350" y="7169"/>
                  <a:pt x="36195" y="7323"/>
                  <a:pt x="36041" y="7478"/>
                </a:cubicBezTo>
                <a:cubicBezTo>
                  <a:pt x="35731" y="7788"/>
                  <a:pt x="35421" y="8109"/>
                  <a:pt x="35100" y="8431"/>
                </a:cubicBezTo>
                <a:cubicBezTo>
                  <a:pt x="34445" y="9085"/>
                  <a:pt x="33778" y="9764"/>
                  <a:pt x="33088" y="10467"/>
                </a:cubicBezTo>
                <a:cubicBezTo>
                  <a:pt x="32397" y="11193"/>
                  <a:pt x="31695" y="11931"/>
                  <a:pt x="30968" y="12693"/>
                </a:cubicBezTo>
                <a:cubicBezTo>
                  <a:pt x="29504" y="14217"/>
                  <a:pt x="28028" y="15884"/>
                  <a:pt x="26468" y="17598"/>
                </a:cubicBezTo>
                <a:cubicBezTo>
                  <a:pt x="26075" y="18027"/>
                  <a:pt x="25694" y="18468"/>
                  <a:pt x="25313" y="18908"/>
                </a:cubicBezTo>
                <a:cubicBezTo>
                  <a:pt x="24920" y="19360"/>
                  <a:pt x="24539" y="19801"/>
                  <a:pt x="24146" y="20253"/>
                </a:cubicBezTo>
                <a:cubicBezTo>
                  <a:pt x="23753" y="20706"/>
                  <a:pt x="23360" y="21158"/>
                  <a:pt x="22956" y="21611"/>
                </a:cubicBezTo>
                <a:cubicBezTo>
                  <a:pt x="22563" y="22075"/>
                  <a:pt x="22182" y="22539"/>
                  <a:pt x="21789" y="23016"/>
                </a:cubicBezTo>
                <a:cubicBezTo>
                  <a:pt x="21015" y="23944"/>
                  <a:pt x="20217" y="24897"/>
                  <a:pt x="19431" y="25849"/>
                </a:cubicBezTo>
                <a:cubicBezTo>
                  <a:pt x="18657" y="26814"/>
                  <a:pt x="17872" y="27790"/>
                  <a:pt x="17098" y="28766"/>
                </a:cubicBezTo>
                <a:lnTo>
                  <a:pt x="16514" y="29493"/>
                </a:lnTo>
                <a:lnTo>
                  <a:pt x="15943" y="30231"/>
                </a:lnTo>
                <a:cubicBezTo>
                  <a:pt x="15562" y="30731"/>
                  <a:pt x="15181" y="31219"/>
                  <a:pt x="14800" y="31719"/>
                </a:cubicBezTo>
                <a:cubicBezTo>
                  <a:pt x="14419" y="32219"/>
                  <a:pt x="14038" y="32707"/>
                  <a:pt x="13669" y="33196"/>
                </a:cubicBezTo>
                <a:cubicBezTo>
                  <a:pt x="13288" y="33696"/>
                  <a:pt x="12931" y="34196"/>
                  <a:pt x="12561" y="34696"/>
                </a:cubicBezTo>
                <a:cubicBezTo>
                  <a:pt x="11823" y="35684"/>
                  <a:pt x="11097" y="36672"/>
                  <a:pt x="10383" y="37648"/>
                </a:cubicBezTo>
                <a:cubicBezTo>
                  <a:pt x="9680" y="38649"/>
                  <a:pt x="8990" y="39625"/>
                  <a:pt x="8311" y="40589"/>
                </a:cubicBezTo>
                <a:cubicBezTo>
                  <a:pt x="7620" y="41554"/>
                  <a:pt x="6977" y="42518"/>
                  <a:pt x="6334" y="43471"/>
                </a:cubicBezTo>
                <a:cubicBezTo>
                  <a:pt x="6013" y="43935"/>
                  <a:pt x="5703" y="44411"/>
                  <a:pt x="5382" y="44876"/>
                </a:cubicBezTo>
                <a:cubicBezTo>
                  <a:pt x="5072" y="45328"/>
                  <a:pt x="4763" y="45792"/>
                  <a:pt x="4477" y="46245"/>
                </a:cubicBezTo>
                <a:cubicBezTo>
                  <a:pt x="3298" y="48078"/>
                  <a:pt x="2143" y="49805"/>
                  <a:pt x="1155" y="51436"/>
                </a:cubicBezTo>
                <a:cubicBezTo>
                  <a:pt x="762" y="52091"/>
                  <a:pt x="369" y="52710"/>
                  <a:pt x="0" y="53317"/>
                </a:cubicBezTo>
                <a:lnTo>
                  <a:pt x="26444" y="53317"/>
                </a:lnTo>
                <a:cubicBezTo>
                  <a:pt x="26516" y="52948"/>
                  <a:pt x="26587" y="52579"/>
                  <a:pt x="26670" y="52198"/>
                </a:cubicBezTo>
                <a:cubicBezTo>
                  <a:pt x="26873" y="51174"/>
                  <a:pt x="27075" y="50126"/>
                  <a:pt x="27325" y="49067"/>
                </a:cubicBezTo>
                <a:cubicBezTo>
                  <a:pt x="27551" y="48007"/>
                  <a:pt x="27801" y="46923"/>
                  <a:pt x="28040" y="45828"/>
                </a:cubicBezTo>
                <a:cubicBezTo>
                  <a:pt x="28301" y="44733"/>
                  <a:pt x="28575" y="43625"/>
                  <a:pt x="28837" y="42518"/>
                </a:cubicBezTo>
                <a:cubicBezTo>
                  <a:pt x="28980" y="41959"/>
                  <a:pt x="29111" y="41387"/>
                  <a:pt x="29254" y="40827"/>
                </a:cubicBezTo>
                <a:cubicBezTo>
                  <a:pt x="29409" y="40268"/>
                  <a:pt x="29552" y="39708"/>
                  <a:pt x="29706" y="39149"/>
                </a:cubicBezTo>
                <a:cubicBezTo>
                  <a:pt x="29849" y="38577"/>
                  <a:pt x="30004" y="38018"/>
                  <a:pt x="30159" y="37446"/>
                </a:cubicBezTo>
                <a:lnTo>
                  <a:pt x="30385" y="36601"/>
                </a:lnTo>
                <a:lnTo>
                  <a:pt x="30623" y="35755"/>
                </a:lnTo>
                <a:cubicBezTo>
                  <a:pt x="30945" y="34624"/>
                  <a:pt x="31266" y="33493"/>
                  <a:pt x="31600" y="32362"/>
                </a:cubicBezTo>
                <a:cubicBezTo>
                  <a:pt x="31933" y="31243"/>
                  <a:pt x="32278" y="30124"/>
                  <a:pt x="32623" y="29016"/>
                </a:cubicBezTo>
                <a:cubicBezTo>
                  <a:pt x="32802" y="28457"/>
                  <a:pt x="32969" y="27897"/>
                  <a:pt x="33147" y="27350"/>
                </a:cubicBezTo>
                <a:cubicBezTo>
                  <a:pt x="33326" y="26802"/>
                  <a:pt x="33505" y="26266"/>
                  <a:pt x="33683" y="25718"/>
                </a:cubicBezTo>
                <a:cubicBezTo>
                  <a:pt x="33862" y="25171"/>
                  <a:pt x="34040" y="24635"/>
                  <a:pt x="34219" y="24099"/>
                </a:cubicBezTo>
                <a:cubicBezTo>
                  <a:pt x="34397" y="23563"/>
                  <a:pt x="34564" y="23028"/>
                  <a:pt x="34755" y="22504"/>
                </a:cubicBezTo>
                <a:cubicBezTo>
                  <a:pt x="35505" y="20408"/>
                  <a:pt x="36207" y="18360"/>
                  <a:pt x="36957" y="16455"/>
                </a:cubicBezTo>
                <a:cubicBezTo>
                  <a:pt x="37315" y="15491"/>
                  <a:pt x="37672" y="14562"/>
                  <a:pt x="38017" y="13657"/>
                </a:cubicBezTo>
                <a:cubicBezTo>
                  <a:pt x="38374" y="12753"/>
                  <a:pt x="38731" y="11883"/>
                  <a:pt x="39065" y="11062"/>
                </a:cubicBezTo>
                <a:cubicBezTo>
                  <a:pt x="39231" y="10633"/>
                  <a:pt x="39398" y="10228"/>
                  <a:pt x="39553" y="9836"/>
                </a:cubicBezTo>
                <a:cubicBezTo>
                  <a:pt x="39636" y="9633"/>
                  <a:pt x="39720" y="9431"/>
                  <a:pt x="39791" y="9240"/>
                </a:cubicBezTo>
                <a:cubicBezTo>
                  <a:pt x="39874" y="9038"/>
                  <a:pt x="39958" y="8847"/>
                  <a:pt x="40041" y="8669"/>
                </a:cubicBezTo>
                <a:cubicBezTo>
                  <a:pt x="40363" y="7907"/>
                  <a:pt x="40660" y="7192"/>
                  <a:pt x="40958" y="6526"/>
                </a:cubicBezTo>
                <a:cubicBezTo>
                  <a:pt x="41244" y="5847"/>
                  <a:pt x="41517" y="5216"/>
                  <a:pt x="41767" y="4632"/>
                </a:cubicBezTo>
                <a:cubicBezTo>
                  <a:pt x="42029" y="4049"/>
                  <a:pt x="42268" y="3513"/>
                  <a:pt x="42494" y="3037"/>
                </a:cubicBezTo>
                <a:cubicBezTo>
                  <a:pt x="43363" y="1109"/>
                  <a:pt x="43863" y="1"/>
                  <a:pt x="4386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39"/>
          <p:cNvSpPr txBox="1">
            <a:spLocks noGrp="1"/>
          </p:cNvSpPr>
          <p:nvPr>
            <p:ph type="title"/>
          </p:nvPr>
        </p:nvSpPr>
        <p:spPr>
          <a:xfrm>
            <a:off x="514462" y="881680"/>
            <a:ext cx="385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 dirty="0">
                <a:solidFill>
                  <a:schemeClr val="dk1"/>
                </a:solidFill>
              </a:rPr>
              <a:t>Methodology</a:t>
            </a:r>
            <a:endParaRPr sz="4400" dirty="0"/>
          </a:p>
        </p:txBody>
      </p:sp>
      <p:sp>
        <p:nvSpPr>
          <p:cNvPr id="7" name="Google Shape;1247;p39">
            <a:extLst>
              <a:ext uri="{FF2B5EF4-FFF2-40B4-BE49-F238E27FC236}">
                <a16:creationId xmlns:a16="http://schemas.microsoft.com/office/drawing/2014/main" id="{8FB133AF-2334-AEB3-18EE-554C03A9FABB}"/>
              </a:ext>
            </a:extLst>
          </p:cNvPr>
          <p:cNvSpPr/>
          <p:nvPr/>
        </p:nvSpPr>
        <p:spPr>
          <a:xfrm>
            <a:off x="4369162" y="2441121"/>
            <a:ext cx="4066595" cy="2067443"/>
          </a:xfrm>
          <a:custGeom>
            <a:avLst/>
            <a:gdLst/>
            <a:ahLst/>
            <a:cxnLst/>
            <a:rect l="l" t="t" r="r" b="b"/>
            <a:pathLst>
              <a:path w="65604" h="15717" extrusionOk="0">
                <a:moveTo>
                  <a:pt x="0" y="1"/>
                </a:moveTo>
                <a:lnTo>
                  <a:pt x="0" y="15717"/>
                </a:lnTo>
                <a:lnTo>
                  <a:pt x="65604" y="15717"/>
                </a:lnTo>
                <a:lnTo>
                  <a:pt x="6560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98450" indent="-285750">
              <a:lnSpc>
                <a:spcPts val="2745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Fira Sans Extra Condensed Medium"/>
              </a:rPr>
              <a:t>OVERVIEW OF DATA COLLECTION</a:t>
            </a:r>
          </a:p>
          <a:p>
            <a:pPr marL="298450" indent="-285750">
              <a:lnSpc>
                <a:spcPts val="2745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Fira Sans Extra Condensed Medium"/>
              </a:rPr>
              <a:t>WRANGLING</a:t>
            </a:r>
          </a:p>
          <a:p>
            <a:pPr marL="298450" indent="-285750">
              <a:lnSpc>
                <a:spcPts val="2745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Fira Sans Extra Condensed Medium"/>
              </a:rPr>
              <a:t>VISUALIZATION</a:t>
            </a:r>
          </a:p>
          <a:p>
            <a:pPr marL="298450" indent="-285750">
              <a:lnSpc>
                <a:spcPts val="2745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Fira Sans Extra Condensed Medium"/>
              </a:rPr>
              <a:t>DASHBOARD</a:t>
            </a:r>
          </a:p>
          <a:p>
            <a:pPr marL="298450" indent="-285750">
              <a:lnSpc>
                <a:spcPts val="2745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Fira Sans Extra Condensed Medium"/>
              </a:rPr>
              <a:t>MODEL METHODS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31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8"/>
          <p:cNvSpPr txBox="1">
            <a:spLocks noGrp="1"/>
          </p:cNvSpPr>
          <p:nvPr>
            <p:ph type="title"/>
          </p:nvPr>
        </p:nvSpPr>
        <p:spPr>
          <a:xfrm>
            <a:off x="717799" y="488061"/>
            <a:ext cx="4670629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solidFill>
                  <a:schemeClr val="dk1"/>
                </a:solidFill>
              </a:rPr>
              <a:t>Data Collection Overview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686" name="Google Shape;686;p28"/>
          <p:cNvGrpSpPr/>
          <p:nvPr/>
        </p:nvGrpSpPr>
        <p:grpSpPr>
          <a:xfrm>
            <a:off x="435385" y="1525462"/>
            <a:ext cx="1926673" cy="2870609"/>
            <a:chOff x="1524875" y="1457426"/>
            <a:chExt cx="1866751" cy="2781328"/>
          </a:xfrm>
        </p:grpSpPr>
        <p:sp>
          <p:nvSpPr>
            <p:cNvPr id="687" name="Google Shape;687;p28"/>
            <p:cNvSpPr/>
            <p:nvPr/>
          </p:nvSpPr>
          <p:spPr>
            <a:xfrm>
              <a:off x="2854527" y="2613189"/>
              <a:ext cx="537099" cy="1065745"/>
            </a:xfrm>
            <a:custGeom>
              <a:avLst/>
              <a:gdLst/>
              <a:ahLst/>
              <a:cxnLst/>
              <a:rect l="l" t="t" r="r" b="b"/>
              <a:pathLst>
                <a:path w="29422" h="58381" extrusionOk="0">
                  <a:moveTo>
                    <a:pt x="15092" y="0"/>
                  </a:moveTo>
                  <a:cubicBezTo>
                    <a:pt x="12868" y="0"/>
                    <a:pt x="11026" y="998"/>
                    <a:pt x="11026" y="998"/>
                  </a:cubicBezTo>
                  <a:lnTo>
                    <a:pt x="1" y="31704"/>
                  </a:lnTo>
                  <a:cubicBezTo>
                    <a:pt x="1" y="31704"/>
                    <a:pt x="3283" y="28318"/>
                    <a:pt x="6909" y="28318"/>
                  </a:cubicBezTo>
                  <a:cubicBezTo>
                    <a:pt x="7546" y="28318"/>
                    <a:pt x="8193" y="28423"/>
                    <a:pt x="8835" y="28668"/>
                  </a:cubicBezTo>
                  <a:cubicBezTo>
                    <a:pt x="14512" y="30840"/>
                    <a:pt x="27486" y="58381"/>
                    <a:pt x="28539" y="58381"/>
                  </a:cubicBezTo>
                  <a:cubicBezTo>
                    <a:pt x="28548" y="58381"/>
                    <a:pt x="28556" y="58379"/>
                    <a:pt x="28564" y="58374"/>
                  </a:cubicBezTo>
                  <a:cubicBezTo>
                    <a:pt x="29421" y="57874"/>
                    <a:pt x="23099" y="5630"/>
                    <a:pt x="19622" y="1927"/>
                  </a:cubicBezTo>
                  <a:cubicBezTo>
                    <a:pt x="18231" y="445"/>
                    <a:pt x="16576" y="0"/>
                    <a:pt x="150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2006785" y="3113096"/>
              <a:ext cx="955923" cy="1125658"/>
            </a:xfrm>
            <a:custGeom>
              <a:avLst/>
              <a:gdLst/>
              <a:ahLst/>
              <a:cxnLst/>
              <a:rect l="l" t="t" r="r" b="b"/>
              <a:pathLst>
                <a:path w="52365" h="61663" extrusionOk="0">
                  <a:moveTo>
                    <a:pt x="41863" y="6882"/>
                  </a:moveTo>
                  <a:lnTo>
                    <a:pt x="14705" y="0"/>
                  </a:lnTo>
                  <a:cubicBezTo>
                    <a:pt x="14705" y="0"/>
                    <a:pt x="0" y="5096"/>
                    <a:pt x="4823" y="19384"/>
                  </a:cubicBezTo>
                  <a:cubicBezTo>
                    <a:pt x="5311" y="20824"/>
                    <a:pt x="6989" y="15597"/>
                    <a:pt x="12264" y="17669"/>
                  </a:cubicBezTo>
                  <a:cubicBezTo>
                    <a:pt x="17526" y="19729"/>
                    <a:pt x="16622" y="25765"/>
                    <a:pt x="10287" y="31635"/>
                  </a:cubicBezTo>
                  <a:cubicBezTo>
                    <a:pt x="3953" y="37517"/>
                    <a:pt x="3453" y="43994"/>
                    <a:pt x="5061" y="46685"/>
                  </a:cubicBezTo>
                  <a:cubicBezTo>
                    <a:pt x="5573" y="47542"/>
                    <a:pt x="6335" y="39565"/>
                    <a:pt x="12526" y="40648"/>
                  </a:cubicBezTo>
                  <a:cubicBezTo>
                    <a:pt x="16050" y="41267"/>
                    <a:pt x="15657" y="46006"/>
                    <a:pt x="13514" y="48661"/>
                  </a:cubicBezTo>
                  <a:cubicBezTo>
                    <a:pt x="9311" y="53852"/>
                    <a:pt x="11169" y="60270"/>
                    <a:pt x="13526" y="61651"/>
                  </a:cubicBezTo>
                  <a:cubicBezTo>
                    <a:pt x="16133" y="61663"/>
                    <a:pt x="21444" y="56686"/>
                    <a:pt x="19729" y="50233"/>
                  </a:cubicBezTo>
                  <a:cubicBezTo>
                    <a:pt x="18777" y="46661"/>
                    <a:pt x="21265" y="42482"/>
                    <a:pt x="24944" y="43791"/>
                  </a:cubicBezTo>
                  <a:cubicBezTo>
                    <a:pt x="30873" y="45899"/>
                    <a:pt x="27242" y="53043"/>
                    <a:pt x="28099" y="52531"/>
                  </a:cubicBezTo>
                  <a:cubicBezTo>
                    <a:pt x="30790" y="50923"/>
                    <a:pt x="33433" y="44982"/>
                    <a:pt x="30671" y="36802"/>
                  </a:cubicBezTo>
                  <a:cubicBezTo>
                    <a:pt x="27909" y="28623"/>
                    <a:pt x="29980" y="22884"/>
                    <a:pt x="35600" y="23587"/>
                  </a:cubicBezTo>
                  <a:cubicBezTo>
                    <a:pt x="41208" y="24277"/>
                    <a:pt x="40196" y="29671"/>
                    <a:pt x="41303" y="28635"/>
                  </a:cubicBezTo>
                  <a:cubicBezTo>
                    <a:pt x="52364" y="18372"/>
                    <a:pt x="41863" y="6882"/>
                    <a:pt x="41863" y="6882"/>
                  </a:cubicBezTo>
                  <a:close/>
                </a:path>
              </a:pathLst>
            </a:custGeom>
            <a:gradFill>
              <a:gsLst>
                <a:gs pos="0">
                  <a:srgbClr val="FCBD24"/>
                </a:gs>
                <a:gs pos="100000">
                  <a:srgbClr val="FF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1524875" y="2377896"/>
              <a:ext cx="789857" cy="834546"/>
            </a:xfrm>
            <a:custGeom>
              <a:avLst/>
              <a:gdLst/>
              <a:ahLst/>
              <a:cxnLst/>
              <a:rect l="l" t="t" r="r" b="b"/>
              <a:pathLst>
                <a:path w="43268" h="45716" extrusionOk="0">
                  <a:moveTo>
                    <a:pt x="37197" y="0"/>
                  </a:moveTo>
                  <a:cubicBezTo>
                    <a:pt x="36585" y="0"/>
                    <a:pt x="35936" y="98"/>
                    <a:pt x="35255" y="325"/>
                  </a:cubicBezTo>
                  <a:cubicBezTo>
                    <a:pt x="30445" y="1920"/>
                    <a:pt x="0" y="44830"/>
                    <a:pt x="500" y="45688"/>
                  </a:cubicBezTo>
                  <a:cubicBezTo>
                    <a:pt x="512" y="45707"/>
                    <a:pt x="536" y="45716"/>
                    <a:pt x="571" y="45716"/>
                  </a:cubicBezTo>
                  <a:cubicBezTo>
                    <a:pt x="2089" y="45716"/>
                    <a:pt x="25012" y="28945"/>
                    <a:pt x="31585" y="28945"/>
                  </a:cubicBezTo>
                  <a:cubicBezTo>
                    <a:pt x="31733" y="28945"/>
                    <a:pt x="31873" y="28954"/>
                    <a:pt x="32004" y="28971"/>
                  </a:cubicBezTo>
                  <a:cubicBezTo>
                    <a:pt x="36564" y="29567"/>
                    <a:pt x="38327" y="35841"/>
                    <a:pt x="38327" y="35841"/>
                  </a:cubicBezTo>
                  <a:lnTo>
                    <a:pt x="43268" y="3599"/>
                  </a:lnTo>
                  <a:cubicBezTo>
                    <a:pt x="43268" y="3599"/>
                    <a:pt x="40915" y="0"/>
                    <a:pt x="37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2178071" y="1457426"/>
              <a:ext cx="1020035" cy="1828476"/>
            </a:xfrm>
            <a:custGeom>
              <a:avLst/>
              <a:gdLst/>
              <a:ahLst/>
              <a:cxnLst/>
              <a:rect l="l" t="t" r="r" b="b"/>
              <a:pathLst>
                <a:path w="55877" h="100163" extrusionOk="0">
                  <a:moveTo>
                    <a:pt x="42613" y="1"/>
                  </a:moveTo>
                  <a:cubicBezTo>
                    <a:pt x="42505" y="1"/>
                    <a:pt x="42402" y="25"/>
                    <a:pt x="42327" y="70"/>
                  </a:cubicBezTo>
                  <a:cubicBezTo>
                    <a:pt x="42327" y="70"/>
                    <a:pt x="26373" y="10762"/>
                    <a:pt x="14514" y="28657"/>
                  </a:cubicBezTo>
                  <a:cubicBezTo>
                    <a:pt x="2656" y="46540"/>
                    <a:pt x="1" y="89331"/>
                    <a:pt x="1" y="89331"/>
                  </a:cubicBezTo>
                  <a:cubicBezTo>
                    <a:pt x="1" y="89331"/>
                    <a:pt x="5430" y="95594"/>
                    <a:pt x="17765" y="98713"/>
                  </a:cubicBezTo>
                  <a:cubicBezTo>
                    <a:pt x="22073" y="99807"/>
                    <a:pt x="25819" y="100163"/>
                    <a:pt x="28870" y="100163"/>
                  </a:cubicBezTo>
                  <a:cubicBezTo>
                    <a:pt x="34555" y="100163"/>
                    <a:pt x="37827" y="98927"/>
                    <a:pt x="37827" y="98927"/>
                  </a:cubicBezTo>
                  <a:cubicBezTo>
                    <a:pt x="37827" y="98927"/>
                    <a:pt x="55877" y="60042"/>
                    <a:pt x="53972" y="38658"/>
                  </a:cubicBezTo>
                  <a:cubicBezTo>
                    <a:pt x="52067" y="17275"/>
                    <a:pt x="43137" y="272"/>
                    <a:pt x="43137" y="272"/>
                  </a:cubicBezTo>
                  <a:cubicBezTo>
                    <a:pt x="43044" y="86"/>
                    <a:pt x="42818" y="1"/>
                    <a:pt x="426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2234595" y="2508815"/>
              <a:ext cx="841811" cy="322548"/>
            </a:xfrm>
            <a:custGeom>
              <a:avLst/>
              <a:gdLst/>
              <a:ahLst/>
              <a:cxnLst/>
              <a:rect l="l" t="t" r="r" b="b"/>
              <a:pathLst>
                <a:path w="46114" h="17669" extrusionOk="0">
                  <a:moveTo>
                    <a:pt x="1215" y="0"/>
                  </a:moveTo>
                  <a:cubicBezTo>
                    <a:pt x="774" y="2167"/>
                    <a:pt x="369" y="4322"/>
                    <a:pt x="0" y="6429"/>
                  </a:cubicBezTo>
                  <a:cubicBezTo>
                    <a:pt x="14133" y="12013"/>
                    <a:pt x="29028" y="15300"/>
                    <a:pt x="44053" y="17669"/>
                  </a:cubicBezTo>
                  <a:cubicBezTo>
                    <a:pt x="44756" y="15561"/>
                    <a:pt x="45446" y="13395"/>
                    <a:pt x="46113" y="11192"/>
                  </a:cubicBezTo>
                  <a:cubicBezTo>
                    <a:pt x="41672" y="10620"/>
                    <a:pt x="37243" y="9846"/>
                    <a:pt x="32861" y="8870"/>
                  </a:cubicBezTo>
                  <a:cubicBezTo>
                    <a:pt x="22146" y="6489"/>
                    <a:pt x="11502" y="3810"/>
                    <a:pt x="12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2507390" y="1989519"/>
              <a:ext cx="504057" cy="504039"/>
            </a:xfrm>
            <a:custGeom>
              <a:avLst/>
              <a:gdLst/>
              <a:ahLst/>
              <a:cxnLst/>
              <a:rect l="l" t="t" r="r" b="b"/>
              <a:pathLst>
                <a:path w="27612" h="27611" extrusionOk="0">
                  <a:moveTo>
                    <a:pt x="13800" y="0"/>
                  </a:moveTo>
                  <a:cubicBezTo>
                    <a:pt x="6180" y="0"/>
                    <a:pt x="1" y="6191"/>
                    <a:pt x="1" y="13811"/>
                  </a:cubicBezTo>
                  <a:cubicBezTo>
                    <a:pt x="1" y="21431"/>
                    <a:pt x="6180" y="27611"/>
                    <a:pt x="13800" y="27611"/>
                  </a:cubicBezTo>
                  <a:cubicBezTo>
                    <a:pt x="21432" y="27611"/>
                    <a:pt x="27611" y="21431"/>
                    <a:pt x="27611" y="13811"/>
                  </a:cubicBezTo>
                  <a:cubicBezTo>
                    <a:pt x="27611" y="6191"/>
                    <a:pt x="21432" y="0"/>
                    <a:pt x="13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2555004" y="2037334"/>
              <a:ext cx="408839" cy="408638"/>
            </a:xfrm>
            <a:custGeom>
              <a:avLst/>
              <a:gdLst/>
              <a:ahLst/>
              <a:cxnLst/>
              <a:rect l="l" t="t" r="r" b="b"/>
              <a:pathLst>
                <a:path w="22396" h="22385" extrusionOk="0">
                  <a:moveTo>
                    <a:pt x="11192" y="0"/>
                  </a:moveTo>
                  <a:cubicBezTo>
                    <a:pt x="5013" y="0"/>
                    <a:pt x="0" y="5013"/>
                    <a:pt x="0" y="11192"/>
                  </a:cubicBezTo>
                  <a:cubicBezTo>
                    <a:pt x="0" y="17372"/>
                    <a:pt x="5013" y="22384"/>
                    <a:pt x="11192" y="22384"/>
                  </a:cubicBezTo>
                  <a:cubicBezTo>
                    <a:pt x="17383" y="22384"/>
                    <a:pt x="22396" y="17372"/>
                    <a:pt x="22396" y="11192"/>
                  </a:cubicBezTo>
                  <a:cubicBezTo>
                    <a:pt x="22396" y="5013"/>
                    <a:pt x="17383" y="0"/>
                    <a:pt x="11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252;p39">
            <a:extLst>
              <a:ext uri="{FF2B5EF4-FFF2-40B4-BE49-F238E27FC236}">
                <a16:creationId xmlns:a16="http://schemas.microsoft.com/office/drawing/2014/main" id="{8D426E32-62CB-13EB-AD6B-EE91AB8CB0C1}"/>
              </a:ext>
            </a:extLst>
          </p:cNvPr>
          <p:cNvSpPr/>
          <p:nvPr/>
        </p:nvSpPr>
        <p:spPr>
          <a:xfrm>
            <a:off x="2836489" y="1354129"/>
            <a:ext cx="5872126" cy="1364196"/>
          </a:xfrm>
          <a:custGeom>
            <a:avLst/>
            <a:gdLst/>
            <a:ahLst/>
            <a:cxnLst/>
            <a:rect l="l" t="t" r="r" b="b"/>
            <a:pathLst>
              <a:path w="65604" h="15717" extrusionOk="0">
                <a:moveTo>
                  <a:pt x="0" y="1"/>
                </a:moveTo>
                <a:lnTo>
                  <a:pt x="0" y="15717"/>
                </a:lnTo>
                <a:lnTo>
                  <a:pt x="65604" y="15717"/>
                </a:lnTo>
                <a:lnTo>
                  <a:pt x="656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Data collection process involved a combination of API requests from Space X public API and web  scraping data from a table in Space X’s Wikipedia entry.</a:t>
            </a: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The next slide will show the flowchart of data collection from API and the one after will show  the flowchart of data collection from </a:t>
            </a:r>
            <a:r>
              <a:rPr lang="en-US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webscraping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.</a:t>
            </a:r>
          </a:p>
          <a:p>
            <a:pPr marL="12700" marR="142875">
              <a:lnSpc>
                <a:spcPct val="90000"/>
              </a:lnSpc>
              <a:spcBef>
                <a:spcPts val="359"/>
              </a:spcBef>
              <a:tabLst>
                <a:tab pos="240665" algn="l"/>
                <a:tab pos="241300" algn="l"/>
              </a:tabLst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3" name="Google Shape;1252;p39">
            <a:extLst>
              <a:ext uri="{FF2B5EF4-FFF2-40B4-BE49-F238E27FC236}">
                <a16:creationId xmlns:a16="http://schemas.microsoft.com/office/drawing/2014/main" id="{08A6F013-8A2F-14F4-7E1D-82796A212109}"/>
              </a:ext>
            </a:extLst>
          </p:cNvPr>
          <p:cNvSpPr/>
          <p:nvPr/>
        </p:nvSpPr>
        <p:spPr>
          <a:xfrm>
            <a:off x="2860496" y="2943503"/>
            <a:ext cx="5848119" cy="1840768"/>
          </a:xfrm>
          <a:custGeom>
            <a:avLst/>
            <a:gdLst/>
            <a:ahLst/>
            <a:cxnLst/>
            <a:rect l="l" t="t" r="r" b="b"/>
            <a:pathLst>
              <a:path w="65604" h="15717" extrusionOk="0">
                <a:moveTo>
                  <a:pt x="0" y="1"/>
                </a:moveTo>
                <a:lnTo>
                  <a:pt x="0" y="15717"/>
                </a:lnTo>
                <a:lnTo>
                  <a:pt x="65604" y="15717"/>
                </a:lnTo>
                <a:lnTo>
                  <a:pt x="656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>
              <a:lnSpc>
                <a:spcPts val="2300"/>
              </a:lnSpc>
              <a:spcBef>
                <a:spcPts val="1145"/>
              </a:spcBef>
            </a:pPr>
            <a:r>
              <a:rPr lang="en-IN" sz="12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Space X API Data Columns: </a:t>
            </a:r>
            <a:r>
              <a:rPr lang="en-IN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FlightNumber</a:t>
            </a:r>
            <a:r>
              <a:rPr lang="en-IN" sz="12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, Date, </a:t>
            </a:r>
            <a:r>
              <a:rPr lang="en-IN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BoosterVersion</a:t>
            </a:r>
            <a:r>
              <a:rPr lang="en-IN" sz="12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, </a:t>
            </a:r>
            <a:r>
              <a:rPr lang="en-IN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PayloadMass</a:t>
            </a:r>
            <a:r>
              <a:rPr lang="en-IN" sz="12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, Orbit, </a:t>
            </a:r>
            <a:r>
              <a:rPr lang="en-IN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LaunchSite</a:t>
            </a:r>
            <a:r>
              <a:rPr lang="en-IN" sz="12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, Outcome, Flights, </a:t>
            </a:r>
            <a:r>
              <a:rPr lang="en-IN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GridFins</a:t>
            </a:r>
            <a:r>
              <a:rPr lang="en-IN" sz="12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, Reused, Legs, </a:t>
            </a:r>
            <a:r>
              <a:rPr lang="en-IN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LandingPad</a:t>
            </a:r>
            <a:r>
              <a:rPr lang="en-IN" sz="12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, Block, </a:t>
            </a:r>
            <a:r>
              <a:rPr lang="en-IN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ReusedCount</a:t>
            </a:r>
            <a:r>
              <a:rPr lang="en-IN" sz="12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, Serial, Longitude, Latitude</a:t>
            </a:r>
          </a:p>
          <a:p>
            <a:pPr marL="12700">
              <a:lnSpc>
                <a:spcPts val="2300"/>
              </a:lnSpc>
              <a:spcBef>
                <a:spcPts val="1105"/>
              </a:spcBef>
            </a:pPr>
            <a:r>
              <a:rPr lang="en-IN" sz="12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Wikipedia </a:t>
            </a:r>
            <a:r>
              <a:rPr lang="en-IN" sz="1200" b="1" u="sng" dirty="0" err="1">
                <a:solidFill>
                  <a:schemeClr val="accen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Webscrape</a:t>
            </a:r>
            <a:r>
              <a:rPr lang="en-IN" sz="12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 Data Columns: </a:t>
            </a:r>
            <a:r>
              <a:rPr lang="en-IN" sz="12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Flight No., Launch site, Payload, </a:t>
            </a:r>
            <a:r>
              <a:rPr lang="en-IN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PayloadMass</a:t>
            </a:r>
            <a:r>
              <a:rPr lang="en-IN" sz="12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, Orbit, Customer, Launch outcome, Version  Booster, Booster landing, Date, Time</a:t>
            </a:r>
          </a:p>
          <a:p>
            <a:pPr marL="12700" marR="5080">
              <a:lnSpc>
                <a:spcPct val="90900"/>
              </a:lnSpc>
              <a:spcBef>
                <a:spcPts val="1645"/>
              </a:spcBef>
              <a:tabLst>
                <a:tab pos="240665" algn="l"/>
                <a:tab pos="241300" algn="l"/>
              </a:tabLst>
            </a:pPr>
            <a:endParaRPr lang="en-US" sz="1200" dirty="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96337D-7144-3AAE-CE02-B7C875F8AC30}"/>
              </a:ext>
            </a:extLst>
          </p:cNvPr>
          <p:cNvCxnSpPr>
            <a:cxnSpLocks/>
          </p:cNvCxnSpPr>
          <p:nvPr/>
        </p:nvCxnSpPr>
        <p:spPr>
          <a:xfrm>
            <a:off x="717800" y="1018375"/>
            <a:ext cx="7585279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95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078003" cy="5143500"/>
            <a:chOff x="0" y="0"/>
            <a:chExt cx="4104004" cy="6858000"/>
          </a:xfrm>
          <a:solidFill>
            <a:schemeClr val="accent3"/>
          </a:solidFill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01727" y="1320737"/>
            <a:ext cx="2573978" cy="791627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0" tIns="9525" rIns="0" bIns="0" rtlCol="0">
            <a:spAutoFit/>
          </a:bodyPr>
          <a:lstStyle/>
          <a:p>
            <a:pPr marL="9525">
              <a:lnSpc>
                <a:spcPts val="3011"/>
              </a:lnSpc>
              <a:spcBef>
                <a:spcPts val="75"/>
              </a:spcBef>
            </a:pPr>
            <a:r>
              <a:rPr sz="3200" b="1" spc="-139" dirty="0">
                <a:solidFill>
                  <a:schemeClr val="bg1"/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Data Collection –</a:t>
            </a:r>
          </a:p>
          <a:p>
            <a:pPr marL="9525">
              <a:lnSpc>
                <a:spcPts val="3011"/>
              </a:lnSpc>
            </a:pPr>
            <a:r>
              <a:rPr sz="3200" b="1" spc="-139" dirty="0">
                <a:solidFill>
                  <a:schemeClr val="bg1"/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SpaceX API</a:t>
            </a:r>
          </a:p>
        </p:txBody>
      </p:sp>
      <p:sp>
        <p:nvSpPr>
          <p:cNvPr id="6" name="object 6"/>
          <p:cNvSpPr/>
          <p:nvPr/>
        </p:nvSpPr>
        <p:spPr>
          <a:xfrm>
            <a:off x="3797046" y="1315592"/>
            <a:ext cx="178308" cy="1042416"/>
          </a:xfrm>
          <a:prstGeom prst="rect">
            <a:avLst/>
          </a:pr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sz="105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86733" y="1108710"/>
            <a:ext cx="1388745" cy="1205865"/>
            <a:chOff x="4782311" y="1478280"/>
            <a:chExt cx="1851660" cy="1607820"/>
          </a:xfrm>
          <a:solidFill>
            <a:schemeClr val="accent3"/>
          </a:solidFill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sz="1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sz="1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sz="1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sz="1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761899" y="1324546"/>
            <a:ext cx="995363" cy="335188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0" tIns="27146" rIns="0" bIns="0" rtlCol="0">
            <a:spAutoFit/>
          </a:bodyPr>
          <a:lstStyle/>
          <a:p>
            <a:pPr marL="359569" marR="3810" indent="-350044">
              <a:lnSpc>
                <a:spcPts val="1229"/>
              </a:lnSpc>
              <a:spcBef>
                <a:spcPts val="214"/>
              </a:spcBef>
            </a:pPr>
            <a:r>
              <a:rPr sz="1050" spc="-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</a:t>
            </a:r>
            <a:r>
              <a:rPr sz="1050" spc="-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(Space</a:t>
            </a:r>
            <a:r>
              <a:rPr sz="1050" spc="-1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 APIs)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3586733" y="2105406"/>
            <a:ext cx="1388745" cy="1249679"/>
            <a:chOff x="4782311" y="2807207"/>
            <a:chExt cx="1851660" cy="1666239"/>
          </a:xfrm>
          <a:solidFill>
            <a:schemeClr val="accent3"/>
          </a:solidFill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sz="1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sz="1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sz="1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sz="1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sz="1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761899" y="2164937"/>
            <a:ext cx="999649" cy="618567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0" tIns="23813" rIns="0" bIns="0" rtlCol="0">
            <a:spAutoFit/>
          </a:bodyPr>
          <a:lstStyle/>
          <a:p>
            <a:pPr marL="9525" marR="3810" indent="3334" algn="ctr">
              <a:lnSpc>
                <a:spcPct val="91600"/>
              </a:lnSpc>
              <a:spcBef>
                <a:spcPts val="188"/>
              </a:spcBef>
            </a:pPr>
            <a:r>
              <a:rPr sz="10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.JSON </a:t>
            </a:r>
            <a:r>
              <a:rPr sz="1050" spc="-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sz="10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</a:t>
            </a:r>
            <a:r>
              <a:rPr sz="1050" spc="-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Lists(Launch</a:t>
            </a:r>
            <a:r>
              <a:rPr sz="1050" spc="-9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Site,  </a:t>
            </a:r>
            <a:r>
              <a:rPr sz="1050" spc="-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Booster </a:t>
            </a:r>
            <a:r>
              <a:rPr sz="1050" spc="-1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Version,  </a:t>
            </a:r>
            <a:r>
              <a:rPr sz="105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sz="1050" spc="-5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1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Data)</a:t>
            </a:r>
            <a:endParaRPr sz="105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86734" y="3103244"/>
            <a:ext cx="2093119" cy="856298"/>
            <a:chOff x="4782311" y="4137659"/>
            <a:chExt cx="2790825" cy="1141730"/>
          </a:xfrm>
          <a:solidFill>
            <a:schemeClr val="accent3"/>
          </a:solidFill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sz="1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sz="1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sz="1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sz="1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sz="1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733324" y="3240691"/>
            <a:ext cx="1052989" cy="463204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0" tIns="26670" rIns="0" bIns="0" rtlCol="0">
            <a:spAutoFit/>
          </a:bodyPr>
          <a:lstStyle/>
          <a:p>
            <a:pPr marL="9525" marR="3810" algn="ctr">
              <a:lnSpc>
                <a:spcPct val="89800"/>
              </a:lnSpc>
              <a:spcBef>
                <a:spcPts val="210"/>
              </a:spcBef>
            </a:pPr>
            <a:r>
              <a:rPr sz="1050" spc="-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Json_normalize</a:t>
            </a:r>
            <a:r>
              <a:rPr sz="1050" spc="-127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1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105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 data  from</a:t>
            </a:r>
            <a:r>
              <a:rPr sz="1050" spc="-3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sz="105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354955" y="2305431"/>
            <a:ext cx="1394460" cy="1654016"/>
            <a:chOff x="7139940" y="3073907"/>
            <a:chExt cx="1859280" cy="2205355"/>
          </a:xfrm>
          <a:solidFill>
            <a:schemeClr val="accent3"/>
          </a:solidFill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sz="1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sz="1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sz="1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sz="1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sz="1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475541" y="3319082"/>
            <a:ext cx="1112996" cy="335188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0" tIns="27146" rIns="0" bIns="0" rtlCol="0">
            <a:spAutoFit/>
          </a:bodyPr>
          <a:lstStyle/>
          <a:p>
            <a:pPr marL="431959" marR="3810" indent="-422910">
              <a:lnSpc>
                <a:spcPts val="1229"/>
              </a:lnSpc>
              <a:spcBef>
                <a:spcPts val="214"/>
              </a:spcBef>
            </a:pPr>
            <a:r>
              <a:rPr sz="10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r>
              <a:rPr sz="1050" spc="-7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1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relevant  </a:t>
            </a:r>
            <a:r>
              <a:rPr sz="105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sz="105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354955" y="1308735"/>
            <a:ext cx="1401604" cy="1654016"/>
            <a:chOff x="7139940" y="1744979"/>
            <a:chExt cx="1868805" cy="2205355"/>
          </a:xfrm>
          <a:solidFill>
            <a:schemeClr val="accent3"/>
          </a:solidFill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sz="1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sz="1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sz="1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sz="1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sz="1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468684" y="2322004"/>
            <a:ext cx="1119664" cy="335188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0" tIns="27146" rIns="0" bIns="0" rtlCol="0">
            <a:spAutoFit/>
          </a:bodyPr>
          <a:lstStyle/>
          <a:p>
            <a:pPr marL="249555" marR="3810" indent="-240030">
              <a:lnSpc>
                <a:spcPts val="1229"/>
              </a:lnSpc>
              <a:spcBef>
                <a:spcPts val="214"/>
              </a:spcBef>
            </a:pPr>
            <a:r>
              <a:rPr sz="1050" spc="-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 </a:t>
            </a:r>
            <a:r>
              <a:rPr sz="10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r>
              <a:rPr sz="1050" spc="-18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1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0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sz="105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sz="105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354955" y="1108710"/>
            <a:ext cx="2093119" cy="857250"/>
            <a:chOff x="7139940" y="1478280"/>
            <a:chExt cx="2790825" cy="1143000"/>
          </a:xfrm>
          <a:solidFill>
            <a:schemeClr val="accent3"/>
          </a:solidFill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sz="1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sz="1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sz="1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sz="1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sz="1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5515546" y="1240970"/>
            <a:ext cx="1030129" cy="514243"/>
          </a:xfrm>
          <a:prstGeom prst="rect">
            <a:avLst/>
          </a:prstGeom>
          <a:solidFill>
            <a:schemeClr val="accent3"/>
          </a:solidFill>
        </p:spPr>
        <p:txBody>
          <a:bodyPr spcFirstLastPara="1" vert="horz" wrap="square" lIns="0" tIns="26670" rIns="0" bIns="0" rtlCol="0" anchor="ctr" anchorCtr="0">
            <a:spAutoFit/>
          </a:bodyPr>
          <a:lstStyle/>
          <a:p>
            <a:pPr marL="9525" marR="3810" algn="ctr">
              <a:lnSpc>
                <a:spcPts val="1238"/>
              </a:lnSpc>
              <a:spcBef>
                <a:spcPts val="210"/>
              </a:spcBef>
            </a:pPr>
            <a:r>
              <a:rPr sz="1050" spc="-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r>
              <a:rPr sz="1050" spc="-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to</a:t>
            </a:r>
            <a:r>
              <a:rPr sz="1050" spc="-1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 </a:t>
            </a:r>
            <a:r>
              <a:rPr sz="10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 </a:t>
            </a:r>
            <a:r>
              <a:rPr sz="105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Falcon </a:t>
            </a:r>
            <a:r>
              <a:rPr sz="10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 launches</a:t>
            </a:r>
            <a:endParaRPr sz="105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122033" y="1108710"/>
            <a:ext cx="1421129" cy="857250"/>
            <a:chOff x="9496043" y="1478280"/>
            <a:chExt cx="1894839" cy="1143000"/>
          </a:xfrm>
          <a:solidFill>
            <a:schemeClr val="accent3"/>
          </a:solidFill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sz="1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sz="1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sz="1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7230237" y="1245679"/>
            <a:ext cx="1154430" cy="466090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0" tIns="24765" rIns="0" bIns="0" rtlCol="0">
            <a:spAutoFit/>
          </a:bodyPr>
          <a:lstStyle/>
          <a:p>
            <a:pPr marL="9525" marR="3810" indent="-953" algn="ctr">
              <a:lnSpc>
                <a:spcPct val="91000"/>
              </a:lnSpc>
              <a:spcBef>
                <a:spcPts val="195"/>
              </a:spcBef>
            </a:pPr>
            <a:r>
              <a:rPr sz="105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Imputate </a:t>
            </a:r>
            <a:r>
              <a:rPr sz="1050" spc="-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 </a:t>
            </a:r>
            <a:r>
              <a:rPr sz="105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PayloadMass</a:t>
            </a:r>
            <a:r>
              <a:rPr sz="1050" spc="-1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 with</a:t>
            </a:r>
            <a:r>
              <a:rPr sz="1050" spc="-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endParaRPr sz="105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01727" y="3623120"/>
            <a:ext cx="649129" cy="171201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u="sng" spc="-4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sz="1050" u="sng" spc="-116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u="sng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url:</a:t>
            </a:r>
            <a:endParaRPr sz="10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01727" y="3911632"/>
            <a:ext cx="2403439" cy="917431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0" tIns="28575" rIns="0" bIns="0" rtlCol="0">
            <a:spAutoFit/>
          </a:bodyPr>
          <a:lstStyle/>
          <a:p>
            <a:pPr marL="9525" marR="3810">
              <a:lnSpc>
                <a:spcPct val="88900"/>
              </a:lnSpc>
              <a:spcBef>
                <a:spcPts val="225"/>
              </a:spcBef>
            </a:pPr>
            <a:r>
              <a:rPr lang="en-IN" sz="1050" u="sng" spc="-8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https://github.com/paridhiarya/IBM_Data_Science_Professional_Certification_Applied_Capstone_Project/blob/main/Week%201%20-%20Introduction/Data%20Collection%20With%20API.ipynb</a:t>
            </a:r>
            <a:endParaRPr lang="en-IN" sz="1050" u="sng" spc="-8" dirty="0">
              <a:solidFill>
                <a:schemeClr val="bg1"/>
              </a:solidFill>
              <a:uFill>
                <a:solidFill>
                  <a:srgbClr val="2996E1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 marR="3810">
              <a:lnSpc>
                <a:spcPct val="88900"/>
              </a:lnSpc>
              <a:spcBef>
                <a:spcPts val="225"/>
              </a:spcBef>
            </a:pPr>
            <a:endParaRPr sz="10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096" y="7431"/>
            <a:ext cx="3078003" cy="5143500"/>
            <a:chOff x="0" y="0"/>
            <a:chExt cx="4104004" cy="68580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01727" y="1320737"/>
            <a:ext cx="2262664" cy="791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0" tIns="9525" rIns="0" bIns="0" rtlCol="0">
            <a:spAutoFit/>
          </a:bodyPr>
          <a:lstStyle/>
          <a:p>
            <a:pPr marL="9525">
              <a:lnSpc>
                <a:spcPts val="3011"/>
              </a:lnSpc>
              <a:spcBef>
                <a:spcPts val="75"/>
              </a:spcBef>
            </a:pPr>
            <a:r>
              <a:rPr sz="3200" b="1" spc="-210" dirty="0">
                <a:solidFill>
                  <a:srgbClr val="FFFFFF"/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Data </a:t>
            </a:r>
            <a:r>
              <a:rPr sz="3200" b="1" spc="-139" dirty="0">
                <a:solidFill>
                  <a:srgbClr val="FFFFFF"/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Collection</a:t>
            </a:r>
            <a:r>
              <a:rPr sz="3200" b="1" spc="-394" dirty="0">
                <a:solidFill>
                  <a:srgbClr val="FFFFFF"/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 </a:t>
            </a:r>
            <a:r>
              <a:rPr sz="3200" b="1" spc="-158" dirty="0">
                <a:solidFill>
                  <a:srgbClr val="FFFFFF"/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–</a:t>
            </a:r>
            <a:endParaRPr sz="3200" b="1" dirty="0">
              <a:latin typeface="Fira Sans Extra Condensed Light" panose="020B0403050000020004" pitchFamily="34" charset="0"/>
              <a:cs typeface="Times New Roman" panose="02020603050405020304" pitchFamily="18" charset="0"/>
            </a:endParaRPr>
          </a:p>
          <a:p>
            <a:pPr marL="9525">
              <a:lnSpc>
                <a:spcPts val="3011"/>
              </a:lnSpc>
            </a:pPr>
            <a:r>
              <a:rPr sz="3200" b="1" spc="-225" dirty="0">
                <a:solidFill>
                  <a:srgbClr val="FFFFFF"/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Web</a:t>
            </a:r>
            <a:r>
              <a:rPr sz="3200" b="1" spc="-285" dirty="0">
                <a:solidFill>
                  <a:srgbClr val="FFFFFF"/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Fira Sans Extra Condensed Light" panose="020B0403050000020004" pitchFamily="34" charset="0"/>
                <a:cs typeface="Times New Roman" panose="02020603050405020304" pitchFamily="18" charset="0"/>
              </a:rPr>
              <a:t>Scraping</a:t>
            </a:r>
            <a:endParaRPr sz="3200" b="1" dirty="0">
              <a:latin typeface="Fira Sans Extra Condensed Light" panose="020B04030500000200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33622" y="534924"/>
            <a:ext cx="1965960" cy="1738789"/>
            <a:chOff x="5111496" y="713231"/>
            <a:chExt cx="2621280" cy="2318385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985927" y="828103"/>
            <a:ext cx="1591151" cy="477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0" tIns="9049" rIns="0" bIns="0" rtlCol="0">
            <a:spAutoFit/>
          </a:bodyPr>
          <a:lstStyle/>
          <a:p>
            <a:pPr algn="ctr">
              <a:lnSpc>
                <a:spcPts val="1890"/>
              </a:lnSpc>
              <a:spcBef>
                <a:spcPts val="71"/>
              </a:spcBef>
            </a:pPr>
            <a:r>
              <a:rPr b="1" spc="-1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b="1" spc="-86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01" algn="ctr">
              <a:lnSpc>
                <a:spcPts val="1890"/>
              </a:lnSpc>
            </a:pPr>
            <a:r>
              <a:rPr b="1" spc="-1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33622" y="1941957"/>
            <a:ext cx="1935480" cy="1738789"/>
            <a:chOff x="5111496" y="2589276"/>
            <a:chExt cx="2580640" cy="2318385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135946" y="2235517"/>
            <a:ext cx="1282065" cy="477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0" tIns="9049" rIns="0" bIns="0" rtlCol="0">
            <a:spAutoFit/>
          </a:bodyPr>
          <a:lstStyle/>
          <a:p>
            <a:pPr marL="54769">
              <a:lnSpc>
                <a:spcPts val="1890"/>
              </a:lnSpc>
              <a:spcBef>
                <a:spcPts val="71"/>
              </a:spcBef>
            </a:pPr>
            <a:r>
              <a:rPr b="1" spc="-1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lnSpc>
                <a:spcPts val="1890"/>
              </a:lnSpc>
            </a:pPr>
            <a:r>
              <a:rPr b="1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html5lib</a:t>
            </a:r>
            <a:r>
              <a:rPr b="1" spc="-7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26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833622" y="3348991"/>
            <a:ext cx="2929890" cy="1185386"/>
            <a:chOff x="5111496" y="4465320"/>
            <a:chExt cx="3906520" cy="1580515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102512" y="3640741"/>
            <a:ext cx="1351598" cy="4797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0" tIns="33338" rIns="0" bIns="0" rtlCol="0">
            <a:spAutoFit/>
          </a:bodyPr>
          <a:lstStyle/>
          <a:p>
            <a:pPr marL="250508" marR="3810" indent="-241459">
              <a:lnSpc>
                <a:spcPts val="1823"/>
              </a:lnSpc>
              <a:spcBef>
                <a:spcPts val="263"/>
              </a:spcBef>
            </a:pPr>
            <a:r>
              <a:rPr b="1" spc="-1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b="1" spc="-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</a:t>
            </a:r>
            <a:r>
              <a:rPr b="1" spc="-10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  </a:t>
            </a:r>
            <a:r>
              <a:rPr b="1" spc="-1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b="1" spc="-53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328791" y="2224278"/>
            <a:ext cx="1935480" cy="2310289"/>
            <a:chOff x="8438388" y="2965704"/>
            <a:chExt cx="2580640" cy="3080385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545581" y="3755992"/>
            <a:ext cx="1457801" cy="224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b="1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b="1" spc="-53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8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328791" y="817246"/>
            <a:ext cx="1935480" cy="2334101"/>
            <a:chOff x="8438388" y="1089660"/>
            <a:chExt cx="2580640" cy="3112135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630162" y="2003107"/>
            <a:ext cx="1281113" cy="8230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0" tIns="30004" rIns="0" bIns="0" rtlCol="0">
            <a:spAutoFit/>
          </a:bodyPr>
          <a:lstStyle/>
          <a:p>
            <a:pPr marL="9525" marR="3810" algn="ctr">
              <a:lnSpc>
                <a:spcPct val="91600"/>
              </a:lnSpc>
              <a:spcBef>
                <a:spcPts val="236"/>
              </a:spcBef>
            </a:pPr>
            <a:r>
              <a:rPr b="1" spc="-3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Iterate</a:t>
            </a:r>
            <a:r>
              <a:rPr b="1" spc="-10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 table </a:t>
            </a:r>
            <a:r>
              <a:rPr b="1" spc="-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 </a:t>
            </a:r>
            <a:r>
              <a:rPr b="1" spc="-23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 extract </a:t>
            </a:r>
            <a:r>
              <a:rPr b="1" spc="-26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b="1" spc="-23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b="1" spc="-8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328791" y="534924"/>
            <a:ext cx="1935480" cy="1185386"/>
            <a:chOff x="8438388" y="713231"/>
            <a:chExt cx="2580640" cy="1580515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529578" y="825817"/>
            <a:ext cx="1487329" cy="4807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0" tIns="34289" rIns="0" bIns="0" rtlCol="0">
            <a:spAutoFit/>
          </a:bodyPr>
          <a:lstStyle/>
          <a:p>
            <a:pPr marL="288131" marR="3810" indent="-279083">
              <a:lnSpc>
                <a:spcPts val="1815"/>
              </a:lnSpc>
              <a:spcBef>
                <a:spcPts val="269"/>
              </a:spcBef>
            </a:pPr>
            <a:r>
              <a:rPr b="1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 </a:t>
            </a:r>
            <a:r>
              <a:rPr b="1" spc="-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r>
              <a:rPr b="1" spc="-10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b="1" spc="-23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27326" y="3326366"/>
            <a:ext cx="944140" cy="2250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u="sng" spc="-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u="sng" spc="-116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url: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27326" y="3637151"/>
            <a:ext cx="2546651" cy="92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0" tIns="26670" rIns="0" bIns="0" rtlCol="0">
            <a:spAutoFit/>
          </a:bodyPr>
          <a:lstStyle/>
          <a:p>
            <a:pPr marL="9525" marR="3810">
              <a:lnSpc>
                <a:spcPct val="90000"/>
              </a:lnSpc>
              <a:spcBef>
                <a:spcPts val="210"/>
              </a:spcBef>
            </a:pPr>
            <a:r>
              <a:rPr lang="en-IN" sz="1050" u="sng" spc="-8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https://github.com/paridhiarya/IBM_Data_Science_Professional_Certification_Applied_Capstone_Project/blob/main/Week%201%20-%20Introduction/Data%20Collection%20With%20Webscraping.ipynb</a:t>
            </a:r>
            <a:endParaRPr lang="en-IN" sz="1050" u="sng" spc="-8" dirty="0">
              <a:solidFill>
                <a:schemeClr val="bg1"/>
              </a:solidFill>
              <a:uFill>
                <a:solidFill>
                  <a:srgbClr val="2996E1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 marR="3810">
              <a:lnSpc>
                <a:spcPct val="90000"/>
              </a:lnSpc>
              <a:spcBef>
                <a:spcPts val="210"/>
              </a:spcBef>
            </a:pPr>
            <a:endParaRPr lang="en-IN" sz="1050" u="sng" spc="-8" dirty="0">
              <a:solidFill>
                <a:schemeClr val="bg1"/>
              </a:solidFill>
              <a:uFill>
                <a:solidFill>
                  <a:srgbClr val="2996E1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0DC9633-5073-61CA-7EA7-96EAF5544929}"/>
              </a:ext>
            </a:extLst>
          </p:cNvPr>
          <p:cNvSpPr/>
          <p:nvPr/>
        </p:nvSpPr>
        <p:spPr>
          <a:xfrm>
            <a:off x="3078193" y="4710978"/>
            <a:ext cx="6065807" cy="4399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331</TotalTime>
  <Words>2968</Words>
  <Application>Microsoft Office PowerPoint</Application>
  <PresentationFormat>On-screen Show (16:9)</PresentationFormat>
  <Paragraphs>265</Paragraphs>
  <Slides>47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Trebuchet MS</vt:lpstr>
      <vt:lpstr>Times New Roman</vt:lpstr>
      <vt:lpstr>Fira Sans Extra Condensed Medium</vt:lpstr>
      <vt:lpstr>Fira Sans Extra Condensed Light</vt:lpstr>
      <vt:lpstr>Arial</vt:lpstr>
      <vt:lpstr>Wingdings 3</vt:lpstr>
      <vt:lpstr>Carlito</vt:lpstr>
      <vt:lpstr>Roboto</vt:lpstr>
      <vt:lpstr>Facet</vt:lpstr>
      <vt:lpstr>Data Science Capstone  Project </vt:lpstr>
      <vt:lpstr>Outlines</vt:lpstr>
      <vt:lpstr>Executive Summary</vt:lpstr>
      <vt:lpstr>Introduction</vt:lpstr>
      <vt:lpstr>Methodology</vt:lpstr>
      <vt:lpstr>Methodology</vt:lpstr>
      <vt:lpstr>Data Collection Overview</vt:lpstr>
      <vt:lpstr>Filter data to only  include Falcon 9  launches</vt:lpstr>
      <vt:lpstr>PowerPoint Presentation</vt:lpstr>
      <vt:lpstr>Data Wrangling</vt:lpstr>
      <vt:lpstr>EDA   with Data Visualization</vt:lpstr>
      <vt:lpstr>EDA   with SQL</vt:lpstr>
      <vt:lpstr>Build an interactive map with Folium</vt:lpstr>
      <vt:lpstr>Build a Dashboard with Plotly Dash</vt:lpstr>
      <vt:lpstr>Predictive analysis (Classification)</vt:lpstr>
      <vt:lpstr>Result</vt:lpstr>
      <vt:lpstr>EDA with Visualization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EDA with SQL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 Mission  Outcome</vt:lpstr>
      <vt:lpstr>Boosters that Carried Maximum Payload</vt:lpstr>
      <vt:lpstr>2015 Failed Drone Ship Landing Records</vt:lpstr>
      <vt:lpstr>Ranking Counts of Successful Landings  Between 2010-06-04 and 2017-03-20</vt:lpstr>
      <vt:lpstr>PowerPoint Presentation</vt:lpstr>
      <vt:lpstr>Launch Site Location</vt:lpstr>
      <vt:lpstr>Color-Coded Launch Markers</vt:lpstr>
      <vt:lpstr>Key Location Proximities</vt:lpstr>
      <vt:lpstr>PowerPoint Presentation</vt:lpstr>
      <vt:lpstr>Successful Launches Across Launch Sites</vt:lpstr>
      <vt:lpstr>Highest Success Rate Launch Site</vt:lpstr>
      <vt:lpstr>Payload Mass vs. Success vs. Booster  Version Category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Capstone  Project </dc:title>
  <cp:lastModifiedBy>Paridhi Arya</cp:lastModifiedBy>
  <cp:revision>26</cp:revision>
  <dcterms:modified xsi:type="dcterms:W3CDTF">2023-12-22T10:47:49Z</dcterms:modified>
</cp:coreProperties>
</file>