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32984-EC1B-4D88-B920-9F59079A81FC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12B90-D20F-4E47-BC7B-0E52279BA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da464b7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da464b7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Airbnb offers complete independence to its hosts to price their properties, with only minimal pointers that allow hosts to compare similar listings in their neighborhood to come up with a competitive price. </a:t>
            </a:r>
            <a:r>
              <a:rPr lang="en"/>
              <a:t>Our primary motivation is assist new hosts on the platform to price their properties competitively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454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4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5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2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D000-0874-49E7-A910-F4B964FED2E3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4A41-2790-475E-9F26-377D9643D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9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16578" r="16571"/>
          <a:stretch/>
        </p:blipFill>
        <p:spPr>
          <a:xfrm>
            <a:off x="1" y="0"/>
            <a:ext cx="634853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779400" y="2410200"/>
            <a:ext cx="50956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Hosts are unaided by Airbnb to price their properties, while similar properties in an area increase competition for hosts to set a competitive price to attract guests.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0117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Geography – Single city – San Francisco, CA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Size – Original dataset – 3GB</a:t>
            </a:r>
          </a:p>
          <a:p>
            <a:pPr marL="0" indent="0">
              <a:buNone/>
            </a:pPr>
            <a:r>
              <a:rPr lang="en-US" sz="2400" dirty="0" smtClean="0"/>
              <a:t>             </a:t>
            </a:r>
            <a:r>
              <a:rPr lang="en-US" dirty="0" smtClean="0"/>
              <a:t>– Cleaned dataset – 1 GB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Details – Listings Characteristics, Reviews and Price</a:t>
            </a:r>
          </a:p>
          <a:p>
            <a:endParaRPr lang="en-US" dirty="0"/>
          </a:p>
          <a:p>
            <a:r>
              <a:rPr lang="en-US" dirty="0" smtClean="0"/>
              <a:t>Source – Open Source for 50+ cities around the globe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b="1" dirty="0" smtClean="0"/>
              <a:t>Dataset Characteristics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8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b="1" dirty="0" smtClean="0"/>
              <a:t>San Francisco Dataset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0" y="1481137"/>
            <a:ext cx="11441320" cy="447198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200150" y="2478881"/>
            <a:ext cx="2400300" cy="1238250"/>
          </a:xfrm>
          <a:prstGeom prst="wedgeRoundRectCallout">
            <a:avLst>
              <a:gd name="adj1" fmla="val 159472"/>
              <a:gd name="adj2" fmla="val 140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29%</a:t>
            </a:r>
            <a:r>
              <a:rPr lang="en-US" dirty="0" smtClean="0"/>
              <a:t> of listings underpriced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b="1" dirty="0" smtClean="0"/>
              <a:t>Predictors Correlation Matrix</a:t>
            </a:r>
            <a:endParaRPr lang="en-US" b="1" dirty="0"/>
          </a:p>
        </p:txBody>
      </p:sp>
      <p:pic>
        <p:nvPicPr>
          <p:cNvPr id="1026" name="Picture 2" descr="Pl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919902"/>
            <a:ext cx="11410950" cy="555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6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b="1" dirty="0" smtClean="0"/>
              <a:t>Prediction Error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96" y="2511022"/>
            <a:ext cx="5297107" cy="3531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152525"/>
            <a:ext cx="1066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Price Predictive Model Development: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Balanced the dataset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Fit a Random Forest </a:t>
            </a:r>
            <a:r>
              <a:rPr lang="en-US" dirty="0" err="1" smtClean="0"/>
              <a:t>Regressor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Performed Cross-validation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b="1" dirty="0" smtClean="0"/>
              <a:t>Training vs Testing </a:t>
            </a:r>
            <a:r>
              <a:rPr lang="en-US" b="1" dirty="0" err="1" smtClean="0"/>
              <a:t>HeatMap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0" t="9982" r="32125" b="12179"/>
          <a:stretch/>
        </p:blipFill>
        <p:spPr>
          <a:xfrm>
            <a:off x="6029324" y="1640573"/>
            <a:ext cx="5978715" cy="476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6" t="9936" r="32918"/>
          <a:stretch/>
        </p:blipFill>
        <p:spPr>
          <a:xfrm>
            <a:off x="457200" y="1640573"/>
            <a:ext cx="5191125" cy="5217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9750" y="127124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9575" y="127124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Libre Baskerville</vt:lpstr>
      <vt:lpstr>Office Theme</vt:lpstr>
      <vt:lpstr>PowerPoint Presentation</vt:lpstr>
      <vt:lpstr>Dataset Characteristics</vt:lpstr>
      <vt:lpstr>San Francisco Dataset</vt:lpstr>
      <vt:lpstr>Predictors Correlation Matrix</vt:lpstr>
      <vt:lpstr>Prediction Error</vt:lpstr>
      <vt:lpstr>Training vs Testing HeatMap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Paridhi Choudhary</dc:creator>
  <cp:lastModifiedBy>Paridhi Choudhary</cp:lastModifiedBy>
  <cp:revision>5</cp:revision>
  <dcterms:created xsi:type="dcterms:W3CDTF">2018-11-13T05:29:27Z</dcterms:created>
  <dcterms:modified xsi:type="dcterms:W3CDTF">2018-11-13T06:45:10Z</dcterms:modified>
</cp:coreProperties>
</file>