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56" r:id="rId5"/>
    <p:sldMasterId id="2147484109" r:id="rId6"/>
    <p:sldMasterId id="2147484137" r:id="rId7"/>
    <p:sldMasterId id="2147484141" r:id="rId8"/>
  </p:sldMasterIdLst>
  <p:notesMasterIdLst>
    <p:notesMasterId r:id="rId18"/>
  </p:notesMasterIdLst>
  <p:sldIdLst>
    <p:sldId id="2076136931" r:id="rId9"/>
    <p:sldId id="2147308439" r:id="rId10"/>
    <p:sldId id="2147308441" r:id="rId11"/>
    <p:sldId id="2147308442" r:id="rId12"/>
    <p:sldId id="2147308445" r:id="rId13"/>
    <p:sldId id="2147308448" r:id="rId14"/>
    <p:sldId id="2147308446" r:id="rId15"/>
    <p:sldId id="2147308447" r:id="rId16"/>
    <p:sldId id="2076136913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ney Massell (smassell)" initials="SM(" lastIdx="9" clrIdx="0">
    <p:extLst>
      <p:ext uri="{19B8F6BF-5375-455C-9EA6-DF929625EA0E}">
        <p15:presenceInfo xmlns:p15="http://schemas.microsoft.com/office/powerpoint/2012/main" userId="S-1-5-21-1708537768-1303643608-725345543-112131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2E1"/>
    <a:srgbClr val="7030A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6"/>
    <p:restoredTop sz="90022"/>
  </p:normalViewPr>
  <p:slideViewPr>
    <p:cSldViewPr snapToGrid="0" snapToObjects="1">
      <p:cViewPr varScale="1">
        <p:scale>
          <a:sx n="85" d="100"/>
          <a:sy n="85" d="100"/>
        </p:scale>
        <p:origin x="570" y="9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B4669-2FA9-45F5-9705-48F0931E184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62F7-C619-434B-B155-1E20917C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A62F7-C619-434B-B155-1E20917C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CA62F7-C619-434B-B155-1E20917CB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hyperlink" Target="https://ciscolive.cisco.com/" TargetMode="External"/><Relationship Id="rId2" Type="http://schemas.openxmlformats.org/officeDocument/2006/relationships/hyperlink" Target="http://ciscolive.cisco.com/us" TargetMode="External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102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0756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350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229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795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628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331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938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271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476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87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46127" y="4970812"/>
            <a:ext cx="329430" cy="36602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7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531E-F3DF-4BF4-BF67-F19D070F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9564-1285-4453-99F6-384EC276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34B2-5583-4738-9A24-1B350C61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0D59-933F-4B2B-9079-E06AD93565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BFDA-C6E0-49B7-BC36-6132611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0B27-959B-4B1C-A2DC-31E753B0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F6E8-160C-43E3-88A8-39D2D620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43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7873-F24C-4B44-B380-EA913F65D677}"/>
              </a:ext>
            </a:extLst>
          </p:cNvPr>
          <p:cNvSpPr/>
          <p:nvPr userDrawn="1"/>
        </p:nvSpPr>
        <p:spPr>
          <a:xfrm>
            <a:off x="-59267" y="0"/>
            <a:ext cx="9203267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B07A66-EAEF-5B42-B1B6-C2FC8C1892E5}"/>
              </a:ext>
            </a:extLst>
          </p:cNvPr>
          <p:cNvGrpSpPr/>
          <p:nvPr userDrawn="1"/>
        </p:nvGrpSpPr>
        <p:grpSpPr>
          <a:xfrm>
            <a:off x="182033" y="437368"/>
            <a:ext cx="8779934" cy="4481765"/>
            <a:chOff x="182033" y="437368"/>
            <a:chExt cx="8779934" cy="448176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9E4305-1A67-EA45-8C4A-ABB36EAD966F}"/>
                </a:ext>
              </a:extLst>
            </p:cNvPr>
            <p:cNvSpPr/>
            <p:nvPr userDrawn="1"/>
          </p:nvSpPr>
          <p:spPr>
            <a:xfrm>
              <a:off x="182033" y="437368"/>
              <a:ext cx="8779934" cy="448176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769BE8-2FD3-2640-BCA4-D9DF9B4BED3B}"/>
                </a:ext>
              </a:extLst>
            </p:cNvPr>
            <p:cNvSpPr/>
            <p:nvPr userDrawn="1"/>
          </p:nvSpPr>
          <p:spPr>
            <a:xfrm>
              <a:off x="182033" y="3211597"/>
              <a:ext cx="8779934" cy="1707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8129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529AE-931F-6E42-8FA6-4951ABB8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608696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CDFD9-720A-B647-8510-C6D5AF08CFF0}"/>
              </a:ext>
            </a:extLst>
          </p:cNvPr>
          <p:cNvSpPr/>
          <p:nvPr userDrawn="1"/>
        </p:nvSpPr>
        <p:spPr>
          <a:xfrm>
            <a:off x="4320400" y="0"/>
            <a:ext cx="48236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AD92F4-55BF-924B-9D38-EC0194627053}"/>
              </a:ext>
            </a:extLst>
          </p:cNvPr>
          <p:cNvSpPr/>
          <p:nvPr userDrawn="1"/>
        </p:nvSpPr>
        <p:spPr>
          <a:xfrm>
            <a:off x="4568748" y="360784"/>
            <a:ext cx="4326903" cy="133014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14CF-E588-1043-943E-39B6196CFA99}"/>
              </a:ext>
            </a:extLst>
          </p:cNvPr>
          <p:cNvSpPr/>
          <p:nvPr userDrawn="1"/>
        </p:nvSpPr>
        <p:spPr>
          <a:xfrm>
            <a:off x="4568748" y="1866122"/>
            <a:ext cx="4326903" cy="3147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9002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30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34657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0146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0079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1865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183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72615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19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06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4234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14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44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1911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3876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564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56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6818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731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4573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6341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58333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733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354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05633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4090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op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1246713-C040-2E42-85D6-7551D77BE6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7500" y="412975"/>
            <a:ext cx="6789000" cy="513900"/>
          </a:xfrm>
          <a:prstGeom prst="rect">
            <a:avLst/>
          </a:prstGeom>
        </p:spPr>
        <p:txBody>
          <a:bodyPr/>
          <a:lstStyle>
            <a:lvl1pPr algn="ctr">
              <a:defRPr sz="30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DD35EF-0809-45A6-AA63-1C80A40F64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47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0717AF-0D60-4495-A0E1-4A1102DCE7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70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446958"/>
            <a:ext cx="8296421" cy="513723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marR="0" indent="0" algn="l" defTabSz="684213" rtl="0" eaLnBrk="1" fontAlgn="base" latinLnBrk="0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tabLst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tabLst/>
              <a:defRPr/>
            </a:pPr>
            <a:r>
              <a:rPr lang="en-GB"/>
              <a:t>Speaker Name</a:t>
            </a:r>
            <a:endParaRPr lang="en-US"/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3292" y="4702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0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721288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149802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18EC716-4C71-46F4-A41A-2BF3E55710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70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35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2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98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Video ">
    <p:bg>
      <p:bgPr>
        <a:solidFill>
          <a:srgbClr val="005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23D97FC-2D91-43CB-8755-A3B814145D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E4322A-CAA1-4F37-9339-6C529043A0BA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3D5F2DDB-29BD-46FE-AE96-381E1F267A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002B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Freeform 1">
            <a:extLst>
              <a:ext uri="{FF2B5EF4-FFF2-40B4-BE49-F238E27FC236}">
                <a16:creationId xmlns:a16="http://schemas.microsoft.com/office/drawing/2014/main" id="{C45DB212-6735-4DE0-A9D7-E0D3B54DC65B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5411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Video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2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16" y="217715"/>
            <a:ext cx="8513064" cy="76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gue_White">
    <p:bg>
      <p:bgPr>
        <a:solidFill>
          <a:srgbClr val="334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F9883D44-DFF1-024D-84ED-46D74F0E1E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b="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81651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eme Graphic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E09B8A-DF9D-4DD2-9081-1BAC3F8E9CCC}"/>
              </a:ext>
            </a:extLst>
          </p:cNvPr>
          <p:cNvGrpSpPr/>
          <p:nvPr/>
        </p:nvGrpSpPr>
        <p:grpSpPr>
          <a:xfrm>
            <a:off x="59436" y="1564327"/>
            <a:ext cx="9025128" cy="2199725"/>
            <a:chOff x="59436" y="1564327"/>
            <a:chExt cx="9025128" cy="2199725"/>
          </a:xfrm>
        </p:grpSpPr>
        <p:sp>
          <p:nvSpPr>
            <p:cNvPr id="17" name="Freeform 1">
              <a:extLst>
                <a:ext uri="{FF2B5EF4-FFF2-40B4-BE49-F238E27FC236}">
                  <a16:creationId xmlns:a16="http://schemas.microsoft.com/office/drawing/2014/main" id="{FE2A2A61-C21E-41E2-92AB-1122D1C91C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436" y="1564327"/>
              <a:ext cx="9025128" cy="2052603"/>
            </a:xfrm>
            <a:custGeom>
              <a:avLst/>
              <a:gdLst>
                <a:gd name="T0" fmla="*/ 2258 w 20031"/>
                <a:gd name="T1" fmla="*/ 2040 h 4557"/>
                <a:gd name="T2" fmla="*/ 883 w 20031"/>
                <a:gd name="T3" fmla="*/ 3611 h 4557"/>
                <a:gd name="T4" fmla="*/ 694 w 20031"/>
                <a:gd name="T5" fmla="*/ 2479 h 4557"/>
                <a:gd name="T6" fmla="*/ 697 w 20031"/>
                <a:gd name="T7" fmla="*/ 3236 h 4557"/>
                <a:gd name="T8" fmla="*/ 508 w 20031"/>
                <a:gd name="T9" fmla="*/ 3047 h 4557"/>
                <a:gd name="T10" fmla="*/ 697 w 20031"/>
                <a:gd name="T11" fmla="*/ 691 h 4557"/>
                <a:gd name="T12" fmla="*/ 0 w 20031"/>
                <a:gd name="T13" fmla="*/ 189 h 4557"/>
                <a:gd name="T14" fmla="*/ 189 w 20031"/>
                <a:gd name="T15" fmla="*/ 2046 h 4557"/>
                <a:gd name="T16" fmla="*/ 378 w 20031"/>
                <a:gd name="T17" fmla="*/ 2235 h 4557"/>
                <a:gd name="T18" fmla="*/ 1230 w 20031"/>
                <a:gd name="T19" fmla="*/ 0 h 4557"/>
                <a:gd name="T20" fmla="*/ 1420 w 20031"/>
                <a:gd name="T21" fmla="*/ 2235 h 4557"/>
                <a:gd name="T22" fmla="*/ 1422 w 20031"/>
                <a:gd name="T23" fmla="*/ 3738 h 4557"/>
                <a:gd name="T24" fmla="*/ 1233 w 20031"/>
                <a:gd name="T25" fmla="*/ 1851 h 4557"/>
                <a:gd name="T26" fmla="*/ 1044 w 20031"/>
                <a:gd name="T27" fmla="*/ 1662 h 4557"/>
                <a:gd name="T28" fmla="*/ 1738 w 20031"/>
                <a:gd name="T29" fmla="*/ 1346 h 4557"/>
                <a:gd name="T30" fmla="*/ 1927 w 20031"/>
                <a:gd name="T31" fmla="*/ 4367 h 4557"/>
                <a:gd name="T32" fmla="*/ 1741 w 20031"/>
                <a:gd name="T33" fmla="*/ 3236 h 4557"/>
                <a:gd name="T34" fmla="*/ 1741 w 20031"/>
                <a:gd name="T35" fmla="*/ 3236 h 4557"/>
                <a:gd name="T36" fmla="*/ 2768 w 20031"/>
                <a:gd name="T37" fmla="*/ 1346 h 4557"/>
                <a:gd name="T38" fmla="*/ 2771 w 20031"/>
                <a:gd name="T39" fmla="*/ 2730 h 4557"/>
                <a:gd name="T40" fmla="*/ 3291 w 20031"/>
                <a:gd name="T41" fmla="*/ 3179 h 4557"/>
                <a:gd name="T42" fmla="*/ 3291 w 20031"/>
                <a:gd name="T43" fmla="*/ 3927 h 4557"/>
                <a:gd name="T44" fmla="*/ 3101 w 20031"/>
                <a:gd name="T45" fmla="*/ 3738 h 4557"/>
                <a:gd name="T46" fmla="*/ 3291 w 20031"/>
                <a:gd name="T47" fmla="*/ 1346 h 4557"/>
                <a:gd name="T48" fmla="*/ 4007 w 20031"/>
                <a:gd name="T49" fmla="*/ 2290 h 4557"/>
                <a:gd name="T50" fmla="*/ 3818 w 20031"/>
                <a:gd name="T51" fmla="*/ 3236 h 4557"/>
                <a:gd name="T52" fmla="*/ 3818 w 20031"/>
                <a:gd name="T53" fmla="*/ 3236 h 4557"/>
                <a:gd name="T54" fmla="*/ 3629 w 20031"/>
                <a:gd name="T55" fmla="*/ 880 h 4557"/>
                <a:gd name="T56" fmla="*/ 17961 w 20031"/>
                <a:gd name="T57" fmla="*/ 3732 h 4557"/>
                <a:gd name="T58" fmla="*/ 19336 w 20031"/>
                <a:gd name="T59" fmla="*/ 3419 h 4557"/>
                <a:gd name="T60" fmla="*/ 19525 w 20031"/>
                <a:gd name="T61" fmla="*/ 1535 h 4557"/>
                <a:gd name="T62" fmla="*/ 19525 w 20031"/>
                <a:gd name="T63" fmla="*/ 2290 h 4557"/>
                <a:gd name="T64" fmla="*/ 19147 w 20031"/>
                <a:gd name="T65" fmla="*/ 3044 h 4557"/>
                <a:gd name="T66" fmla="*/ 19336 w 20031"/>
                <a:gd name="T67" fmla="*/ 691 h 4557"/>
                <a:gd name="T68" fmla="*/ 19841 w 20031"/>
                <a:gd name="T69" fmla="*/ 1882 h 4557"/>
                <a:gd name="T70" fmla="*/ 19652 w 20031"/>
                <a:gd name="T71" fmla="*/ 1693 h 4557"/>
                <a:gd name="T72" fmla="*/ 19841 w 20031"/>
                <a:gd name="T73" fmla="*/ 2046 h 4557"/>
                <a:gd name="T74" fmla="*/ 18610 w 20031"/>
                <a:gd name="T75" fmla="*/ 945 h 4557"/>
                <a:gd name="T76" fmla="*/ 18800 w 20031"/>
                <a:gd name="T77" fmla="*/ 2046 h 4557"/>
                <a:gd name="T78" fmla="*/ 18989 w 20031"/>
                <a:gd name="T79" fmla="*/ 3735 h 4557"/>
                <a:gd name="T80" fmla="*/ 18800 w 20031"/>
                <a:gd name="T81" fmla="*/ 3924 h 4557"/>
                <a:gd name="T82" fmla="*/ 18610 w 20031"/>
                <a:gd name="T83" fmla="*/ 1662 h 4557"/>
                <a:gd name="T84" fmla="*/ 18103 w 20031"/>
                <a:gd name="T85" fmla="*/ 1535 h 4557"/>
                <a:gd name="T86" fmla="*/ 18292 w 20031"/>
                <a:gd name="T87" fmla="*/ 3419 h 4557"/>
                <a:gd name="T88" fmla="*/ 18481 w 20031"/>
                <a:gd name="T89" fmla="*/ 3608 h 4557"/>
                <a:gd name="T90" fmla="*/ 18292 w 20031"/>
                <a:gd name="T91" fmla="*/ 3233 h 4557"/>
                <a:gd name="T92" fmla="*/ 17072 w 20031"/>
                <a:gd name="T93" fmla="*/ 2290 h 4557"/>
                <a:gd name="T94" fmla="*/ 17262 w 20031"/>
                <a:gd name="T95" fmla="*/ 2728 h 4557"/>
                <a:gd name="T96" fmla="*/ 16929 w 20031"/>
                <a:gd name="T97" fmla="*/ 2235 h 4557"/>
                <a:gd name="T98" fmla="*/ 16929 w 20031"/>
                <a:gd name="T99" fmla="*/ 2990 h 4557"/>
                <a:gd name="T100" fmla="*/ 16550 w 20031"/>
                <a:gd name="T101" fmla="*/ 3735 h 4557"/>
                <a:gd name="T102" fmla="*/ 16739 w 20031"/>
                <a:gd name="T103" fmla="*/ 1346 h 4557"/>
                <a:gd name="T104" fmla="*/ 16212 w 20031"/>
                <a:gd name="T105" fmla="*/ 1346 h 4557"/>
                <a:gd name="T106" fmla="*/ 16401 w 20031"/>
                <a:gd name="T107" fmla="*/ 1535 h 4557"/>
                <a:gd name="T108" fmla="*/ 16212 w 20031"/>
                <a:gd name="T109" fmla="*/ 3233 h 4557"/>
                <a:gd name="T110" fmla="*/ 16023 w 20031"/>
                <a:gd name="T111" fmla="*/ 880 h 4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31" h="4557">
                  <a:moveTo>
                    <a:pt x="2447" y="3732"/>
                  </a:moveTo>
                  <a:cubicBezTo>
                    <a:pt x="2447" y="3837"/>
                    <a:pt x="2362" y="3921"/>
                    <a:pt x="2258" y="3921"/>
                  </a:cubicBezTo>
                  <a:lnTo>
                    <a:pt x="2258" y="3921"/>
                  </a:lnTo>
                  <a:cubicBezTo>
                    <a:pt x="2153" y="3921"/>
                    <a:pt x="2069" y="3837"/>
                    <a:pt x="2069" y="3732"/>
                  </a:cubicBezTo>
                  <a:lnTo>
                    <a:pt x="2069" y="2229"/>
                  </a:lnTo>
                  <a:cubicBezTo>
                    <a:pt x="2069" y="2125"/>
                    <a:pt x="2153" y="2040"/>
                    <a:pt x="2258" y="2040"/>
                  </a:cubicBezTo>
                  <a:lnTo>
                    <a:pt x="2258" y="2040"/>
                  </a:lnTo>
                  <a:cubicBezTo>
                    <a:pt x="2362" y="2040"/>
                    <a:pt x="2447" y="2125"/>
                    <a:pt x="2447" y="2229"/>
                  </a:cubicBezTo>
                  <a:lnTo>
                    <a:pt x="2447" y="3732"/>
                  </a:lnTo>
                  <a:close/>
                  <a:moveTo>
                    <a:pt x="505" y="4367"/>
                  </a:moveTo>
                  <a:cubicBezTo>
                    <a:pt x="505" y="4472"/>
                    <a:pt x="590" y="4556"/>
                    <a:pt x="694" y="4556"/>
                  </a:cubicBezTo>
                  <a:lnTo>
                    <a:pt x="694" y="4556"/>
                  </a:lnTo>
                  <a:cubicBezTo>
                    <a:pt x="799" y="4556"/>
                    <a:pt x="883" y="4472"/>
                    <a:pt x="883" y="4367"/>
                  </a:cubicBezTo>
                  <a:lnTo>
                    <a:pt x="883" y="3611"/>
                  </a:lnTo>
                  <a:cubicBezTo>
                    <a:pt x="883" y="3507"/>
                    <a:pt x="799" y="3422"/>
                    <a:pt x="694" y="3422"/>
                  </a:cubicBezTo>
                  <a:lnTo>
                    <a:pt x="694" y="3422"/>
                  </a:lnTo>
                  <a:cubicBezTo>
                    <a:pt x="590" y="3422"/>
                    <a:pt x="505" y="3507"/>
                    <a:pt x="505" y="3611"/>
                  </a:cubicBezTo>
                  <a:lnTo>
                    <a:pt x="505" y="4367"/>
                  </a:lnTo>
                  <a:close/>
                  <a:moveTo>
                    <a:pt x="505" y="2290"/>
                  </a:moveTo>
                  <a:cubicBezTo>
                    <a:pt x="505" y="2395"/>
                    <a:pt x="590" y="2479"/>
                    <a:pt x="694" y="2479"/>
                  </a:cubicBezTo>
                  <a:lnTo>
                    <a:pt x="694" y="2479"/>
                  </a:lnTo>
                  <a:cubicBezTo>
                    <a:pt x="799" y="2479"/>
                    <a:pt x="883" y="2395"/>
                    <a:pt x="883" y="2290"/>
                  </a:cubicBezTo>
                  <a:lnTo>
                    <a:pt x="883" y="1535"/>
                  </a:lnTo>
                  <a:cubicBezTo>
                    <a:pt x="883" y="1430"/>
                    <a:pt x="799" y="1346"/>
                    <a:pt x="694" y="1346"/>
                  </a:cubicBezTo>
                  <a:lnTo>
                    <a:pt x="694" y="1346"/>
                  </a:lnTo>
                  <a:cubicBezTo>
                    <a:pt x="590" y="1346"/>
                    <a:pt x="505" y="1430"/>
                    <a:pt x="505" y="1535"/>
                  </a:cubicBezTo>
                  <a:lnTo>
                    <a:pt x="505" y="2290"/>
                  </a:lnTo>
                  <a:close/>
                  <a:moveTo>
                    <a:pt x="697" y="3236"/>
                  </a:moveTo>
                  <a:lnTo>
                    <a:pt x="697" y="3236"/>
                  </a:lnTo>
                  <a:cubicBezTo>
                    <a:pt x="801" y="3236"/>
                    <a:pt x="886" y="3151"/>
                    <a:pt x="886" y="3047"/>
                  </a:cubicBezTo>
                  <a:lnTo>
                    <a:pt x="886" y="2920"/>
                  </a:lnTo>
                  <a:cubicBezTo>
                    <a:pt x="886" y="2815"/>
                    <a:pt x="801" y="2730"/>
                    <a:pt x="697" y="2730"/>
                  </a:cubicBezTo>
                  <a:lnTo>
                    <a:pt x="697" y="2730"/>
                  </a:lnTo>
                  <a:cubicBezTo>
                    <a:pt x="593" y="2730"/>
                    <a:pt x="508" y="2815"/>
                    <a:pt x="508" y="2920"/>
                  </a:cubicBezTo>
                  <a:lnTo>
                    <a:pt x="508" y="3047"/>
                  </a:lnTo>
                  <a:cubicBezTo>
                    <a:pt x="505" y="3148"/>
                    <a:pt x="590" y="3236"/>
                    <a:pt x="697" y="3236"/>
                  </a:cubicBezTo>
                  <a:close/>
                  <a:moveTo>
                    <a:pt x="697" y="1196"/>
                  </a:moveTo>
                  <a:lnTo>
                    <a:pt x="697" y="1196"/>
                  </a:lnTo>
                  <a:cubicBezTo>
                    <a:pt x="801" y="1196"/>
                    <a:pt x="886" y="1112"/>
                    <a:pt x="886" y="1007"/>
                  </a:cubicBezTo>
                  <a:lnTo>
                    <a:pt x="886" y="880"/>
                  </a:lnTo>
                  <a:cubicBezTo>
                    <a:pt x="886" y="776"/>
                    <a:pt x="801" y="691"/>
                    <a:pt x="697" y="691"/>
                  </a:cubicBezTo>
                  <a:lnTo>
                    <a:pt x="697" y="691"/>
                  </a:lnTo>
                  <a:cubicBezTo>
                    <a:pt x="593" y="691"/>
                    <a:pt x="508" y="776"/>
                    <a:pt x="508" y="880"/>
                  </a:cubicBezTo>
                  <a:lnTo>
                    <a:pt x="508" y="1007"/>
                  </a:lnTo>
                  <a:cubicBezTo>
                    <a:pt x="505" y="1112"/>
                    <a:pt x="590" y="1196"/>
                    <a:pt x="697" y="1196"/>
                  </a:cubicBezTo>
                  <a:close/>
                  <a:moveTo>
                    <a:pt x="378" y="189"/>
                  </a:moveTo>
                  <a:cubicBezTo>
                    <a:pt x="378" y="84"/>
                    <a:pt x="294" y="0"/>
                    <a:pt x="189" y="0"/>
                  </a:cubicBezTo>
                  <a:lnTo>
                    <a:pt x="189" y="0"/>
                  </a:lnTo>
                  <a:cubicBezTo>
                    <a:pt x="85" y="0"/>
                    <a:pt x="0" y="84"/>
                    <a:pt x="0" y="189"/>
                  </a:cubicBezTo>
                  <a:lnTo>
                    <a:pt x="0" y="1693"/>
                  </a:lnTo>
                  <a:cubicBezTo>
                    <a:pt x="0" y="1797"/>
                    <a:pt x="85" y="1882"/>
                    <a:pt x="189" y="1882"/>
                  </a:cubicBezTo>
                  <a:lnTo>
                    <a:pt x="189" y="1882"/>
                  </a:lnTo>
                  <a:cubicBezTo>
                    <a:pt x="294" y="1882"/>
                    <a:pt x="378" y="1797"/>
                    <a:pt x="378" y="1693"/>
                  </a:cubicBezTo>
                  <a:lnTo>
                    <a:pt x="378" y="189"/>
                  </a:lnTo>
                  <a:close/>
                  <a:moveTo>
                    <a:pt x="378" y="2235"/>
                  </a:moveTo>
                  <a:cubicBezTo>
                    <a:pt x="378" y="2130"/>
                    <a:pt x="294" y="2046"/>
                    <a:pt x="189" y="2046"/>
                  </a:cubicBezTo>
                  <a:lnTo>
                    <a:pt x="189" y="2046"/>
                  </a:lnTo>
                  <a:cubicBezTo>
                    <a:pt x="85" y="2046"/>
                    <a:pt x="0" y="2130"/>
                    <a:pt x="0" y="2235"/>
                  </a:cubicBezTo>
                  <a:lnTo>
                    <a:pt x="0" y="3738"/>
                  </a:lnTo>
                  <a:cubicBezTo>
                    <a:pt x="0" y="3842"/>
                    <a:pt x="85" y="3927"/>
                    <a:pt x="189" y="3927"/>
                  </a:cubicBezTo>
                  <a:lnTo>
                    <a:pt x="189" y="3927"/>
                  </a:lnTo>
                  <a:cubicBezTo>
                    <a:pt x="294" y="3927"/>
                    <a:pt x="378" y="3842"/>
                    <a:pt x="378" y="3738"/>
                  </a:cubicBezTo>
                  <a:lnTo>
                    <a:pt x="378" y="2235"/>
                  </a:lnTo>
                  <a:close/>
                  <a:moveTo>
                    <a:pt x="1041" y="945"/>
                  </a:moveTo>
                  <a:cubicBezTo>
                    <a:pt x="1041" y="1049"/>
                    <a:pt x="1126" y="1134"/>
                    <a:pt x="1230" y="1134"/>
                  </a:cubicBezTo>
                  <a:lnTo>
                    <a:pt x="1230" y="1134"/>
                  </a:lnTo>
                  <a:cubicBezTo>
                    <a:pt x="1335" y="1134"/>
                    <a:pt x="1420" y="1049"/>
                    <a:pt x="1420" y="945"/>
                  </a:cubicBezTo>
                  <a:lnTo>
                    <a:pt x="1420" y="189"/>
                  </a:lnTo>
                  <a:cubicBezTo>
                    <a:pt x="1420" y="84"/>
                    <a:pt x="1335" y="0"/>
                    <a:pt x="1230" y="0"/>
                  </a:cubicBezTo>
                  <a:lnTo>
                    <a:pt x="1230" y="0"/>
                  </a:lnTo>
                  <a:cubicBezTo>
                    <a:pt x="1126" y="0"/>
                    <a:pt x="1041" y="84"/>
                    <a:pt x="1041" y="189"/>
                  </a:cubicBezTo>
                  <a:lnTo>
                    <a:pt x="1041" y="945"/>
                  </a:lnTo>
                  <a:close/>
                  <a:moveTo>
                    <a:pt x="1041" y="2990"/>
                  </a:moveTo>
                  <a:cubicBezTo>
                    <a:pt x="1041" y="3094"/>
                    <a:pt x="1126" y="3179"/>
                    <a:pt x="1230" y="3179"/>
                  </a:cubicBezTo>
                  <a:lnTo>
                    <a:pt x="1230" y="3179"/>
                  </a:lnTo>
                  <a:cubicBezTo>
                    <a:pt x="1335" y="3179"/>
                    <a:pt x="1420" y="3094"/>
                    <a:pt x="1420" y="2990"/>
                  </a:cubicBezTo>
                  <a:lnTo>
                    <a:pt x="1420" y="2235"/>
                  </a:lnTo>
                  <a:cubicBezTo>
                    <a:pt x="1420" y="2130"/>
                    <a:pt x="1335" y="2046"/>
                    <a:pt x="1230" y="2046"/>
                  </a:cubicBezTo>
                  <a:lnTo>
                    <a:pt x="1230" y="2046"/>
                  </a:lnTo>
                  <a:cubicBezTo>
                    <a:pt x="1126" y="2046"/>
                    <a:pt x="1041" y="2130"/>
                    <a:pt x="1041" y="2235"/>
                  </a:cubicBezTo>
                  <a:lnTo>
                    <a:pt x="1041" y="2990"/>
                  </a:lnTo>
                  <a:close/>
                  <a:moveTo>
                    <a:pt x="1233" y="3927"/>
                  </a:moveTo>
                  <a:lnTo>
                    <a:pt x="1233" y="3927"/>
                  </a:lnTo>
                  <a:cubicBezTo>
                    <a:pt x="1338" y="3927"/>
                    <a:pt x="1422" y="3842"/>
                    <a:pt x="1422" y="3738"/>
                  </a:cubicBezTo>
                  <a:lnTo>
                    <a:pt x="1422" y="3611"/>
                  </a:lnTo>
                  <a:cubicBezTo>
                    <a:pt x="1422" y="3507"/>
                    <a:pt x="1338" y="3422"/>
                    <a:pt x="1233" y="3422"/>
                  </a:cubicBezTo>
                  <a:lnTo>
                    <a:pt x="1233" y="3422"/>
                  </a:lnTo>
                  <a:cubicBezTo>
                    <a:pt x="1129" y="3422"/>
                    <a:pt x="1044" y="3507"/>
                    <a:pt x="1044" y="3611"/>
                  </a:cubicBezTo>
                  <a:lnTo>
                    <a:pt x="1044" y="3738"/>
                  </a:lnTo>
                  <a:cubicBezTo>
                    <a:pt x="1041" y="3840"/>
                    <a:pt x="1126" y="3927"/>
                    <a:pt x="1233" y="3927"/>
                  </a:cubicBezTo>
                  <a:close/>
                  <a:moveTo>
                    <a:pt x="1233" y="1851"/>
                  </a:moveTo>
                  <a:lnTo>
                    <a:pt x="1233" y="1851"/>
                  </a:lnTo>
                  <a:cubicBezTo>
                    <a:pt x="1338" y="1851"/>
                    <a:pt x="1422" y="1766"/>
                    <a:pt x="1422" y="1662"/>
                  </a:cubicBezTo>
                  <a:lnTo>
                    <a:pt x="1422" y="1535"/>
                  </a:lnTo>
                  <a:cubicBezTo>
                    <a:pt x="1422" y="1430"/>
                    <a:pt x="1338" y="1346"/>
                    <a:pt x="1233" y="1346"/>
                  </a:cubicBezTo>
                  <a:lnTo>
                    <a:pt x="1233" y="1346"/>
                  </a:lnTo>
                  <a:cubicBezTo>
                    <a:pt x="1129" y="1346"/>
                    <a:pt x="1044" y="1430"/>
                    <a:pt x="1044" y="1535"/>
                  </a:cubicBezTo>
                  <a:lnTo>
                    <a:pt x="1044" y="1662"/>
                  </a:lnTo>
                  <a:cubicBezTo>
                    <a:pt x="1041" y="1766"/>
                    <a:pt x="1126" y="1851"/>
                    <a:pt x="1233" y="1851"/>
                  </a:cubicBezTo>
                  <a:close/>
                  <a:moveTo>
                    <a:pt x="1549" y="2290"/>
                  </a:moveTo>
                  <a:cubicBezTo>
                    <a:pt x="1549" y="2395"/>
                    <a:pt x="1634" y="2479"/>
                    <a:pt x="1738" y="2479"/>
                  </a:cubicBezTo>
                  <a:lnTo>
                    <a:pt x="1738" y="2479"/>
                  </a:lnTo>
                  <a:cubicBezTo>
                    <a:pt x="1843" y="2479"/>
                    <a:pt x="1927" y="2395"/>
                    <a:pt x="1927" y="2290"/>
                  </a:cubicBezTo>
                  <a:lnTo>
                    <a:pt x="1927" y="1535"/>
                  </a:lnTo>
                  <a:cubicBezTo>
                    <a:pt x="1927" y="1430"/>
                    <a:pt x="1843" y="1346"/>
                    <a:pt x="1738" y="1346"/>
                  </a:cubicBezTo>
                  <a:lnTo>
                    <a:pt x="1738" y="1346"/>
                  </a:lnTo>
                  <a:cubicBezTo>
                    <a:pt x="1634" y="1346"/>
                    <a:pt x="1549" y="1430"/>
                    <a:pt x="1549" y="1535"/>
                  </a:cubicBezTo>
                  <a:lnTo>
                    <a:pt x="1549" y="2290"/>
                  </a:lnTo>
                  <a:close/>
                  <a:moveTo>
                    <a:pt x="1549" y="4367"/>
                  </a:moveTo>
                  <a:cubicBezTo>
                    <a:pt x="1549" y="4472"/>
                    <a:pt x="1634" y="4556"/>
                    <a:pt x="1738" y="4556"/>
                  </a:cubicBezTo>
                  <a:lnTo>
                    <a:pt x="1738" y="4556"/>
                  </a:lnTo>
                  <a:cubicBezTo>
                    <a:pt x="1843" y="4556"/>
                    <a:pt x="1927" y="4472"/>
                    <a:pt x="1927" y="4367"/>
                  </a:cubicBezTo>
                  <a:lnTo>
                    <a:pt x="1927" y="3611"/>
                  </a:lnTo>
                  <a:cubicBezTo>
                    <a:pt x="1927" y="3507"/>
                    <a:pt x="1843" y="3422"/>
                    <a:pt x="1738" y="3422"/>
                  </a:cubicBezTo>
                  <a:lnTo>
                    <a:pt x="1738" y="3422"/>
                  </a:lnTo>
                  <a:cubicBezTo>
                    <a:pt x="1634" y="3422"/>
                    <a:pt x="1549" y="3507"/>
                    <a:pt x="1549" y="3611"/>
                  </a:cubicBezTo>
                  <a:lnTo>
                    <a:pt x="1549" y="4367"/>
                  </a:lnTo>
                  <a:close/>
                  <a:moveTo>
                    <a:pt x="1741" y="3236"/>
                  </a:moveTo>
                  <a:lnTo>
                    <a:pt x="1741" y="3236"/>
                  </a:lnTo>
                  <a:cubicBezTo>
                    <a:pt x="1846" y="3236"/>
                    <a:pt x="1930" y="3151"/>
                    <a:pt x="1930" y="3047"/>
                  </a:cubicBezTo>
                  <a:lnTo>
                    <a:pt x="1930" y="2920"/>
                  </a:lnTo>
                  <a:cubicBezTo>
                    <a:pt x="1930" y="2815"/>
                    <a:pt x="1846" y="2730"/>
                    <a:pt x="1741" y="2730"/>
                  </a:cubicBezTo>
                  <a:lnTo>
                    <a:pt x="1741" y="2730"/>
                  </a:lnTo>
                  <a:cubicBezTo>
                    <a:pt x="1637" y="2730"/>
                    <a:pt x="1552" y="2815"/>
                    <a:pt x="1552" y="2920"/>
                  </a:cubicBezTo>
                  <a:lnTo>
                    <a:pt x="1552" y="3047"/>
                  </a:lnTo>
                  <a:cubicBezTo>
                    <a:pt x="1549" y="3148"/>
                    <a:pt x="1634" y="3236"/>
                    <a:pt x="1741" y="3236"/>
                  </a:cubicBezTo>
                  <a:close/>
                  <a:moveTo>
                    <a:pt x="2579" y="2290"/>
                  </a:moveTo>
                  <a:cubicBezTo>
                    <a:pt x="2579" y="2395"/>
                    <a:pt x="2664" y="2479"/>
                    <a:pt x="2768" y="2479"/>
                  </a:cubicBezTo>
                  <a:lnTo>
                    <a:pt x="2768" y="2479"/>
                  </a:lnTo>
                  <a:cubicBezTo>
                    <a:pt x="2873" y="2479"/>
                    <a:pt x="2958" y="2395"/>
                    <a:pt x="2958" y="2290"/>
                  </a:cubicBezTo>
                  <a:lnTo>
                    <a:pt x="2958" y="1535"/>
                  </a:lnTo>
                  <a:cubicBezTo>
                    <a:pt x="2958" y="1430"/>
                    <a:pt x="2873" y="1346"/>
                    <a:pt x="2768" y="1346"/>
                  </a:cubicBezTo>
                  <a:lnTo>
                    <a:pt x="2768" y="1346"/>
                  </a:lnTo>
                  <a:cubicBezTo>
                    <a:pt x="2664" y="1346"/>
                    <a:pt x="2579" y="1430"/>
                    <a:pt x="2579" y="1535"/>
                  </a:cubicBezTo>
                  <a:lnTo>
                    <a:pt x="2579" y="2290"/>
                  </a:lnTo>
                  <a:close/>
                  <a:moveTo>
                    <a:pt x="2771" y="3236"/>
                  </a:moveTo>
                  <a:lnTo>
                    <a:pt x="2771" y="3236"/>
                  </a:lnTo>
                  <a:cubicBezTo>
                    <a:pt x="2876" y="3236"/>
                    <a:pt x="2960" y="3151"/>
                    <a:pt x="2960" y="3047"/>
                  </a:cubicBezTo>
                  <a:lnTo>
                    <a:pt x="2960" y="2920"/>
                  </a:lnTo>
                  <a:cubicBezTo>
                    <a:pt x="2960" y="2815"/>
                    <a:pt x="2876" y="2730"/>
                    <a:pt x="2771" y="2730"/>
                  </a:cubicBezTo>
                  <a:lnTo>
                    <a:pt x="2771" y="2730"/>
                  </a:lnTo>
                  <a:cubicBezTo>
                    <a:pt x="2667" y="2730"/>
                    <a:pt x="2582" y="2815"/>
                    <a:pt x="2582" y="2920"/>
                  </a:cubicBezTo>
                  <a:lnTo>
                    <a:pt x="2582" y="3047"/>
                  </a:lnTo>
                  <a:cubicBezTo>
                    <a:pt x="2579" y="3148"/>
                    <a:pt x="2664" y="3236"/>
                    <a:pt x="2771" y="3236"/>
                  </a:cubicBezTo>
                  <a:close/>
                  <a:moveTo>
                    <a:pt x="3101" y="2990"/>
                  </a:moveTo>
                  <a:cubicBezTo>
                    <a:pt x="3101" y="3094"/>
                    <a:pt x="3186" y="3179"/>
                    <a:pt x="3291" y="3179"/>
                  </a:cubicBezTo>
                  <a:lnTo>
                    <a:pt x="3291" y="3179"/>
                  </a:lnTo>
                  <a:cubicBezTo>
                    <a:pt x="3395" y="3179"/>
                    <a:pt x="3480" y="3094"/>
                    <a:pt x="3480" y="2990"/>
                  </a:cubicBezTo>
                  <a:lnTo>
                    <a:pt x="3480" y="2235"/>
                  </a:lnTo>
                  <a:cubicBezTo>
                    <a:pt x="3480" y="2130"/>
                    <a:pt x="3395" y="2046"/>
                    <a:pt x="3291" y="2046"/>
                  </a:cubicBezTo>
                  <a:lnTo>
                    <a:pt x="3291" y="2046"/>
                  </a:lnTo>
                  <a:cubicBezTo>
                    <a:pt x="3186" y="2046"/>
                    <a:pt x="3101" y="2130"/>
                    <a:pt x="3101" y="2235"/>
                  </a:cubicBezTo>
                  <a:lnTo>
                    <a:pt x="3101" y="2990"/>
                  </a:lnTo>
                  <a:close/>
                  <a:moveTo>
                    <a:pt x="3291" y="3927"/>
                  </a:moveTo>
                  <a:lnTo>
                    <a:pt x="3291" y="3927"/>
                  </a:lnTo>
                  <a:cubicBezTo>
                    <a:pt x="3395" y="3927"/>
                    <a:pt x="3480" y="3842"/>
                    <a:pt x="3480" y="3738"/>
                  </a:cubicBezTo>
                  <a:lnTo>
                    <a:pt x="3480" y="3611"/>
                  </a:lnTo>
                  <a:cubicBezTo>
                    <a:pt x="3480" y="3507"/>
                    <a:pt x="3395" y="3422"/>
                    <a:pt x="3291" y="3422"/>
                  </a:cubicBezTo>
                  <a:lnTo>
                    <a:pt x="3291" y="3422"/>
                  </a:lnTo>
                  <a:cubicBezTo>
                    <a:pt x="3186" y="3422"/>
                    <a:pt x="3101" y="3507"/>
                    <a:pt x="3101" y="3611"/>
                  </a:cubicBezTo>
                  <a:lnTo>
                    <a:pt x="3101" y="3738"/>
                  </a:lnTo>
                  <a:cubicBezTo>
                    <a:pt x="3101" y="3840"/>
                    <a:pt x="3186" y="3927"/>
                    <a:pt x="3291" y="3927"/>
                  </a:cubicBezTo>
                  <a:close/>
                  <a:moveTo>
                    <a:pt x="3291" y="1851"/>
                  </a:moveTo>
                  <a:lnTo>
                    <a:pt x="3291" y="1851"/>
                  </a:lnTo>
                  <a:cubicBezTo>
                    <a:pt x="3395" y="1851"/>
                    <a:pt x="3480" y="1766"/>
                    <a:pt x="3480" y="1662"/>
                  </a:cubicBezTo>
                  <a:lnTo>
                    <a:pt x="3480" y="1535"/>
                  </a:lnTo>
                  <a:cubicBezTo>
                    <a:pt x="3480" y="1430"/>
                    <a:pt x="3395" y="1346"/>
                    <a:pt x="3291" y="1346"/>
                  </a:cubicBezTo>
                  <a:lnTo>
                    <a:pt x="3291" y="1346"/>
                  </a:lnTo>
                  <a:cubicBezTo>
                    <a:pt x="3186" y="1346"/>
                    <a:pt x="3101" y="1430"/>
                    <a:pt x="3101" y="1535"/>
                  </a:cubicBezTo>
                  <a:lnTo>
                    <a:pt x="3101" y="1662"/>
                  </a:lnTo>
                  <a:cubicBezTo>
                    <a:pt x="3101" y="1766"/>
                    <a:pt x="3186" y="1851"/>
                    <a:pt x="3291" y="1851"/>
                  </a:cubicBezTo>
                  <a:close/>
                  <a:moveTo>
                    <a:pt x="3629" y="2290"/>
                  </a:moveTo>
                  <a:cubicBezTo>
                    <a:pt x="3629" y="2395"/>
                    <a:pt x="3714" y="2479"/>
                    <a:pt x="3818" y="2479"/>
                  </a:cubicBezTo>
                  <a:lnTo>
                    <a:pt x="3818" y="2479"/>
                  </a:lnTo>
                  <a:cubicBezTo>
                    <a:pt x="3923" y="2479"/>
                    <a:pt x="4007" y="2395"/>
                    <a:pt x="4007" y="2290"/>
                  </a:cubicBezTo>
                  <a:lnTo>
                    <a:pt x="4007" y="1535"/>
                  </a:lnTo>
                  <a:cubicBezTo>
                    <a:pt x="4007" y="1430"/>
                    <a:pt x="3923" y="1346"/>
                    <a:pt x="3818" y="1346"/>
                  </a:cubicBezTo>
                  <a:lnTo>
                    <a:pt x="3818" y="1346"/>
                  </a:lnTo>
                  <a:cubicBezTo>
                    <a:pt x="3714" y="1346"/>
                    <a:pt x="3629" y="1430"/>
                    <a:pt x="3629" y="1535"/>
                  </a:cubicBezTo>
                  <a:lnTo>
                    <a:pt x="3629" y="2290"/>
                  </a:lnTo>
                  <a:close/>
                  <a:moveTo>
                    <a:pt x="3818" y="3236"/>
                  </a:moveTo>
                  <a:lnTo>
                    <a:pt x="3818" y="3236"/>
                  </a:lnTo>
                  <a:cubicBezTo>
                    <a:pt x="3923" y="3236"/>
                    <a:pt x="4007" y="3151"/>
                    <a:pt x="4007" y="3047"/>
                  </a:cubicBezTo>
                  <a:lnTo>
                    <a:pt x="4007" y="2920"/>
                  </a:lnTo>
                  <a:cubicBezTo>
                    <a:pt x="4007" y="2815"/>
                    <a:pt x="3923" y="2730"/>
                    <a:pt x="3818" y="2730"/>
                  </a:cubicBezTo>
                  <a:lnTo>
                    <a:pt x="3818" y="2730"/>
                  </a:lnTo>
                  <a:cubicBezTo>
                    <a:pt x="3714" y="2730"/>
                    <a:pt x="3629" y="2815"/>
                    <a:pt x="3629" y="2920"/>
                  </a:cubicBezTo>
                  <a:lnTo>
                    <a:pt x="3629" y="3047"/>
                  </a:lnTo>
                  <a:cubicBezTo>
                    <a:pt x="3629" y="3148"/>
                    <a:pt x="3714" y="3236"/>
                    <a:pt x="3818" y="3236"/>
                  </a:cubicBezTo>
                  <a:close/>
                  <a:moveTo>
                    <a:pt x="3818" y="1196"/>
                  </a:moveTo>
                  <a:lnTo>
                    <a:pt x="3818" y="1196"/>
                  </a:lnTo>
                  <a:cubicBezTo>
                    <a:pt x="3923" y="1196"/>
                    <a:pt x="4007" y="1112"/>
                    <a:pt x="4007" y="1007"/>
                  </a:cubicBezTo>
                  <a:lnTo>
                    <a:pt x="4007" y="880"/>
                  </a:lnTo>
                  <a:cubicBezTo>
                    <a:pt x="4007" y="776"/>
                    <a:pt x="3923" y="691"/>
                    <a:pt x="3818" y="691"/>
                  </a:cubicBezTo>
                  <a:lnTo>
                    <a:pt x="3818" y="691"/>
                  </a:lnTo>
                  <a:cubicBezTo>
                    <a:pt x="3714" y="691"/>
                    <a:pt x="3629" y="776"/>
                    <a:pt x="3629" y="880"/>
                  </a:cubicBezTo>
                  <a:lnTo>
                    <a:pt x="3629" y="1007"/>
                  </a:lnTo>
                  <a:cubicBezTo>
                    <a:pt x="3629" y="1112"/>
                    <a:pt x="3714" y="1196"/>
                    <a:pt x="3818" y="1196"/>
                  </a:cubicBezTo>
                  <a:close/>
                  <a:moveTo>
                    <a:pt x="17583" y="2229"/>
                  </a:moveTo>
                  <a:cubicBezTo>
                    <a:pt x="17583" y="2125"/>
                    <a:pt x="17668" y="2040"/>
                    <a:pt x="17772" y="2040"/>
                  </a:cubicBezTo>
                  <a:lnTo>
                    <a:pt x="17772" y="2040"/>
                  </a:lnTo>
                  <a:cubicBezTo>
                    <a:pt x="17877" y="2040"/>
                    <a:pt x="17961" y="2125"/>
                    <a:pt x="17961" y="2229"/>
                  </a:cubicBezTo>
                  <a:lnTo>
                    <a:pt x="17961" y="3732"/>
                  </a:lnTo>
                  <a:cubicBezTo>
                    <a:pt x="17961" y="3837"/>
                    <a:pt x="17877" y="3921"/>
                    <a:pt x="17772" y="3921"/>
                  </a:cubicBezTo>
                  <a:lnTo>
                    <a:pt x="17772" y="3921"/>
                  </a:lnTo>
                  <a:cubicBezTo>
                    <a:pt x="17668" y="3921"/>
                    <a:pt x="17583" y="3837"/>
                    <a:pt x="17583" y="3732"/>
                  </a:cubicBezTo>
                  <a:lnTo>
                    <a:pt x="17583" y="2229"/>
                  </a:lnTo>
                  <a:close/>
                  <a:moveTo>
                    <a:pt x="19525" y="3608"/>
                  </a:moveTo>
                  <a:cubicBezTo>
                    <a:pt x="19525" y="3504"/>
                    <a:pt x="19440" y="3419"/>
                    <a:pt x="19336" y="3419"/>
                  </a:cubicBezTo>
                  <a:lnTo>
                    <a:pt x="19336" y="3419"/>
                  </a:lnTo>
                  <a:cubicBezTo>
                    <a:pt x="19231" y="3419"/>
                    <a:pt x="19147" y="3504"/>
                    <a:pt x="19147" y="3608"/>
                  </a:cubicBezTo>
                  <a:lnTo>
                    <a:pt x="19147" y="4364"/>
                  </a:lnTo>
                  <a:cubicBezTo>
                    <a:pt x="19147" y="4469"/>
                    <a:pt x="19231" y="4554"/>
                    <a:pt x="19336" y="4554"/>
                  </a:cubicBezTo>
                  <a:lnTo>
                    <a:pt x="19336" y="4554"/>
                  </a:lnTo>
                  <a:cubicBezTo>
                    <a:pt x="19440" y="4554"/>
                    <a:pt x="19525" y="4469"/>
                    <a:pt x="19525" y="4364"/>
                  </a:cubicBezTo>
                  <a:lnTo>
                    <a:pt x="19525" y="3608"/>
                  </a:lnTo>
                  <a:close/>
                  <a:moveTo>
                    <a:pt x="19525" y="1535"/>
                  </a:moveTo>
                  <a:cubicBezTo>
                    <a:pt x="19525" y="1430"/>
                    <a:pt x="19440" y="1346"/>
                    <a:pt x="19336" y="1346"/>
                  </a:cubicBezTo>
                  <a:lnTo>
                    <a:pt x="19336" y="1346"/>
                  </a:lnTo>
                  <a:cubicBezTo>
                    <a:pt x="19231" y="1346"/>
                    <a:pt x="19147" y="1430"/>
                    <a:pt x="19147" y="1535"/>
                  </a:cubicBezTo>
                  <a:lnTo>
                    <a:pt x="19147" y="2290"/>
                  </a:lnTo>
                  <a:cubicBezTo>
                    <a:pt x="19147" y="2395"/>
                    <a:pt x="19231" y="2479"/>
                    <a:pt x="19336" y="2479"/>
                  </a:cubicBezTo>
                  <a:lnTo>
                    <a:pt x="19336" y="2479"/>
                  </a:lnTo>
                  <a:cubicBezTo>
                    <a:pt x="19440" y="2479"/>
                    <a:pt x="19525" y="2395"/>
                    <a:pt x="19525" y="2290"/>
                  </a:cubicBezTo>
                  <a:lnTo>
                    <a:pt x="19525" y="1535"/>
                  </a:lnTo>
                  <a:close/>
                  <a:moveTo>
                    <a:pt x="19525" y="3044"/>
                  </a:moveTo>
                  <a:lnTo>
                    <a:pt x="19525" y="2917"/>
                  </a:lnTo>
                  <a:cubicBezTo>
                    <a:pt x="19525" y="2812"/>
                    <a:pt x="19440" y="2728"/>
                    <a:pt x="19336" y="2728"/>
                  </a:cubicBezTo>
                  <a:lnTo>
                    <a:pt x="19336" y="2728"/>
                  </a:lnTo>
                  <a:cubicBezTo>
                    <a:pt x="19231" y="2728"/>
                    <a:pt x="19147" y="2812"/>
                    <a:pt x="19147" y="2917"/>
                  </a:cubicBezTo>
                  <a:lnTo>
                    <a:pt x="19147" y="3044"/>
                  </a:lnTo>
                  <a:cubicBezTo>
                    <a:pt x="19147" y="3148"/>
                    <a:pt x="19231" y="3233"/>
                    <a:pt x="19336" y="3233"/>
                  </a:cubicBezTo>
                  <a:lnTo>
                    <a:pt x="19336" y="3233"/>
                  </a:lnTo>
                  <a:cubicBezTo>
                    <a:pt x="19437" y="3236"/>
                    <a:pt x="19525" y="3148"/>
                    <a:pt x="19525" y="3044"/>
                  </a:cubicBezTo>
                  <a:close/>
                  <a:moveTo>
                    <a:pt x="19525" y="1007"/>
                  </a:moveTo>
                  <a:lnTo>
                    <a:pt x="19525" y="880"/>
                  </a:lnTo>
                  <a:cubicBezTo>
                    <a:pt x="19525" y="776"/>
                    <a:pt x="19440" y="691"/>
                    <a:pt x="19336" y="691"/>
                  </a:cubicBezTo>
                  <a:lnTo>
                    <a:pt x="19336" y="691"/>
                  </a:lnTo>
                  <a:cubicBezTo>
                    <a:pt x="19231" y="691"/>
                    <a:pt x="19147" y="776"/>
                    <a:pt x="19147" y="880"/>
                  </a:cubicBezTo>
                  <a:lnTo>
                    <a:pt x="19147" y="1007"/>
                  </a:lnTo>
                  <a:cubicBezTo>
                    <a:pt x="19147" y="1112"/>
                    <a:pt x="19231" y="1196"/>
                    <a:pt x="19336" y="1196"/>
                  </a:cubicBezTo>
                  <a:lnTo>
                    <a:pt x="19336" y="1196"/>
                  </a:lnTo>
                  <a:cubicBezTo>
                    <a:pt x="19437" y="1196"/>
                    <a:pt x="19525" y="1112"/>
                    <a:pt x="19525" y="1007"/>
                  </a:cubicBezTo>
                  <a:close/>
                  <a:moveTo>
                    <a:pt x="19652" y="1693"/>
                  </a:moveTo>
                  <a:cubicBezTo>
                    <a:pt x="19652" y="1797"/>
                    <a:pt x="19736" y="1882"/>
                    <a:pt x="19841" y="1882"/>
                  </a:cubicBezTo>
                  <a:lnTo>
                    <a:pt x="19841" y="1882"/>
                  </a:lnTo>
                  <a:cubicBezTo>
                    <a:pt x="19945" y="1882"/>
                    <a:pt x="20030" y="1797"/>
                    <a:pt x="20030" y="1693"/>
                  </a:cubicBezTo>
                  <a:lnTo>
                    <a:pt x="20030" y="189"/>
                  </a:lnTo>
                  <a:cubicBezTo>
                    <a:pt x="20030" y="84"/>
                    <a:pt x="19945" y="0"/>
                    <a:pt x="19841" y="0"/>
                  </a:cubicBezTo>
                  <a:lnTo>
                    <a:pt x="19841" y="0"/>
                  </a:lnTo>
                  <a:cubicBezTo>
                    <a:pt x="19736" y="0"/>
                    <a:pt x="19652" y="84"/>
                    <a:pt x="19652" y="189"/>
                  </a:cubicBezTo>
                  <a:lnTo>
                    <a:pt x="19652" y="1693"/>
                  </a:lnTo>
                  <a:close/>
                  <a:moveTo>
                    <a:pt x="19652" y="3738"/>
                  </a:moveTo>
                  <a:cubicBezTo>
                    <a:pt x="19652" y="3842"/>
                    <a:pt x="19736" y="3927"/>
                    <a:pt x="19841" y="3927"/>
                  </a:cubicBezTo>
                  <a:lnTo>
                    <a:pt x="19841" y="3927"/>
                  </a:lnTo>
                  <a:cubicBezTo>
                    <a:pt x="19945" y="3927"/>
                    <a:pt x="20030" y="3842"/>
                    <a:pt x="20030" y="3738"/>
                  </a:cubicBezTo>
                  <a:lnTo>
                    <a:pt x="20030" y="2235"/>
                  </a:lnTo>
                  <a:cubicBezTo>
                    <a:pt x="20030" y="2130"/>
                    <a:pt x="19945" y="2046"/>
                    <a:pt x="19841" y="2046"/>
                  </a:cubicBezTo>
                  <a:lnTo>
                    <a:pt x="19841" y="2046"/>
                  </a:lnTo>
                  <a:cubicBezTo>
                    <a:pt x="19736" y="2046"/>
                    <a:pt x="19652" y="2130"/>
                    <a:pt x="19652" y="2235"/>
                  </a:cubicBezTo>
                  <a:lnTo>
                    <a:pt x="19652" y="3738"/>
                  </a:lnTo>
                  <a:close/>
                  <a:moveTo>
                    <a:pt x="18989" y="189"/>
                  </a:moveTo>
                  <a:cubicBezTo>
                    <a:pt x="18989" y="84"/>
                    <a:pt x="18904" y="0"/>
                    <a:pt x="18800" y="0"/>
                  </a:cubicBezTo>
                  <a:lnTo>
                    <a:pt x="18800" y="0"/>
                  </a:lnTo>
                  <a:cubicBezTo>
                    <a:pt x="18695" y="0"/>
                    <a:pt x="18610" y="84"/>
                    <a:pt x="18610" y="189"/>
                  </a:cubicBezTo>
                  <a:lnTo>
                    <a:pt x="18610" y="945"/>
                  </a:lnTo>
                  <a:cubicBezTo>
                    <a:pt x="18610" y="1049"/>
                    <a:pt x="18695" y="1134"/>
                    <a:pt x="18800" y="1134"/>
                  </a:cubicBezTo>
                  <a:lnTo>
                    <a:pt x="18800" y="1134"/>
                  </a:lnTo>
                  <a:cubicBezTo>
                    <a:pt x="18904" y="1134"/>
                    <a:pt x="18989" y="1049"/>
                    <a:pt x="18989" y="945"/>
                  </a:cubicBezTo>
                  <a:lnTo>
                    <a:pt x="18989" y="189"/>
                  </a:lnTo>
                  <a:close/>
                  <a:moveTo>
                    <a:pt x="18989" y="2235"/>
                  </a:moveTo>
                  <a:cubicBezTo>
                    <a:pt x="18989" y="2130"/>
                    <a:pt x="18904" y="2046"/>
                    <a:pt x="18800" y="2046"/>
                  </a:cubicBezTo>
                  <a:lnTo>
                    <a:pt x="18800" y="2046"/>
                  </a:lnTo>
                  <a:cubicBezTo>
                    <a:pt x="18695" y="2046"/>
                    <a:pt x="18610" y="2130"/>
                    <a:pt x="18610" y="2235"/>
                  </a:cubicBezTo>
                  <a:lnTo>
                    <a:pt x="18610" y="2990"/>
                  </a:lnTo>
                  <a:cubicBezTo>
                    <a:pt x="18610" y="3094"/>
                    <a:pt x="18695" y="3179"/>
                    <a:pt x="18800" y="3179"/>
                  </a:cubicBezTo>
                  <a:lnTo>
                    <a:pt x="18800" y="3179"/>
                  </a:lnTo>
                  <a:cubicBezTo>
                    <a:pt x="18904" y="3179"/>
                    <a:pt x="18989" y="3094"/>
                    <a:pt x="18989" y="2990"/>
                  </a:cubicBezTo>
                  <a:lnTo>
                    <a:pt x="18989" y="2235"/>
                  </a:lnTo>
                  <a:close/>
                  <a:moveTo>
                    <a:pt x="18989" y="3735"/>
                  </a:moveTo>
                  <a:lnTo>
                    <a:pt x="18989" y="3608"/>
                  </a:lnTo>
                  <a:cubicBezTo>
                    <a:pt x="18989" y="3504"/>
                    <a:pt x="18904" y="3419"/>
                    <a:pt x="18800" y="3419"/>
                  </a:cubicBezTo>
                  <a:lnTo>
                    <a:pt x="18800" y="3419"/>
                  </a:lnTo>
                  <a:cubicBezTo>
                    <a:pt x="18695" y="3419"/>
                    <a:pt x="18610" y="3504"/>
                    <a:pt x="18610" y="3608"/>
                  </a:cubicBezTo>
                  <a:lnTo>
                    <a:pt x="18610" y="3735"/>
                  </a:lnTo>
                  <a:cubicBezTo>
                    <a:pt x="18610" y="3840"/>
                    <a:pt x="18695" y="3924"/>
                    <a:pt x="18800" y="3924"/>
                  </a:cubicBezTo>
                  <a:lnTo>
                    <a:pt x="18800" y="3924"/>
                  </a:lnTo>
                  <a:cubicBezTo>
                    <a:pt x="18901" y="3927"/>
                    <a:pt x="18989" y="3840"/>
                    <a:pt x="18989" y="3735"/>
                  </a:cubicBezTo>
                  <a:close/>
                  <a:moveTo>
                    <a:pt x="18989" y="1662"/>
                  </a:moveTo>
                  <a:lnTo>
                    <a:pt x="18989" y="1535"/>
                  </a:lnTo>
                  <a:cubicBezTo>
                    <a:pt x="18989" y="1430"/>
                    <a:pt x="18904" y="1346"/>
                    <a:pt x="18800" y="1346"/>
                  </a:cubicBezTo>
                  <a:lnTo>
                    <a:pt x="18800" y="1346"/>
                  </a:lnTo>
                  <a:cubicBezTo>
                    <a:pt x="18695" y="1346"/>
                    <a:pt x="18610" y="1430"/>
                    <a:pt x="18610" y="1535"/>
                  </a:cubicBezTo>
                  <a:lnTo>
                    <a:pt x="18610" y="1662"/>
                  </a:lnTo>
                  <a:cubicBezTo>
                    <a:pt x="18610" y="1766"/>
                    <a:pt x="18695" y="1851"/>
                    <a:pt x="18800" y="1851"/>
                  </a:cubicBezTo>
                  <a:lnTo>
                    <a:pt x="18800" y="1851"/>
                  </a:lnTo>
                  <a:cubicBezTo>
                    <a:pt x="18901" y="1851"/>
                    <a:pt x="18989" y="1766"/>
                    <a:pt x="18989" y="1662"/>
                  </a:cubicBezTo>
                  <a:close/>
                  <a:moveTo>
                    <a:pt x="18481" y="1535"/>
                  </a:moveTo>
                  <a:cubicBezTo>
                    <a:pt x="18481" y="1430"/>
                    <a:pt x="18396" y="1346"/>
                    <a:pt x="18292" y="1346"/>
                  </a:cubicBezTo>
                  <a:lnTo>
                    <a:pt x="18292" y="1346"/>
                  </a:lnTo>
                  <a:cubicBezTo>
                    <a:pt x="18187" y="1346"/>
                    <a:pt x="18103" y="1430"/>
                    <a:pt x="18103" y="1535"/>
                  </a:cubicBezTo>
                  <a:lnTo>
                    <a:pt x="18103" y="2290"/>
                  </a:lnTo>
                  <a:cubicBezTo>
                    <a:pt x="18103" y="2395"/>
                    <a:pt x="18187" y="2479"/>
                    <a:pt x="18292" y="2479"/>
                  </a:cubicBezTo>
                  <a:lnTo>
                    <a:pt x="18292" y="2479"/>
                  </a:lnTo>
                  <a:cubicBezTo>
                    <a:pt x="18396" y="2479"/>
                    <a:pt x="18481" y="2395"/>
                    <a:pt x="18481" y="2290"/>
                  </a:cubicBezTo>
                  <a:lnTo>
                    <a:pt x="18481" y="1535"/>
                  </a:lnTo>
                  <a:close/>
                  <a:moveTo>
                    <a:pt x="18481" y="3608"/>
                  </a:moveTo>
                  <a:cubicBezTo>
                    <a:pt x="18481" y="3504"/>
                    <a:pt x="18396" y="3419"/>
                    <a:pt x="18292" y="3419"/>
                  </a:cubicBezTo>
                  <a:lnTo>
                    <a:pt x="18292" y="3419"/>
                  </a:lnTo>
                  <a:cubicBezTo>
                    <a:pt x="18187" y="3419"/>
                    <a:pt x="18103" y="3504"/>
                    <a:pt x="18103" y="3608"/>
                  </a:cubicBezTo>
                  <a:lnTo>
                    <a:pt x="18103" y="4364"/>
                  </a:lnTo>
                  <a:cubicBezTo>
                    <a:pt x="18103" y="4469"/>
                    <a:pt x="18187" y="4554"/>
                    <a:pt x="18292" y="4554"/>
                  </a:cubicBezTo>
                  <a:lnTo>
                    <a:pt x="18292" y="4554"/>
                  </a:lnTo>
                  <a:cubicBezTo>
                    <a:pt x="18396" y="4554"/>
                    <a:pt x="18481" y="4469"/>
                    <a:pt x="18481" y="4364"/>
                  </a:cubicBezTo>
                  <a:lnTo>
                    <a:pt x="18481" y="3608"/>
                  </a:lnTo>
                  <a:close/>
                  <a:moveTo>
                    <a:pt x="18481" y="3044"/>
                  </a:moveTo>
                  <a:lnTo>
                    <a:pt x="18481" y="2917"/>
                  </a:lnTo>
                  <a:cubicBezTo>
                    <a:pt x="18481" y="2812"/>
                    <a:pt x="18396" y="2728"/>
                    <a:pt x="18292" y="2728"/>
                  </a:cubicBezTo>
                  <a:lnTo>
                    <a:pt x="18292" y="2728"/>
                  </a:lnTo>
                  <a:cubicBezTo>
                    <a:pt x="18187" y="2728"/>
                    <a:pt x="18103" y="2812"/>
                    <a:pt x="18103" y="2917"/>
                  </a:cubicBezTo>
                  <a:lnTo>
                    <a:pt x="18103" y="3044"/>
                  </a:lnTo>
                  <a:cubicBezTo>
                    <a:pt x="18103" y="3148"/>
                    <a:pt x="18187" y="3233"/>
                    <a:pt x="18292" y="3233"/>
                  </a:cubicBezTo>
                  <a:lnTo>
                    <a:pt x="18292" y="3233"/>
                  </a:lnTo>
                  <a:cubicBezTo>
                    <a:pt x="18393" y="3236"/>
                    <a:pt x="18481" y="3148"/>
                    <a:pt x="18481" y="3044"/>
                  </a:cubicBezTo>
                  <a:close/>
                  <a:moveTo>
                    <a:pt x="17451" y="1535"/>
                  </a:moveTo>
                  <a:cubicBezTo>
                    <a:pt x="17451" y="1430"/>
                    <a:pt x="17366" y="1346"/>
                    <a:pt x="17262" y="1346"/>
                  </a:cubicBezTo>
                  <a:lnTo>
                    <a:pt x="17262" y="1346"/>
                  </a:lnTo>
                  <a:cubicBezTo>
                    <a:pt x="17157" y="1346"/>
                    <a:pt x="17072" y="1430"/>
                    <a:pt x="17072" y="1535"/>
                  </a:cubicBezTo>
                  <a:lnTo>
                    <a:pt x="17072" y="2290"/>
                  </a:lnTo>
                  <a:cubicBezTo>
                    <a:pt x="17072" y="2395"/>
                    <a:pt x="17157" y="2479"/>
                    <a:pt x="17262" y="2479"/>
                  </a:cubicBezTo>
                  <a:lnTo>
                    <a:pt x="17262" y="2479"/>
                  </a:lnTo>
                  <a:cubicBezTo>
                    <a:pt x="17366" y="2479"/>
                    <a:pt x="17451" y="2395"/>
                    <a:pt x="17451" y="2290"/>
                  </a:cubicBezTo>
                  <a:lnTo>
                    <a:pt x="17451" y="1535"/>
                  </a:lnTo>
                  <a:close/>
                  <a:moveTo>
                    <a:pt x="17451" y="3044"/>
                  </a:moveTo>
                  <a:lnTo>
                    <a:pt x="17451" y="2917"/>
                  </a:lnTo>
                  <a:cubicBezTo>
                    <a:pt x="17451" y="2812"/>
                    <a:pt x="17366" y="2728"/>
                    <a:pt x="17262" y="2728"/>
                  </a:cubicBezTo>
                  <a:lnTo>
                    <a:pt x="17262" y="2728"/>
                  </a:lnTo>
                  <a:cubicBezTo>
                    <a:pt x="17157" y="2728"/>
                    <a:pt x="17072" y="2812"/>
                    <a:pt x="17072" y="2917"/>
                  </a:cubicBezTo>
                  <a:lnTo>
                    <a:pt x="17072" y="3044"/>
                  </a:lnTo>
                  <a:cubicBezTo>
                    <a:pt x="17072" y="3148"/>
                    <a:pt x="17157" y="3233"/>
                    <a:pt x="17262" y="3233"/>
                  </a:cubicBezTo>
                  <a:lnTo>
                    <a:pt x="17262" y="3233"/>
                  </a:lnTo>
                  <a:cubicBezTo>
                    <a:pt x="17363" y="3236"/>
                    <a:pt x="17451" y="3148"/>
                    <a:pt x="17451" y="3044"/>
                  </a:cubicBezTo>
                  <a:close/>
                  <a:moveTo>
                    <a:pt x="16929" y="2235"/>
                  </a:moveTo>
                  <a:cubicBezTo>
                    <a:pt x="16929" y="2130"/>
                    <a:pt x="16844" y="2046"/>
                    <a:pt x="16739" y="2046"/>
                  </a:cubicBezTo>
                  <a:lnTo>
                    <a:pt x="16739" y="2046"/>
                  </a:lnTo>
                  <a:cubicBezTo>
                    <a:pt x="16635" y="2046"/>
                    <a:pt x="16550" y="2130"/>
                    <a:pt x="16550" y="2235"/>
                  </a:cubicBezTo>
                  <a:lnTo>
                    <a:pt x="16550" y="2990"/>
                  </a:lnTo>
                  <a:cubicBezTo>
                    <a:pt x="16550" y="3094"/>
                    <a:pt x="16635" y="3179"/>
                    <a:pt x="16739" y="3179"/>
                  </a:cubicBezTo>
                  <a:lnTo>
                    <a:pt x="16739" y="3179"/>
                  </a:lnTo>
                  <a:cubicBezTo>
                    <a:pt x="16844" y="3179"/>
                    <a:pt x="16929" y="3094"/>
                    <a:pt x="16929" y="2990"/>
                  </a:cubicBezTo>
                  <a:lnTo>
                    <a:pt x="16929" y="2235"/>
                  </a:lnTo>
                  <a:close/>
                  <a:moveTo>
                    <a:pt x="16929" y="3735"/>
                  </a:moveTo>
                  <a:lnTo>
                    <a:pt x="16929" y="3608"/>
                  </a:lnTo>
                  <a:cubicBezTo>
                    <a:pt x="16929" y="3504"/>
                    <a:pt x="16844" y="3419"/>
                    <a:pt x="16739" y="3419"/>
                  </a:cubicBezTo>
                  <a:lnTo>
                    <a:pt x="16739" y="3419"/>
                  </a:lnTo>
                  <a:cubicBezTo>
                    <a:pt x="16635" y="3419"/>
                    <a:pt x="16550" y="3504"/>
                    <a:pt x="16550" y="3608"/>
                  </a:cubicBezTo>
                  <a:lnTo>
                    <a:pt x="16550" y="3735"/>
                  </a:lnTo>
                  <a:cubicBezTo>
                    <a:pt x="16550" y="3840"/>
                    <a:pt x="16635" y="3924"/>
                    <a:pt x="16739" y="3924"/>
                  </a:cubicBezTo>
                  <a:lnTo>
                    <a:pt x="16739" y="3924"/>
                  </a:lnTo>
                  <a:cubicBezTo>
                    <a:pt x="16844" y="3927"/>
                    <a:pt x="16929" y="3840"/>
                    <a:pt x="16929" y="3735"/>
                  </a:cubicBezTo>
                  <a:close/>
                  <a:moveTo>
                    <a:pt x="16929" y="1662"/>
                  </a:moveTo>
                  <a:lnTo>
                    <a:pt x="16929" y="1535"/>
                  </a:lnTo>
                  <a:cubicBezTo>
                    <a:pt x="16929" y="1430"/>
                    <a:pt x="16844" y="1346"/>
                    <a:pt x="16739" y="1346"/>
                  </a:cubicBezTo>
                  <a:lnTo>
                    <a:pt x="16739" y="1346"/>
                  </a:lnTo>
                  <a:cubicBezTo>
                    <a:pt x="16635" y="1346"/>
                    <a:pt x="16550" y="1430"/>
                    <a:pt x="16550" y="1535"/>
                  </a:cubicBezTo>
                  <a:lnTo>
                    <a:pt x="16550" y="1662"/>
                  </a:lnTo>
                  <a:cubicBezTo>
                    <a:pt x="16550" y="1766"/>
                    <a:pt x="16635" y="1851"/>
                    <a:pt x="16739" y="1851"/>
                  </a:cubicBezTo>
                  <a:lnTo>
                    <a:pt x="16739" y="1851"/>
                  </a:lnTo>
                  <a:cubicBezTo>
                    <a:pt x="16844" y="1851"/>
                    <a:pt x="16929" y="1766"/>
                    <a:pt x="16929" y="1662"/>
                  </a:cubicBezTo>
                  <a:close/>
                  <a:moveTo>
                    <a:pt x="16401" y="1535"/>
                  </a:moveTo>
                  <a:cubicBezTo>
                    <a:pt x="16401" y="1430"/>
                    <a:pt x="16316" y="1346"/>
                    <a:pt x="16212" y="1346"/>
                  </a:cubicBezTo>
                  <a:lnTo>
                    <a:pt x="16212" y="1346"/>
                  </a:lnTo>
                  <a:cubicBezTo>
                    <a:pt x="16107" y="1346"/>
                    <a:pt x="16023" y="1430"/>
                    <a:pt x="16023" y="1535"/>
                  </a:cubicBezTo>
                  <a:lnTo>
                    <a:pt x="16023" y="2290"/>
                  </a:lnTo>
                  <a:cubicBezTo>
                    <a:pt x="16023" y="2395"/>
                    <a:pt x="16107" y="2479"/>
                    <a:pt x="16212" y="2479"/>
                  </a:cubicBezTo>
                  <a:lnTo>
                    <a:pt x="16212" y="2479"/>
                  </a:lnTo>
                  <a:cubicBezTo>
                    <a:pt x="16316" y="2479"/>
                    <a:pt x="16401" y="2395"/>
                    <a:pt x="16401" y="2290"/>
                  </a:cubicBezTo>
                  <a:lnTo>
                    <a:pt x="16401" y="1535"/>
                  </a:lnTo>
                  <a:close/>
                  <a:moveTo>
                    <a:pt x="16401" y="3044"/>
                  </a:moveTo>
                  <a:lnTo>
                    <a:pt x="16401" y="2917"/>
                  </a:lnTo>
                  <a:cubicBezTo>
                    <a:pt x="16401" y="2812"/>
                    <a:pt x="16316" y="2728"/>
                    <a:pt x="16212" y="2728"/>
                  </a:cubicBezTo>
                  <a:lnTo>
                    <a:pt x="16212" y="2728"/>
                  </a:lnTo>
                  <a:cubicBezTo>
                    <a:pt x="16107" y="2728"/>
                    <a:pt x="16023" y="2812"/>
                    <a:pt x="16023" y="2917"/>
                  </a:cubicBezTo>
                  <a:lnTo>
                    <a:pt x="16023" y="3044"/>
                  </a:lnTo>
                  <a:cubicBezTo>
                    <a:pt x="16023" y="3148"/>
                    <a:pt x="16107" y="3233"/>
                    <a:pt x="16212" y="3233"/>
                  </a:cubicBezTo>
                  <a:lnTo>
                    <a:pt x="16212" y="3233"/>
                  </a:lnTo>
                  <a:cubicBezTo>
                    <a:pt x="16316" y="3236"/>
                    <a:pt x="16401" y="3148"/>
                    <a:pt x="16401" y="3044"/>
                  </a:cubicBezTo>
                  <a:close/>
                  <a:moveTo>
                    <a:pt x="16401" y="1007"/>
                  </a:moveTo>
                  <a:lnTo>
                    <a:pt x="16401" y="880"/>
                  </a:lnTo>
                  <a:cubicBezTo>
                    <a:pt x="16401" y="776"/>
                    <a:pt x="16316" y="691"/>
                    <a:pt x="16212" y="691"/>
                  </a:cubicBezTo>
                  <a:lnTo>
                    <a:pt x="16212" y="691"/>
                  </a:lnTo>
                  <a:cubicBezTo>
                    <a:pt x="16107" y="691"/>
                    <a:pt x="16023" y="776"/>
                    <a:pt x="16023" y="880"/>
                  </a:cubicBezTo>
                  <a:lnTo>
                    <a:pt x="16023" y="1007"/>
                  </a:lnTo>
                  <a:cubicBezTo>
                    <a:pt x="16023" y="1112"/>
                    <a:pt x="16107" y="1196"/>
                    <a:pt x="16212" y="1196"/>
                  </a:cubicBezTo>
                  <a:lnTo>
                    <a:pt x="16212" y="1196"/>
                  </a:lnTo>
                  <a:cubicBezTo>
                    <a:pt x="16316" y="1196"/>
                    <a:pt x="16401" y="1112"/>
                    <a:pt x="16401" y="1007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78B89F-8420-47C5-925A-7949D8A1240D}"/>
                </a:ext>
              </a:extLst>
            </p:cNvPr>
            <p:cNvGrpSpPr/>
            <p:nvPr userDrawn="1"/>
          </p:nvGrpSpPr>
          <p:grpSpPr>
            <a:xfrm>
              <a:off x="2514600" y="1630524"/>
              <a:ext cx="4114800" cy="2133528"/>
              <a:chOff x="2514600" y="1630524"/>
              <a:chExt cx="4114800" cy="213352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4FA01A1-DDA0-4867-861B-E077BF62846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2514600" y="1630524"/>
                <a:ext cx="4114800" cy="1335227"/>
                <a:chOff x="2956719" y="4114800"/>
                <a:chExt cx="3292475" cy="1068387"/>
              </a:xfrm>
            </p:grpSpPr>
            <p:sp>
              <p:nvSpPr>
                <p:cNvPr id="19" name="Freeform 1">
                  <a:extLst>
                    <a:ext uri="{FF2B5EF4-FFF2-40B4-BE49-F238E27FC236}">
                      <a16:creationId xmlns:a16="http://schemas.microsoft.com/office/drawing/2014/main" id="{7080B4CC-A0DB-4C45-A036-BCEA4D47BB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31519" y="4567237"/>
                  <a:ext cx="144462" cy="479425"/>
                </a:xfrm>
                <a:custGeom>
                  <a:avLst/>
                  <a:gdLst>
                    <a:gd name="T0" fmla="*/ 397 w 401"/>
                    <a:gd name="T1" fmla="*/ 1139 h 1332"/>
                    <a:gd name="T2" fmla="*/ 201 w 401"/>
                    <a:gd name="T3" fmla="*/ 1331 h 1332"/>
                    <a:gd name="T4" fmla="*/ 0 w 401"/>
                    <a:gd name="T5" fmla="*/ 1139 h 1332"/>
                    <a:gd name="T6" fmla="*/ 0 w 401"/>
                    <a:gd name="T7" fmla="*/ 739 h 1332"/>
                    <a:gd name="T8" fmla="*/ 201 w 401"/>
                    <a:gd name="T9" fmla="*/ 547 h 1332"/>
                    <a:gd name="T10" fmla="*/ 397 w 401"/>
                    <a:gd name="T11" fmla="*/ 739 h 1332"/>
                    <a:gd name="T12" fmla="*/ 397 w 401"/>
                    <a:gd name="T13" fmla="*/ 1139 h 1332"/>
                    <a:gd name="T14" fmla="*/ 202 w 401"/>
                    <a:gd name="T15" fmla="*/ 0 h 1332"/>
                    <a:gd name="T16" fmla="*/ 6 w 401"/>
                    <a:gd name="T17" fmla="*/ 189 h 1332"/>
                    <a:gd name="T18" fmla="*/ 202 w 401"/>
                    <a:gd name="T19" fmla="*/ 378 h 1332"/>
                    <a:gd name="T20" fmla="*/ 400 w 401"/>
                    <a:gd name="T21" fmla="*/ 189 h 1332"/>
                    <a:gd name="T22" fmla="*/ 202 w 401"/>
                    <a:gd name="T2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1" h="1332">
                      <a:moveTo>
                        <a:pt x="397" y="1139"/>
                      </a:moveTo>
                      <a:cubicBezTo>
                        <a:pt x="397" y="1246"/>
                        <a:pt x="311" y="1331"/>
                        <a:pt x="201" y="1331"/>
                      </a:cubicBezTo>
                      <a:cubicBezTo>
                        <a:pt x="90" y="1331"/>
                        <a:pt x="0" y="1246"/>
                        <a:pt x="0" y="1139"/>
                      </a:cubicBezTo>
                      <a:lnTo>
                        <a:pt x="0" y="739"/>
                      </a:lnTo>
                      <a:cubicBezTo>
                        <a:pt x="0" y="634"/>
                        <a:pt x="90" y="547"/>
                        <a:pt x="201" y="547"/>
                      </a:cubicBezTo>
                      <a:cubicBezTo>
                        <a:pt x="310" y="547"/>
                        <a:pt x="397" y="632"/>
                        <a:pt x="397" y="739"/>
                      </a:cubicBezTo>
                      <a:lnTo>
                        <a:pt x="397" y="1139"/>
                      </a:lnTo>
                      <a:close/>
                      <a:moveTo>
                        <a:pt x="202" y="0"/>
                      </a:moveTo>
                      <a:cubicBezTo>
                        <a:pt x="93" y="0"/>
                        <a:pt x="6" y="84"/>
                        <a:pt x="6" y="189"/>
                      </a:cubicBezTo>
                      <a:cubicBezTo>
                        <a:pt x="6" y="293"/>
                        <a:pt x="93" y="378"/>
                        <a:pt x="202" y="378"/>
                      </a:cubicBezTo>
                      <a:cubicBezTo>
                        <a:pt x="312" y="378"/>
                        <a:pt x="400" y="293"/>
                        <a:pt x="400" y="189"/>
                      </a:cubicBezTo>
                      <a:cubicBezTo>
                        <a:pt x="400" y="84"/>
                        <a:pt x="31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Freeform 2">
                  <a:extLst>
                    <a:ext uri="{FF2B5EF4-FFF2-40B4-BE49-F238E27FC236}">
                      <a16:creationId xmlns:a16="http://schemas.microsoft.com/office/drawing/2014/main" id="{B6195467-7729-473C-92EA-B3E97883BA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37819" y="4371975"/>
                  <a:ext cx="935037" cy="674687"/>
                </a:xfrm>
                <a:custGeom>
                  <a:avLst/>
                  <a:gdLst>
                    <a:gd name="T0" fmla="*/ 401 w 2596"/>
                    <a:gd name="T1" fmla="*/ 1681 h 1874"/>
                    <a:gd name="T2" fmla="*/ 201 w 2596"/>
                    <a:gd name="T3" fmla="*/ 1873 h 1874"/>
                    <a:gd name="T4" fmla="*/ 0 w 2596"/>
                    <a:gd name="T5" fmla="*/ 1681 h 1874"/>
                    <a:gd name="T6" fmla="*/ 0 w 2596"/>
                    <a:gd name="T7" fmla="*/ 756 h 1874"/>
                    <a:gd name="T8" fmla="*/ 201 w 2596"/>
                    <a:gd name="T9" fmla="*/ 564 h 1874"/>
                    <a:gd name="T10" fmla="*/ 401 w 2596"/>
                    <a:gd name="T11" fmla="*/ 756 h 1874"/>
                    <a:gd name="T12" fmla="*/ 401 w 2596"/>
                    <a:gd name="T13" fmla="*/ 1681 h 1874"/>
                    <a:gd name="T14" fmla="*/ 203 w 2596"/>
                    <a:gd name="T15" fmla="*/ 0 h 1874"/>
                    <a:gd name="T16" fmla="*/ 6 w 2596"/>
                    <a:gd name="T17" fmla="*/ 189 h 1874"/>
                    <a:gd name="T18" fmla="*/ 203 w 2596"/>
                    <a:gd name="T19" fmla="*/ 378 h 1874"/>
                    <a:gd name="T20" fmla="*/ 401 w 2596"/>
                    <a:gd name="T21" fmla="*/ 189 h 1874"/>
                    <a:gd name="T22" fmla="*/ 203 w 2596"/>
                    <a:gd name="T23" fmla="*/ 0 h 1874"/>
                    <a:gd name="T24" fmla="*/ 2587 w 2596"/>
                    <a:gd name="T25" fmla="*/ 1681 h 1874"/>
                    <a:gd name="T26" fmla="*/ 2389 w 2596"/>
                    <a:gd name="T27" fmla="*/ 1873 h 1874"/>
                    <a:gd name="T28" fmla="*/ 2192 w 2596"/>
                    <a:gd name="T29" fmla="*/ 1681 h 1874"/>
                    <a:gd name="T30" fmla="*/ 2192 w 2596"/>
                    <a:gd name="T31" fmla="*/ 756 h 1874"/>
                    <a:gd name="T32" fmla="*/ 2389 w 2596"/>
                    <a:gd name="T33" fmla="*/ 564 h 1874"/>
                    <a:gd name="T34" fmla="*/ 2587 w 2596"/>
                    <a:gd name="T35" fmla="*/ 756 h 1874"/>
                    <a:gd name="T36" fmla="*/ 2587 w 2596"/>
                    <a:gd name="T37" fmla="*/ 1681 h 1874"/>
                    <a:gd name="T38" fmla="*/ 2398 w 2596"/>
                    <a:gd name="T39" fmla="*/ 8 h 1874"/>
                    <a:gd name="T40" fmla="*/ 2200 w 2596"/>
                    <a:gd name="T41" fmla="*/ 197 h 1874"/>
                    <a:gd name="T42" fmla="*/ 2398 w 2596"/>
                    <a:gd name="T43" fmla="*/ 386 h 1874"/>
                    <a:gd name="T44" fmla="*/ 2595 w 2596"/>
                    <a:gd name="T45" fmla="*/ 197 h 1874"/>
                    <a:gd name="T46" fmla="*/ 2398 w 2596"/>
                    <a:gd name="T47" fmla="*/ 8 h 1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96" h="1874">
                      <a:moveTo>
                        <a:pt x="401" y="1681"/>
                      </a:moveTo>
                      <a:cubicBezTo>
                        <a:pt x="401" y="1788"/>
                        <a:pt x="311" y="1873"/>
                        <a:pt x="201" y="1873"/>
                      </a:cubicBezTo>
                      <a:cubicBezTo>
                        <a:pt x="90" y="1873"/>
                        <a:pt x="0" y="1788"/>
                        <a:pt x="0" y="1681"/>
                      </a:cubicBezTo>
                      <a:lnTo>
                        <a:pt x="0" y="756"/>
                      </a:lnTo>
                      <a:cubicBezTo>
                        <a:pt x="0" y="652"/>
                        <a:pt x="90" y="564"/>
                        <a:pt x="201" y="564"/>
                      </a:cubicBezTo>
                      <a:cubicBezTo>
                        <a:pt x="311" y="564"/>
                        <a:pt x="401" y="649"/>
                        <a:pt x="401" y="756"/>
                      </a:cubicBezTo>
                      <a:lnTo>
                        <a:pt x="401" y="1681"/>
                      </a:lnTo>
                      <a:close/>
                      <a:moveTo>
                        <a:pt x="203" y="0"/>
                      </a:moveTo>
                      <a:cubicBezTo>
                        <a:pt x="93" y="0"/>
                        <a:pt x="6" y="84"/>
                        <a:pt x="6" y="189"/>
                      </a:cubicBezTo>
                      <a:cubicBezTo>
                        <a:pt x="6" y="293"/>
                        <a:pt x="93" y="378"/>
                        <a:pt x="203" y="378"/>
                      </a:cubicBezTo>
                      <a:cubicBezTo>
                        <a:pt x="313" y="378"/>
                        <a:pt x="401" y="293"/>
                        <a:pt x="401" y="189"/>
                      </a:cubicBezTo>
                      <a:cubicBezTo>
                        <a:pt x="401" y="84"/>
                        <a:pt x="313" y="0"/>
                        <a:pt x="203" y="0"/>
                      </a:cubicBezTo>
                      <a:close/>
                      <a:moveTo>
                        <a:pt x="2587" y="1681"/>
                      </a:moveTo>
                      <a:cubicBezTo>
                        <a:pt x="2587" y="1788"/>
                        <a:pt x="2500" y="1873"/>
                        <a:pt x="2389" y="1873"/>
                      </a:cubicBezTo>
                      <a:cubicBezTo>
                        <a:pt x="2279" y="1873"/>
                        <a:pt x="2192" y="1788"/>
                        <a:pt x="2192" y="1681"/>
                      </a:cubicBezTo>
                      <a:lnTo>
                        <a:pt x="2192" y="756"/>
                      </a:lnTo>
                      <a:cubicBezTo>
                        <a:pt x="2192" y="652"/>
                        <a:pt x="2282" y="564"/>
                        <a:pt x="2389" y="564"/>
                      </a:cubicBezTo>
                      <a:cubicBezTo>
                        <a:pt x="2500" y="564"/>
                        <a:pt x="2587" y="649"/>
                        <a:pt x="2587" y="756"/>
                      </a:cubicBezTo>
                      <a:lnTo>
                        <a:pt x="2587" y="1681"/>
                      </a:lnTo>
                      <a:close/>
                      <a:moveTo>
                        <a:pt x="2398" y="8"/>
                      </a:moveTo>
                      <a:cubicBezTo>
                        <a:pt x="2288" y="8"/>
                        <a:pt x="2200" y="92"/>
                        <a:pt x="2200" y="197"/>
                      </a:cubicBezTo>
                      <a:cubicBezTo>
                        <a:pt x="2200" y="301"/>
                        <a:pt x="2288" y="386"/>
                        <a:pt x="2398" y="386"/>
                      </a:cubicBezTo>
                      <a:cubicBezTo>
                        <a:pt x="2505" y="386"/>
                        <a:pt x="2595" y="302"/>
                        <a:pt x="2595" y="197"/>
                      </a:cubicBezTo>
                      <a:cubicBezTo>
                        <a:pt x="2595" y="93"/>
                        <a:pt x="2508" y="8"/>
                        <a:pt x="2398" y="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>
                  <a:noFill/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Freeform 3">
                  <a:extLst>
                    <a:ext uri="{FF2B5EF4-FFF2-40B4-BE49-F238E27FC236}">
                      <a16:creationId xmlns:a16="http://schemas.microsoft.com/office/drawing/2014/main" id="{161D53B5-5DAA-4406-9856-6C621C4C47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50419" y="4371975"/>
                  <a:ext cx="2506662" cy="674687"/>
                </a:xfrm>
                <a:custGeom>
                  <a:avLst/>
                  <a:gdLst>
                    <a:gd name="T0" fmla="*/ 401 w 6962"/>
                    <a:gd name="T1" fmla="*/ 1679 h 1872"/>
                    <a:gd name="T2" fmla="*/ 200 w 6962"/>
                    <a:gd name="T3" fmla="*/ 1871 h 1872"/>
                    <a:gd name="T4" fmla="*/ 0 w 6962"/>
                    <a:gd name="T5" fmla="*/ 1679 h 1872"/>
                    <a:gd name="T6" fmla="*/ 0 w 6962"/>
                    <a:gd name="T7" fmla="*/ 754 h 1872"/>
                    <a:gd name="T8" fmla="*/ 200 w 6962"/>
                    <a:gd name="T9" fmla="*/ 562 h 1872"/>
                    <a:gd name="T10" fmla="*/ 401 w 6962"/>
                    <a:gd name="T11" fmla="*/ 754 h 1872"/>
                    <a:gd name="T12" fmla="*/ 401 w 6962"/>
                    <a:gd name="T13" fmla="*/ 1679 h 1872"/>
                    <a:gd name="T14" fmla="*/ 212 w 6962"/>
                    <a:gd name="T15" fmla="*/ 0 h 1872"/>
                    <a:gd name="T16" fmla="*/ 14 w 6962"/>
                    <a:gd name="T17" fmla="*/ 190 h 1872"/>
                    <a:gd name="T18" fmla="*/ 212 w 6962"/>
                    <a:gd name="T19" fmla="*/ 379 h 1872"/>
                    <a:gd name="T20" fmla="*/ 409 w 6962"/>
                    <a:gd name="T21" fmla="*/ 190 h 1872"/>
                    <a:gd name="T22" fmla="*/ 212 w 6962"/>
                    <a:gd name="T23" fmla="*/ 0 h 1872"/>
                    <a:gd name="T24" fmla="*/ 6961 w 6962"/>
                    <a:gd name="T25" fmla="*/ 1679 h 1872"/>
                    <a:gd name="T26" fmla="*/ 6761 w 6962"/>
                    <a:gd name="T27" fmla="*/ 1871 h 1872"/>
                    <a:gd name="T28" fmla="*/ 6563 w 6962"/>
                    <a:gd name="T29" fmla="*/ 1679 h 1872"/>
                    <a:gd name="T30" fmla="*/ 6563 w 6962"/>
                    <a:gd name="T31" fmla="*/ 754 h 1872"/>
                    <a:gd name="T32" fmla="*/ 6761 w 6962"/>
                    <a:gd name="T33" fmla="*/ 562 h 1872"/>
                    <a:gd name="T34" fmla="*/ 6961 w 6962"/>
                    <a:gd name="T35" fmla="*/ 754 h 1872"/>
                    <a:gd name="T36" fmla="*/ 6961 w 6962"/>
                    <a:gd name="T37" fmla="*/ 1679 h 1872"/>
                    <a:gd name="T38" fmla="*/ 6764 w 6962"/>
                    <a:gd name="T39" fmla="*/ 12 h 1872"/>
                    <a:gd name="T40" fmla="*/ 6566 w 6962"/>
                    <a:gd name="T41" fmla="*/ 201 h 1872"/>
                    <a:gd name="T42" fmla="*/ 6764 w 6962"/>
                    <a:gd name="T43" fmla="*/ 390 h 1872"/>
                    <a:gd name="T44" fmla="*/ 6961 w 6962"/>
                    <a:gd name="T45" fmla="*/ 201 h 1872"/>
                    <a:gd name="T46" fmla="*/ 6764 w 6962"/>
                    <a:gd name="T47" fmla="*/ 12 h 18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62" h="1872">
                      <a:moveTo>
                        <a:pt x="401" y="1679"/>
                      </a:moveTo>
                      <a:cubicBezTo>
                        <a:pt x="401" y="1786"/>
                        <a:pt x="310" y="1871"/>
                        <a:pt x="200" y="1871"/>
                      </a:cubicBezTo>
                      <a:cubicBezTo>
                        <a:pt x="89" y="1871"/>
                        <a:pt x="0" y="1786"/>
                        <a:pt x="0" y="1679"/>
                      </a:cubicBezTo>
                      <a:lnTo>
                        <a:pt x="0" y="754"/>
                      </a:lnTo>
                      <a:cubicBezTo>
                        <a:pt x="0" y="650"/>
                        <a:pt x="89" y="562"/>
                        <a:pt x="200" y="562"/>
                      </a:cubicBezTo>
                      <a:cubicBezTo>
                        <a:pt x="310" y="562"/>
                        <a:pt x="401" y="647"/>
                        <a:pt x="401" y="754"/>
                      </a:cubicBezTo>
                      <a:lnTo>
                        <a:pt x="401" y="1679"/>
                      </a:lnTo>
                      <a:close/>
                      <a:moveTo>
                        <a:pt x="212" y="0"/>
                      </a:moveTo>
                      <a:cubicBezTo>
                        <a:pt x="102" y="0"/>
                        <a:pt x="14" y="85"/>
                        <a:pt x="14" y="190"/>
                      </a:cubicBezTo>
                      <a:cubicBezTo>
                        <a:pt x="14" y="294"/>
                        <a:pt x="102" y="379"/>
                        <a:pt x="212" y="379"/>
                      </a:cubicBezTo>
                      <a:cubicBezTo>
                        <a:pt x="319" y="381"/>
                        <a:pt x="409" y="297"/>
                        <a:pt x="409" y="190"/>
                      </a:cubicBezTo>
                      <a:cubicBezTo>
                        <a:pt x="409" y="85"/>
                        <a:pt x="322" y="0"/>
                        <a:pt x="212" y="0"/>
                      </a:cubicBezTo>
                      <a:close/>
                      <a:moveTo>
                        <a:pt x="6961" y="1679"/>
                      </a:moveTo>
                      <a:cubicBezTo>
                        <a:pt x="6961" y="1786"/>
                        <a:pt x="6874" y="1871"/>
                        <a:pt x="6761" y="1871"/>
                      </a:cubicBezTo>
                      <a:cubicBezTo>
                        <a:pt x="6651" y="1871"/>
                        <a:pt x="6563" y="1786"/>
                        <a:pt x="6563" y="1679"/>
                      </a:cubicBezTo>
                      <a:lnTo>
                        <a:pt x="6563" y="754"/>
                      </a:lnTo>
                      <a:cubicBezTo>
                        <a:pt x="6563" y="650"/>
                        <a:pt x="6651" y="562"/>
                        <a:pt x="6761" y="562"/>
                      </a:cubicBezTo>
                      <a:cubicBezTo>
                        <a:pt x="6874" y="562"/>
                        <a:pt x="6961" y="647"/>
                        <a:pt x="6961" y="754"/>
                      </a:cubicBezTo>
                      <a:lnTo>
                        <a:pt x="6961" y="1679"/>
                      </a:lnTo>
                      <a:close/>
                      <a:moveTo>
                        <a:pt x="6764" y="12"/>
                      </a:moveTo>
                      <a:cubicBezTo>
                        <a:pt x="6654" y="12"/>
                        <a:pt x="6566" y="96"/>
                        <a:pt x="6566" y="201"/>
                      </a:cubicBezTo>
                      <a:cubicBezTo>
                        <a:pt x="6566" y="305"/>
                        <a:pt x="6653" y="390"/>
                        <a:pt x="6764" y="390"/>
                      </a:cubicBezTo>
                      <a:cubicBezTo>
                        <a:pt x="6871" y="390"/>
                        <a:pt x="6961" y="305"/>
                        <a:pt x="6961" y="201"/>
                      </a:cubicBezTo>
                      <a:cubicBezTo>
                        <a:pt x="6961" y="96"/>
                        <a:pt x="6875" y="12"/>
                        <a:pt x="6764" y="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4">
                  <a:extLst>
                    <a:ext uri="{FF2B5EF4-FFF2-40B4-BE49-F238E27FC236}">
                      <a16:creationId xmlns:a16="http://schemas.microsoft.com/office/drawing/2014/main" id="{F0A913FF-11E7-4256-B463-E31E71B290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56719" y="4114800"/>
                  <a:ext cx="3292475" cy="1068387"/>
                </a:xfrm>
                <a:custGeom>
                  <a:avLst/>
                  <a:gdLst>
                    <a:gd name="T0" fmla="*/ 401 w 9146"/>
                    <a:gd name="T1" fmla="*/ 2395 h 2969"/>
                    <a:gd name="T2" fmla="*/ 200 w 9146"/>
                    <a:gd name="T3" fmla="*/ 2587 h 2969"/>
                    <a:gd name="T4" fmla="*/ 0 w 9146"/>
                    <a:gd name="T5" fmla="*/ 2395 h 2969"/>
                    <a:gd name="T6" fmla="*/ 0 w 9146"/>
                    <a:gd name="T7" fmla="*/ 1995 h 2969"/>
                    <a:gd name="T8" fmla="*/ 200 w 9146"/>
                    <a:gd name="T9" fmla="*/ 1803 h 2969"/>
                    <a:gd name="T10" fmla="*/ 401 w 9146"/>
                    <a:gd name="T11" fmla="*/ 1995 h 2969"/>
                    <a:gd name="T12" fmla="*/ 401 w 9146"/>
                    <a:gd name="T13" fmla="*/ 2395 h 2969"/>
                    <a:gd name="T14" fmla="*/ 200 w 9146"/>
                    <a:gd name="T15" fmla="*/ 1247 h 2969"/>
                    <a:gd name="T16" fmla="*/ 3 w 9146"/>
                    <a:gd name="T17" fmla="*/ 1436 h 2969"/>
                    <a:gd name="T18" fmla="*/ 200 w 9146"/>
                    <a:gd name="T19" fmla="*/ 1625 h 2969"/>
                    <a:gd name="T20" fmla="*/ 398 w 9146"/>
                    <a:gd name="T21" fmla="*/ 1436 h 2969"/>
                    <a:gd name="T22" fmla="*/ 200 w 9146"/>
                    <a:gd name="T23" fmla="*/ 1247 h 2969"/>
                    <a:gd name="T24" fmla="*/ 2588 w 9146"/>
                    <a:gd name="T25" fmla="*/ 2776 h 2969"/>
                    <a:gd name="T26" fmla="*/ 2387 w 9146"/>
                    <a:gd name="T27" fmla="*/ 2968 h 2969"/>
                    <a:gd name="T28" fmla="*/ 2187 w 9146"/>
                    <a:gd name="T29" fmla="*/ 2776 h 2969"/>
                    <a:gd name="T30" fmla="*/ 2187 w 9146"/>
                    <a:gd name="T31" fmla="*/ 750 h 2969"/>
                    <a:gd name="T32" fmla="*/ 2387 w 9146"/>
                    <a:gd name="T33" fmla="*/ 558 h 2969"/>
                    <a:gd name="T34" fmla="*/ 2588 w 9146"/>
                    <a:gd name="T35" fmla="*/ 750 h 2969"/>
                    <a:gd name="T36" fmla="*/ 2588 w 9146"/>
                    <a:gd name="T37" fmla="*/ 2776 h 2969"/>
                    <a:gd name="T38" fmla="*/ 2387 w 9146"/>
                    <a:gd name="T39" fmla="*/ 0 h 2969"/>
                    <a:gd name="T40" fmla="*/ 2190 w 9146"/>
                    <a:gd name="T41" fmla="*/ 189 h 2969"/>
                    <a:gd name="T42" fmla="*/ 2387 w 9146"/>
                    <a:gd name="T43" fmla="*/ 378 h 2969"/>
                    <a:gd name="T44" fmla="*/ 2585 w 9146"/>
                    <a:gd name="T45" fmla="*/ 189 h 2969"/>
                    <a:gd name="T46" fmla="*/ 2387 w 9146"/>
                    <a:gd name="T47" fmla="*/ 0 h 2969"/>
                    <a:gd name="T48" fmla="*/ 6961 w 9146"/>
                    <a:gd name="T49" fmla="*/ 2776 h 2969"/>
                    <a:gd name="T50" fmla="*/ 6763 w 9146"/>
                    <a:gd name="T51" fmla="*/ 2968 h 2969"/>
                    <a:gd name="T52" fmla="*/ 6566 w 9146"/>
                    <a:gd name="T53" fmla="*/ 2776 h 2969"/>
                    <a:gd name="T54" fmla="*/ 6566 w 9146"/>
                    <a:gd name="T55" fmla="*/ 750 h 2969"/>
                    <a:gd name="T56" fmla="*/ 6763 w 9146"/>
                    <a:gd name="T57" fmla="*/ 558 h 2969"/>
                    <a:gd name="T58" fmla="*/ 6961 w 9146"/>
                    <a:gd name="T59" fmla="*/ 750 h 2969"/>
                    <a:gd name="T60" fmla="*/ 6961 w 9146"/>
                    <a:gd name="T61" fmla="*/ 2776 h 2969"/>
                    <a:gd name="T62" fmla="*/ 6766 w 9146"/>
                    <a:gd name="T63" fmla="*/ 8 h 2969"/>
                    <a:gd name="T64" fmla="*/ 6569 w 9146"/>
                    <a:gd name="T65" fmla="*/ 197 h 2969"/>
                    <a:gd name="T66" fmla="*/ 6766 w 9146"/>
                    <a:gd name="T67" fmla="*/ 386 h 2969"/>
                    <a:gd name="T68" fmla="*/ 6964 w 9146"/>
                    <a:gd name="T69" fmla="*/ 197 h 2969"/>
                    <a:gd name="T70" fmla="*/ 6766 w 9146"/>
                    <a:gd name="T71" fmla="*/ 8 h 2969"/>
                    <a:gd name="T72" fmla="*/ 9145 w 9146"/>
                    <a:gd name="T73" fmla="*/ 2395 h 2969"/>
                    <a:gd name="T74" fmla="*/ 8948 w 9146"/>
                    <a:gd name="T75" fmla="*/ 2587 h 2969"/>
                    <a:gd name="T76" fmla="*/ 8750 w 9146"/>
                    <a:gd name="T77" fmla="*/ 2395 h 2969"/>
                    <a:gd name="T78" fmla="*/ 8750 w 9146"/>
                    <a:gd name="T79" fmla="*/ 1995 h 2969"/>
                    <a:gd name="T80" fmla="*/ 8948 w 9146"/>
                    <a:gd name="T81" fmla="*/ 1803 h 2969"/>
                    <a:gd name="T82" fmla="*/ 9145 w 9146"/>
                    <a:gd name="T83" fmla="*/ 1995 h 2969"/>
                    <a:gd name="T84" fmla="*/ 9145 w 9146"/>
                    <a:gd name="T85" fmla="*/ 2395 h 2969"/>
                    <a:gd name="T86" fmla="*/ 8948 w 9146"/>
                    <a:gd name="T87" fmla="*/ 1247 h 2969"/>
                    <a:gd name="T88" fmla="*/ 8750 w 9146"/>
                    <a:gd name="T89" fmla="*/ 1436 h 2969"/>
                    <a:gd name="T90" fmla="*/ 8948 w 9146"/>
                    <a:gd name="T91" fmla="*/ 1625 h 2969"/>
                    <a:gd name="T92" fmla="*/ 9145 w 9146"/>
                    <a:gd name="T93" fmla="*/ 1436 h 2969"/>
                    <a:gd name="T94" fmla="*/ 8948 w 9146"/>
                    <a:gd name="T95" fmla="*/ 1247 h 29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146" h="2969">
                      <a:moveTo>
                        <a:pt x="401" y="2395"/>
                      </a:moveTo>
                      <a:cubicBezTo>
                        <a:pt x="401" y="2502"/>
                        <a:pt x="310" y="2587"/>
                        <a:pt x="200" y="2587"/>
                      </a:cubicBezTo>
                      <a:cubicBezTo>
                        <a:pt x="90" y="2587"/>
                        <a:pt x="0" y="2502"/>
                        <a:pt x="0" y="2395"/>
                      </a:cubicBezTo>
                      <a:lnTo>
                        <a:pt x="0" y="1995"/>
                      </a:lnTo>
                      <a:cubicBezTo>
                        <a:pt x="0" y="1890"/>
                        <a:pt x="90" y="1803"/>
                        <a:pt x="200" y="1803"/>
                      </a:cubicBezTo>
                      <a:cubicBezTo>
                        <a:pt x="310" y="1803"/>
                        <a:pt x="401" y="1888"/>
                        <a:pt x="401" y="1995"/>
                      </a:cubicBezTo>
                      <a:lnTo>
                        <a:pt x="401" y="2395"/>
                      </a:lnTo>
                      <a:close/>
                      <a:moveTo>
                        <a:pt x="200" y="1247"/>
                      </a:moveTo>
                      <a:cubicBezTo>
                        <a:pt x="90" y="1247"/>
                        <a:pt x="3" y="1331"/>
                        <a:pt x="3" y="1436"/>
                      </a:cubicBezTo>
                      <a:cubicBezTo>
                        <a:pt x="3" y="1540"/>
                        <a:pt x="90" y="1625"/>
                        <a:pt x="200" y="1625"/>
                      </a:cubicBezTo>
                      <a:cubicBezTo>
                        <a:pt x="310" y="1625"/>
                        <a:pt x="398" y="1540"/>
                        <a:pt x="398" y="1436"/>
                      </a:cubicBezTo>
                      <a:cubicBezTo>
                        <a:pt x="398" y="1331"/>
                        <a:pt x="310" y="1247"/>
                        <a:pt x="200" y="1247"/>
                      </a:cubicBezTo>
                      <a:close/>
                      <a:moveTo>
                        <a:pt x="2588" y="2776"/>
                      </a:moveTo>
                      <a:cubicBezTo>
                        <a:pt x="2588" y="2883"/>
                        <a:pt x="2497" y="2968"/>
                        <a:pt x="2387" y="2968"/>
                      </a:cubicBezTo>
                      <a:cubicBezTo>
                        <a:pt x="2277" y="2968"/>
                        <a:pt x="2187" y="2883"/>
                        <a:pt x="2187" y="2776"/>
                      </a:cubicBezTo>
                      <a:lnTo>
                        <a:pt x="2187" y="750"/>
                      </a:lnTo>
                      <a:cubicBezTo>
                        <a:pt x="2187" y="646"/>
                        <a:pt x="2277" y="558"/>
                        <a:pt x="2387" y="558"/>
                      </a:cubicBezTo>
                      <a:cubicBezTo>
                        <a:pt x="2497" y="558"/>
                        <a:pt x="2588" y="643"/>
                        <a:pt x="2588" y="750"/>
                      </a:cubicBezTo>
                      <a:lnTo>
                        <a:pt x="2588" y="2776"/>
                      </a:lnTo>
                      <a:close/>
                      <a:moveTo>
                        <a:pt x="2387" y="0"/>
                      </a:moveTo>
                      <a:cubicBezTo>
                        <a:pt x="2277" y="0"/>
                        <a:pt x="2190" y="84"/>
                        <a:pt x="2190" y="189"/>
                      </a:cubicBezTo>
                      <a:cubicBezTo>
                        <a:pt x="2190" y="293"/>
                        <a:pt x="2277" y="378"/>
                        <a:pt x="2387" y="378"/>
                      </a:cubicBezTo>
                      <a:cubicBezTo>
                        <a:pt x="2497" y="378"/>
                        <a:pt x="2585" y="293"/>
                        <a:pt x="2585" y="189"/>
                      </a:cubicBezTo>
                      <a:cubicBezTo>
                        <a:pt x="2585" y="84"/>
                        <a:pt x="2497" y="0"/>
                        <a:pt x="2387" y="0"/>
                      </a:cubicBezTo>
                      <a:close/>
                      <a:moveTo>
                        <a:pt x="6961" y="2776"/>
                      </a:moveTo>
                      <a:cubicBezTo>
                        <a:pt x="6961" y="2883"/>
                        <a:pt x="6873" y="2968"/>
                        <a:pt x="6763" y="2968"/>
                      </a:cubicBezTo>
                      <a:cubicBezTo>
                        <a:pt x="6653" y="2968"/>
                        <a:pt x="6566" y="2883"/>
                        <a:pt x="6566" y="2776"/>
                      </a:cubicBezTo>
                      <a:lnTo>
                        <a:pt x="6566" y="750"/>
                      </a:lnTo>
                      <a:cubicBezTo>
                        <a:pt x="6566" y="646"/>
                        <a:pt x="6653" y="558"/>
                        <a:pt x="6763" y="558"/>
                      </a:cubicBezTo>
                      <a:cubicBezTo>
                        <a:pt x="6873" y="558"/>
                        <a:pt x="6961" y="643"/>
                        <a:pt x="6961" y="750"/>
                      </a:cubicBezTo>
                      <a:lnTo>
                        <a:pt x="6961" y="2776"/>
                      </a:lnTo>
                      <a:close/>
                      <a:moveTo>
                        <a:pt x="6766" y="8"/>
                      </a:moveTo>
                      <a:cubicBezTo>
                        <a:pt x="6656" y="8"/>
                        <a:pt x="6569" y="92"/>
                        <a:pt x="6569" y="197"/>
                      </a:cubicBezTo>
                      <a:cubicBezTo>
                        <a:pt x="6569" y="301"/>
                        <a:pt x="6656" y="386"/>
                        <a:pt x="6766" y="386"/>
                      </a:cubicBezTo>
                      <a:cubicBezTo>
                        <a:pt x="6873" y="386"/>
                        <a:pt x="6964" y="301"/>
                        <a:pt x="6964" y="197"/>
                      </a:cubicBezTo>
                      <a:cubicBezTo>
                        <a:pt x="6964" y="92"/>
                        <a:pt x="6876" y="8"/>
                        <a:pt x="6766" y="8"/>
                      </a:cubicBezTo>
                      <a:close/>
                      <a:moveTo>
                        <a:pt x="9145" y="2395"/>
                      </a:moveTo>
                      <a:cubicBezTo>
                        <a:pt x="9145" y="2502"/>
                        <a:pt x="9055" y="2587"/>
                        <a:pt x="8948" y="2587"/>
                      </a:cubicBezTo>
                      <a:cubicBezTo>
                        <a:pt x="8838" y="2587"/>
                        <a:pt x="8750" y="2502"/>
                        <a:pt x="8750" y="2395"/>
                      </a:cubicBezTo>
                      <a:lnTo>
                        <a:pt x="8750" y="1995"/>
                      </a:lnTo>
                      <a:cubicBezTo>
                        <a:pt x="8750" y="1890"/>
                        <a:pt x="8840" y="1803"/>
                        <a:pt x="8948" y="1803"/>
                      </a:cubicBezTo>
                      <a:cubicBezTo>
                        <a:pt x="9058" y="1803"/>
                        <a:pt x="9145" y="1888"/>
                        <a:pt x="9145" y="1995"/>
                      </a:cubicBezTo>
                      <a:lnTo>
                        <a:pt x="9145" y="2395"/>
                      </a:lnTo>
                      <a:close/>
                      <a:moveTo>
                        <a:pt x="8948" y="1247"/>
                      </a:moveTo>
                      <a:cubicBezTo>
                        <a:pt x="8838" y="1247"/>
                        <a:pt x="8750" y="1331"/>
                        <a:pt x="8750" y="1436"/>
                      </a:cubicBezTo>
                      <a:cubicBezTo>
                        <a:pt x="8750" y="1540"/>
                        <a:pt x="8838" y="1625"/>
                        <a:pt x="8948" y="1625"/>
                      </a:cubicBezTo>
                      <a:cubicBezTo>
                        <a:pt x="9058" y="1625"/>
                        <a:pt x="9145" y="1540"/>
                        <a:pt x="9145" y="1436"/>
                      </a:cubicBezTo>
                      <a:cubicBezTo>
                        <a:pt x="9145" y="1331"/>
                        <a:pt x="9058" y="1247"/>
                        <a:pt x="8948" y="12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7AF6537-B427-40CC-8C1A-2BA4D6D431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2610880" y="3376996"/>
                <a:ext cx="3910270" cy="387056"/>
                <a:chOff x="3503613" y="4343400"/>
                <a:chExt cx="3127379" cy="309563"/>
              </a:xfrm>
            </p:grpSpPr>
            <p:sp>
              <p:nvSpPr>
                <p:cNvPr id="25" name="Freeform 1">
                  <a:extLst>
                    <a:ext uri="{FF2B5EF4-FFF2-40B4-BE49-F238E27FC236}">
                      <a16:creationId xmlns:a16="http://schemas.microsoft.com/office/drawing/2014/main" id="{35D4A089-7B7E-495E-AE7F-FDC40E6EE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613" y="4343400"/>
                  <a:ext cx="1538287" cy="254000"/>
                </a:xfrm>
                <a:custGeom>
                  <a:avLst/>
                  <a:gdLst>
                    <a:gd name="T0" fmla="*/ 426 w 4271"/>
                    <a:gd name="T1" fmla="*/ 187 h 704"/>
                    <a:gd name="T2" fmla="*/ 330 w 4271"/>
                    <a:gd name="T3" fmla="*/ 421 h 704"/>
                    <a:gd name="T4" fmla="*/ 274 w 4271"/>
                    <a:gd name="T5" fmla="*/ 418 h 704"/>
                    <a:gd name="T6" fmla="*/ 632 w 4271"/>
                    <a:gd name="T7" fmla="*/ 342 h 704"/>
                    <a:gd name="T8" fmla="*/ 802 w 4271"/>
                    <a:gd name="T9" fmla="*/ 215 h 704"/>
                    <a:gd name="T10" fmla="*/ 968 w 4271"/>
                    <a:gd name="T11" fmla="*/ 339 h 704"/>
                    <a:gd name="T12" fmla="*/ 931 w 4271"/>
                    <a:gd name="T13" fmla="*/ 601 h 704"/>
                    <a:gd name="T14" fmla="*/ 728 w 4271"/>
                    <a:gd name="T15" fmla="*/ 644 h 704"/>
                    <a:gd name="T16" fmla="*/ 618 w 4271"/>
                    <a:gd name="T17" fmla="*/ 438 h 704"/>
                    <a:gd name="T18" fmla="*/ 632 w 4271"/>
                    <a:gd name="T19" fmla="*/ 632 h 704"/>
                    <a:gd name="T20" fmla="*/ 895 w 4271"/>
                    <a:gd name="T21" fmla="*/ 683 h 704"/>
                    <a:gd name="T22" fmla="*/ 1036 w 4271"/>
                    <a:gd name="T23" fmla="*/ 438 h 704"/>
                    <a:gd name="T24" fmla="*/ 892 w 4271"/>
                    <a:gd name="T25" fmla="*/ 192 h 704"/>
                    <a:gd name="T26" fmla="*/ 627 w 4271"/>
                    <a:gd name="T27" fmla="*/ 240 h 704"/>
                    <a:gd name="T28" fmla="*/ 581 w 4271"/>
                    <a:gd name="T29" fmla="*/ 551 h 704"/>
                    <a:gd name="T30" fmla="*/ 1171 w 4271"/>
                    <a:gd name="T31" fmla="*/ 601 h 704"/>
                    <a:gd name="T32" fmla="*/ 1335 w 4271"/>
                    <a:gd name="T33" fmla="*/ 700 h 704"/>
                    <a:gd name="T34" fmla="*/ 1510 w 4271"/>
                    <a:gd name="T35" fmla="*/ 686 h 704"/>
                    <a:gd name="T36" fmla="*/ 1501 w 4271"/>
                    <a:gd name="T37" fmla="*/ 189 h 704"/>
                    <a:gd name="T38" fmla="*/ 1459 w 4271"/>
                    <a:gd name="T39" fmla="*/ 610 h 704"/>
                    <a:gd name="T40" fmla="*/ 1250 w 4271"/>
                    <a:gd name="T41" fmla="*/ 621 h 704"/>
                    <a:gd name="T42" fmla="*/ 1157 w 4271"/>
                    <a:gd name="T43" fmla="*/ 187 h 704"/>
                    <a:gd name="T44" fmla="*/ 2057 w 4271"/>
                    <a:gd name="T45" fmla="*/ 378 h 704"/>
                    <a:gd name="T46" fmla="*/ 2148 w 4271"/>
                    <a:gd name="T47" fmla="*/ 232 h 704"/>
                    <a:gd name="T48" fmla="*/ 2328 w 4271"/>
                    <a:gd name="T49" fmla="*/ 347 h 704"/>
                    <a:gd name="T50" fmla="*/ 2382 w 4271"/>
                    <a:gd name="T51" fmla="*/ 378 h 704"/>
                    <a:gd name="T52" fmla="*/ 2469 w 4271"/>
                    <a:gd name="T53" fmla="*/ 232 h 704"/>
                    <a:gd name="T54" fmla="*/ 2653 w 4271"/>
                    <a:gd name="T55" fmla="*/ 350 h 704"/>
                    <a:gd name="T56" fmla="*/ 2706 w 4271"/>
                    <a:gd name="T57" fmla="*/ 347 h 704"/>
                    <a:gd name="T58" fmla="*/ 2492 w 4271"/>
                    <a:gd name="T59" fmla="*/ 181 h 704"/>
                    <a:gd name="T60" fmla="*/ 2371 w 4271"/>
                    <a:gd name="T61" fmla="*/ 274 h 704"/>
                    <a:gd name="T62" fmla="*/ 2125 w 4271"/>
                    <a:gd name="T63" fmla="*/ 198 h 704"/>
                    <a:gd name="T64" fmla="*/ 2004 w 4271"/>
                    <a:gd name="T65" fmla="*/ 192 h 704"/>
                    <a:gd name="T66" fmla="*/ 2057 w 4271"/>
                    <a:gd name="T67" fmla="*/ 686 h 704"/>
                    <a:gd name="T68" fmla="*/ 2884 w 4271"/>
                    <a:gd name="T69" fmla="*/ 517 h 704"/>
                    <a:gd name="T70" fmla="*/ 3034 w 4271"/>
                    <a:gd name="T71" fmla="*/ 441 h 704"/>
                    <a:gd name="T72" fmla="*/ 3158 w 4271"/>
                    <a:gd name="T73" fmla="*/ 570 h 704"/>
                    <a:gd name="T74" fmla="*/ 3008 w 4271"/>
                    <a:gd name="T75" fmla="*/ 658 h 704"/>
                    <a:gd name="T76" fmla="*/ 2935 w 4271"/>
                    <a:gd name="T77" fmla="*/ 246 h 704"/>
                    <a:gd name="T78" fmla="*/ 3175 w 4271"/>
                    <a:gd name="T79" fmla="*/ 333 h 704"/>
                    <a:gd name="T80" fmla="*/ 2927 w 4271"/>
                    <a:gd name="T81" fmla="*/ 424 h 704"/>
                    <a:gd name="T82" fmla="*/ 2819 w 4271"/>
                    <a:gd name="T83" fmla="*/ 559 h 704"/>
                    <a:gd name="T84" fmla="*/ 2924 w 4271"/>
                    <a:gd name="T85" fmla="*/ 692 h 704"/>
                    <a:gd name="T86" fmla="*/ 3107 w 4271"/>
                    <a:gd name="T87" fmla="*/ 672 h 704"/>
                    <a:gd name="T88" fmla="*/ 3183 w 4271"/>
                    <a:gd name="T89" fmla="*/ 686 h 704"/>
                    <a:gd name="T90" fmla="*/ 3212 w 4271"/>
                    <a:gd name="T91" fmla="*/ 271 h 704"/>
                    <a:gd name="T92" fmla="*/ 3034 w 4271"/>
                    <a:gd name="T93" fmla="*/ 178 h 704"/>
                    <a:gd name="T94" fmla="*/ 2850 w 4271"/>
                    <a:gd name="T95" fmla="*/ 263 h 704"/>
                    <a:gd name="T96" fmla="*/ 2893 w 4271"/>
                    <a:gd name="T97" fmla="*/ 319 h 704"/>
                    <a:gd name="T98" fmla="*/ 3782 w 4271"/>
                    <a:gd name="T99" fmla="*/ 686 h 704"/>
                    <a:gd name="T100" fmla="*/ 3677 w 4271"/>
                    <a:gd name="T101" fmla="*/ 189 h 704"/>
                    <a:gd name="T102" fmla="*/ 3375 w 4271"/>
                    <a:gd name="T103" fmla="*/ 0 h 704"/>
                    <a:gd name="T104" fmla="*/ 3429 w 4271"/>
                    <a:gd name="T105" fmla="*/ 424 h 704"/>
                    <a:gd name="T106" fmla="*/ 4199 w 4271"/>
                    <a:gd name="T107" fmla="*/ 325 h 704"/>
                    <a:gd name="T108" fmla="*/ 3917 w 4271"/>
                    <a:gd name="T109" fmla="*/ 268 h 704"/>
                    <a:gd name="T110" fmla="*/ 4205 w 4271"/>
                    <a:gd name="T111" fmla="*/ 551 h 704"/>
                    <a:gd name="T112" fmla="*/ 3974 w 4271"/>
                    <a:gd name="T113" fmla="*/ 647 h 704"/>
                    <a:gd name="T114" fmla="*/ 3855 w 4271"/>
                    <a:gd name="T115" fmla="*/ 452 h 704"/>
                    <a:gd name="T116" fmla="*/ 4205 w 4271"/>
                    <a:gd name="T117" fmla="*/ 246 h 704"/>
                    <a:gd name="T118" fmla="*/ 3945 w 4271"/>
                    <a:gd name="T119" fmla="*/ 195 h 704"/>
                    <a:gd name="T120" fmla="*/ 3801 w 4271"/>
                    <a:gd name="T121" fmla="*/ 441 h 704"/>
                    <a:gd name="T122" fmla="*/ 3948 w 4271"/>
                    <a:gd name="T123" fmla="*/ 686 h 704"/>
                    <a:gd name="T124" fmla="*/ 4259 w 4271"/>
                    <a:gd name="T125" fmla="*/ 55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1" h="704">
                      <a:moveTo>
                        <a:pt x="62" y="0"/>
                      </a:moveTo>
                      <a:lnTo>
                        <a:pt x="302" y="370"/>
                      </a:lnTo>
                      <a:cubicBezTo>
                        <a:pt x="344" y="308"/>
                        <a:pt x="384" y="246"/>
                        <a:pt x="426" y="187"/>
                      </a:cubicBezTo>
                      <a:cubicBezTo>
                        <a:pt x="466" y="124"/>
                        <a:pt x="508" y="65"/>
                        <a:pt x="548" y="3"/>
                      </a:cubicBezTo>
                      <a:lnTo>
                        <a:pt x="604" y="3"/>
                      </a:lnTo>
                      <a:lnTo>
                        <a:pt x="330" y="421"/>
                      </a:lnTo>
                      <a:lnTo>
                        <a:pt x="330" y="689"/>
                      </a:lnTo>
                      <a:lnTo>
                        <a:pt x="274" y="689"/>
                      </a:lnTo>
                      <a:lnTo>
                        <a:pt x="274" y="418"/>
                      </a:lnTo>
                      <a:lnTo>
                        <a:pt x="0" y="0"/>
                      </a:lnTo>
                      <a:lnTo>
                        <a:pt x="62" y="0"/>
                      </a:lnTo>
                      <a:close/>
                      <a:moveTo>
                        <a:pt x="632" y="342"/>
                      </a:moveTo>
                      <a:cubicBezTo>
                        <a:pt x="640" y="314"/>
                        <a:pt x="655" y="291"/>
                        <a:pt x="672" y="271"/>
                      </a:cubicBezTo>
                      <a:cubicBezTo>
                        <a:pt x="689" y="251"/>
                        <a:pt x="708" y="240"/>
                        <a:pt x="728" y="229"/>
                      </a:cubicBezTo>
                      <a:cubicBezTo>
                        <a:pt x="751" y="220"/>
                        <a:pt x="773" y="215"/>
                        <a:pt x="802" y="215"/>
                      </a:cubicBezTo>
                      <a:cubicBezTo>
                        <a:pt x="827" y="215"/>
                        <a:pt x="852" y="220"/>
                        <a:pt x="875" y="229"/>
                      </a:cubicBezTo>
                      <a:cubicBezTo>
                        <a:pt x="897" y="237"/>
                        <a:pt x="917" y="251"/>
                        <a:pt x="931" y="271"/>
                      </a:cubicBezTo>
                      <a:cubicBezTo>
                        <a:pt x="948" y="291"/>
                        <a:pt x="960" y="314"/>
                        <a:pt x="968" y="339"/>
                      </a:cubicBezTo>
                      <a:cubicBezTo>
                        <a:pt x="977" y="367"/>
                        <a:pt x="982" y="398"/>
                        <a:pt x="982" y="435"/>
                      </a:cubicBezTo>
                      <a:cubicBezTo>
                        <a:pt x="982" y="472"/>
                        <a:pt x="976" y="503"/>
                        <a:pt x="968" y="531"/>
                      </a:cubicBezTo>
                      <a:cubicBezTo>
                        <a:pt x="959" y="559"/>
                        <a:pt x="945" y="582"/>
                        <a:pt x="931" y="601"/>
                      </a:cubicBezTo>
                      <a:cubicBezTo>
                        <a:pt x="914" y="621"/>
                        <a:pt x="895" y="632"/>
                        <a:pt x="875" y="644"/>
                      </a:cubicBezTo>
                      <a:cubicBezTo>
                        <a:pt x="852" y="652"/>
                        <a:pt x="830" y="658"/>
                        <a:pt x="802" y="658"/>
                      </a:cubicBezTo>
                      <a:cubicBezTo>
                        <a:pt x="776" y="658"/>
                        <a:pt x="751" y="652"/>
                        <a:pt x="728" y="644"/>
                      </a:cubicBezTo>
                      <a:cubicBezTo>
                        <a:pt x="706" y="635"/>
                        <a:pt x="686" y="621"/>
                        <a:pt x="669" y="601"/>
                      </a:cubicBezTo>
                      <a:cubicBezTo>
                        <a:pt x="652" y="582"/>
                        <a:pt x="641" y="559"/>
                        <a:pt x="629" y="531"/>
                      </a:cubicBezTo>
                      <a:cubicBezTo>
                        <a:pt x="621" y="508"/>
                        <a:pt x="618" y="475"/>
                        <a:pt x="618" y="438"/>
                      </a:cubicBezTo>
                      <a:cubicBezTo>
                        <a:pt x="618" y="402"/>
                        <a:pt x="623" y="370"/>
                        <a:pt x="632" y="342"/>
                      </a:cubicBezTo>
                      <a:close/>
                      <a:moveTo>
                        <a:pt x="581" y="551"/>
                      </a:moveTo>
                      <a:cubicBezTo>
                        <a:pt x="593" y="584"/>
                        <a:pt x="610" y="610"/>
                        <a:pt x="632" y="632"/>
                      </a:cubicBezTo>
                      <a:cubicBezTo>
                        <a:pt x="655" y="655"/>
                        <a:pt x="680" y="672"/>
                        <a:pt x="708" y="683"/>
                      </a:cubicBezTo>
                      <a:cubicBezTo>
                        <a:pt x="737" y="695"/>
                        <a:pt x="768" y="700"/>
                        <a:pt x="802" y="700"/>
                      </a:cubicBezTo>
                      <a:cubicBezTo>
                        <a:pt x="835" y="700"/>
                        <a:pt x="866" y="695"/>
                        <a:pt x="895" y="683"/>
                      </a:cubicBezTo>
                      <a:cubicBezTo>
                        <a:pt x="923" y="672"/>
                        <a:pt x="948" y="655"/>
                        <a:pt x="971" y="632"/>
                      </a:cubicBezTo>
                      <a:cubicBezTo>
                        <a:pt x="991" y="610"/>
                        <a:pt x="1008" y="584"/>
                        <a:pt x="1019" y="551"/>
                      </a:cubicBezTo>
                      <a:cubicBezTo>
                        <a:pt x="1030" y="517"/>
                        <a:pt x="1036" y="481"/>
                        <a:pt x="1036" y="438"/>
                      </a:cubicBezTo>
                      <a:cubicBezTo>
                        <a:pt x="1036" y="396"/>
                        <a:pt x="1030" y="356"/>
                        <a:pt x="1019" y="325"/>
                      </a:cubicBezTo>
                      <a:cubicBezTo>
                        <a:pt x="1008" y="291"/>
                        <a:pt x="991" y="266"/>
                        <a:pt x="968" y="243"/>
                      </a:cubicBezTo>
                      <a:cubicBezTo>
                        <a:pt x="945" y="220"/>
                        <a:pt x="923" y="204"/>
                        <a:pt x="892" y="192"/>
                      </a:cubicBezTo>
                      <a:cubicBezTo>
                        <a:pt x="864" y="181"/>
                        <a:pt x="833" y="175"/>
                        <a:pt x="796" y="175"/>
                      </a:cubicBezTo>
                      <a:cubicBezTo>
                        <a:pt x="762" y="175"/>
                        <a:pt x="731" y="181"/>
                        <a:pt x="703" y="192"/>
                      </a:cubicBezTo>
                      <a:cubicBezTo>
                        <a:pt x="675" y="204"/>
                        <a:pt x="649" y="220"/>
                        <a:pt x="627" y="240"/>
                      </a:cubicBezTo>
                      <a:cubicBezTo>
                        <a:pt x="604" y="263"/>
                        <a:pt x="587" y="288"/>
                        <a:pt x="576" y="322"/>
                      </a:cubicBezTo>
                      <a:cubicBezTo>
                        <a:pt x="567" y="356"/>
                        <a:pt x="562" y="396"/>
                        <a:pt x="562" y="438"/>
                      </a:cubicBezTo>
                      <a:cubicBezTo>
                        <a:pt x="562" y="481"/>
                        <a:pt x="567" y="517"/>
                        <a:pt x="581" y="551"/>
                      </a:cubicBezTo>
                      <a:close/>
                      <a:moveTo>
                        <a:pt x="1157" y="189"/>
                      </a:moveTo>
                      <a:lnTo>
                        <a:pt x="1157" y="525"/>
                      </a:lnTo>
                      <a:cubicBezTo>
                        <a:pt x="1157" y="553"/>
                        <a:pt x="1162" y="579"/>
                        <a:pt x="1171" y="601"/>
                      </a:cubicBezTo>
                      <a:cubicBezTo>
                        <a:pt x="1179" y="624"/>
                        <a:pt x="1194" y="641"/>
                        <a:pt x="1208" y="655"/>
                      </a:cubicBezTo>
                      <a:cubicBezTo>
                        <a:pt x="1225" y="669"/>
                        <a:pt x="1241" y="681"/>
                        <a:pt x="1264" y="689"/>
                      </a:cubicBezTo>
                      <a:cubicBezTo>
                        <a:pt x="1286" y="698"/>
                        <a:pt x="1310" y="700"/>
                        <a:pt x="1335" y="700"/>
                      </a:cubicBezTo>
                      <a:cubicBezTo>
                        <a:pt x="1366" y="700"/>
                        <a:pt x="1400" y="692"/>
                        <a:pt x="1431" y="678"/>
                      </a:cubicBezTo>
                      <a:cubicBezTo>
                        <a:pt x="1462" y="664"/>
                        <a:pt x="1487" y="638"/>
                        <a:pt x="1504" y="607"/>
                      </a:cubicBezTo>
                      <a:lnTo>
                        <a:pt x="1510" y="686"/>
                      </a:lnTo>
                      <a:lnTo>
                        <a:pt x="1555" y="686"/>
                      </a:lnTo>
                      <a:lnTo>
                        <a:pt x="1555" y="189"/>
                      </a:lnTo>
                      <a:lnTo>
                        <a:pt x="1501" y="189"/>
                      </a:lnTo>
                      <a:lnTo>
                        <a:pt x="1501" y="494"/>
                      </a:lnTo>
                      <a:cubicBezTo>
                        <a:pt x="1501" y="517"/>
                        <a:pt x="1499" y="539"/>
                        <a:pt x="1490" y="559"/>
                      </a:cubicBezTo>
                      <a:cubicBezTo>
                        <a:pt x="1482" y="579"/>
                        <a:pt x="1473" y="596"/>
                        <a:pt x="1459" y="610"/>
                      </a:cubicBezTo>
                      <a:cubicBezTo>
                        <a:pt x="1445" y="624"/>
                        <a:pt x="1428" y="635"/>
                        <a:pt x="1411" y="644"/>
                      </a:cubicBezTo>
                      <a:cubicBezTo>
                        <a:pt x="1391" y="652"/>
                        <a:pt x="1372" y="655"/>
                        <a:pt x="1349" y="655"/>
                      </a:cubicBezTo>
                      <a:cubicBezTo>
                        <a:pt x="1307" y="655"/>
                        <a:pt x="1275" y="644"/>
                        <a:pt x="1250" y="621"/>
                      </a:cubicBezTo>
                      <a:cubicBezTo>
                        <a:pt x="1224" y="599"/>
                        <a:pt x="1214" y="568"/>
                        <a:pt x="1214" y="522"/>
                      </a:cubicBezTo>
                      <a:lnTo>
                        <a:pt x="1214" y="187"/>
                      </a:lnTo>
                      <a:lnTo>
                        <a:pt x="1157" y="187"/>
                      </a:lnTo>
                      <a:lnTo>
                        <a:pt x="1157" y="189"/>
                      </a:lnTo>
                      <a:close/>
                      <a:moveTo>
                        <a:pt x="2057" y="686"/>
                      </a:moveTo>
                      <a:lnTo>
                        <a:pt x="2057" y="378"/>
                      </a:lnTo>
                      <a:cubicBezTo>
                        <a:pt x="2057" y="356"/>
                        <a:pt x="2060" y="336"/>
                        <a:pt x="2069" y="316"/>
                      </a:cubicBezTo>
                      <a:cubicBezTo>
                        <a:pt x="2077" y="297"/>
                        <a:pt x="2086" y="281"/>
                        <a:pt x="2100" y="266"/>
                      </a:cubicBezTo>
                      <a:cubicBezTo>
                        <a:pt x="2114" y="252"/>
                        <a:pt x="2128" y="240"/>
                        <a:pt x="2148" y="232"/>
                      </a:cubicBezTo>
                      <a:cubicBezTo>
                        <a:pt x="2165" y="223"/>
                        <a:pt x="2184" y="220"/>
                        <a:pt x="2207" y="220"/>
                      </a:cubicBezTo>
                      <a:cubicBezTo>
                        <a:pt x="2246" y="220"/>
                        <a:pt x="2277" y="232"/>
                        <a:pt x="2297" y="251"/>
                      </a:cubicBezTo>
                      <a:cubicBezTo>
                        <a:pt x="2317" y="271"/>
                        <a:pt x="2328" y="305"/>
                        <a:pt x="2328" y="347"/>
                      </a:cubicBezTo>
                      <a:lnTo>
                        <a:pt x="2328" y="686"/>
                      </a:lnTo>
                      <a:lnTo>
                        <a:pt x="2382" y="686"/>
                      </a:lnTo>
                      <a:lnTo>
                        <a:pt x="2382" y="378"/>
                      </a:lnTo>
                      <a:cubicBezTo>
                        <a:pt x="2382" y="356"/>
                        <a:pt x="2385" y="336"/>
                        <a:pt x="2393" y="316"/>
                      </a:cubicBezTo>
                      <a:cubicBezTo>
                        <a:pt x="2399" y="297"/>
                        <a:pt x="2410" y="281"/>
                        <a:pt x="2424" y="266"/>
                      </a:cubicBezTo>
                      <a:cubicBezTo>
                        <a:pt x="2438" y="252"/>
                        <a:pt x="2452" y="241"/>
                        <a:pt x="2469" y="232"/>
                      </a:cubicBezTo>
                      <a:cubicBezTo>
                        <a:pt x="2486" y="224"/>
                        <a:pt x="2506" y="220"/>
                        <a:pt x="2529" y="220"/>
                      </a:cubicBezTo>
                      <a:cubicBezTo>
                        <a:pt x="2568" y="220"/>
                        <a:pt x="2599" y="232"/>
                        <a:pt x="2622" y="251"/>
                      </a:cubicBezTo>
                      <a:cubicBezTo>
                        <a:pt x="2644" y="271"/>
                        <a:pt x="2653" y="305"/>
                        <a:pt x="2653" y="350"/>
                      </a:cubicBezTo>
                      <a:lnTo>
                        <a:pt x="2653" y="689"/>
                      </a:lnTo>
                      <a:lnTo>
                        <a:pt x="2706" y="689"/>
                      </a:lnTo>
                      <a:lnTo>
                        <a:pt x="2706" y="347"/>
                      </a:lnTo>
                      <a:cubicBezTo>
                        <a:pt x="2706" y="294"/>
                        <a:pt x="2692" y="251"/>
                        <a:pt x="2661" y="220"/>
                      </a:cubicBezTo>
                      <a:cubicBezTo>
                        <a:pt x="2630" y="192"/>
                        <a:pt x="2591" y="175"/>
                        <a:pt x="2540" y="175"/>
                      </a:cubicBezTo>
                      <a:cubicBezTo>
                        <a:pt x="2523" y="175"/>
                        <a:pt x="2509" y="178"/>
                        <a:pt x="2492" y="181"/>
                      </a:cubicBezTo>
                      <a:cubicBezTo>
                        <a:pt x="2475" y="184"/>
                        <a:pt x="2461" y="189"/>
                        <a:pt x="2444" y="198"/>
                      </a:cubicBezTo>
                      <a:cubicBezTo>
                        <a:pt x="2430" y="206"/>
                        <a:pt x="2416" y="215"/>
                        <a:pt x="2402" y="229"/>
                      </a:cubicBezTo>
                      <a:cubicBezTo>
                        <a:pt x="2388" y="240"/>
                        <a:pt x="2379" y="257"/>
                        <a:pt x="2371" y="274"/>
                      </a:cubicBezTo>
                      <a:cubicBezTo>
                        <a:pt x="2359" y="240"/>
                        <a:pt x="2339" y="218"/>
                        <a:pt x="2314" y="201"/>
                      </a:cubicBezTo>
                      <a:cubicBezTo>
                        <a:pt x="2288" y="184"/>
                        <a:pt x="2255" y="175"/>
                        <a:pt x="2215" y="175"/>
                      </a:cubicBezTo>
                      <a:cubicBezTo>
                        <a:pt x="2184" y="175"/>
                        <a:pt x="2156" y="184"/>
                        <a:pt x="2125" y="198"/>
                      </a:cubicBezTo>
                      <a:cubicBezTo>
                        <a:pt x="2097" y="212"/>
                        <a:pt x="2071" y="235"/>
                        <a:pt x="2055" y="268"/>
                      </a:cubicBezTo>
                      <a:lnTo>
                        <a:pt x="2049" y="192"/>
                      </a:lnTo>
                      <a:lnTo>
                        <a:pt x="2004" y="192"/>
                      </a:lnTo>
                      <a:lnTo>
                        <a:pt x="2004" y="689"/>
                      </a:lnTo>
                      <a:lnTo>
                        <a:pt x="2057" y="689"/>
                      </a:lnTo>
                      <a:lnTo>
                        <a:pt x="2057" y="686"/>
                      </a:lnTo>
                      <a:close/>
                      <a:moveTo>
                        <a:pt x="2912" y="632"/>
                      </a:moveTo>
                      <a:cubicBezTo>
                        <a:pt x="2887" y="616"/>
                        <a:pt x="2876" y="590"/>
                        <a:pt x="2876" y="556"/>
                      </a:cubicBezTo>
                      <a:cubicBezTo>
                        <a:pt x="2876" y="542"/>
                        <a:pt x="2878" y="529"/>
                        <a:pt x="2884" y="517"/>
                      </a:cubicBezTo>
                      <a:cubicBezTo>
                        <a:pt x="2889" y="506"/>
                        <a:pt x="2898" y="495"/>
                        <a:pt x="2910" y="486"/>
                      </a:cubicBezTo>
                      <a:cubicBezTo>
                        <a:pt x="2921" y="478"/>
                        <a:pt x="2938" y="469"/>
                        <a:pt x="2958" y="460"/>
                      </a:cubicBezTo>
                      <a:cubicBezTo>
                        <a:pt x="2977" y="452"/>
                        <a:pt x="3003" y="446"/>
                        <a:pt x="3034" y="441"/>
                      </a:cubicBezTo>
                      <a:lnTo>
                        <a:pt x="3172" y="418"/>
                      </a:lnTo>
                      <a:lnTo>
                        <a:pt x="3172" y="511"/>
                      </a:lnTo>
                      <a:cubicBezTo>
                        <a:pt x="3172" y="534"/>
                        <a:pt x="3166" y="553"/>
                        <a:pt x="3158" y="570"/>
                      </a:cubicBezTo>
                      <a:cubicBezTo>
                        <a:pt x="3149" y="587"/>
                        <a:pt x="3135" y="604"/>
                        <a:pt x="3118" y="616"/>
                      </a:cubicBezTo>
                      <a:cubicBezTo>
                        <a:pt x="3102" y="630"/>
                        <a:pt x="3085" y="638"/>
                        <a:pt x="3065" y="647"/>
                      </a:cubicBezTo>
                      <a:cubicBezTo>
                        <a:pt x="3048" y="655"/>
                        <a:pt x="3028" y="658"/>
                        <a:pt x="3008" y="658"/>
                      </a:cubicBezTo>
                      <a:cubicBezTo>
                        <a:pt x="2969" y="658"/>
                        <a:pt x="2938" y="649"/>
                        <a:pt x="2912" y="632"/>
                      </a:cubicBezTo>
                      <a:close/>
                      <a:moveTo>
                        <a:pt x="2893" y="319"/>
                      </a:moveTo>
                      <a:cubicBezTo>
                        <a:pt x="2895" y="288"/>
                        <a:pt x="2910" y="263"/>
                        <a:pt x="2935" y="246"/>
                      </a:cubicBezTo>
                      <a:cubicBezTo>
                        <a:pt x="2960" y="226"/>
                        <a:pt x="2994" y="218"/>
                        <a:pt x="3034" y="218"/>
                      </a:cubicBezTo>
                      <a:cubicBezTo>
                        <a:pt x="3079" y="218"/>
                        <a:pt x="3113" y="229"/>
                        <a:pt x="3138" y="249"/>
                      </a:cubicBezTo>
                      <a:cubicBezTo>
                        <a:pt x="3164" y="268"/>
                        <a:pt x="3175" y="297"/>
                        <a:pt x="3175" y="333"/>
                      </a:cubicBezTo>
                      <a:lnTo>
                        <a:pt x="3175" y="376"/>
                      </a:lnTo>
                      <a:lnTo>
                        <a:pt x="3020" y="401"/>
                      </a:lnTo>
                      <a:cubicBezTo>
                        <a:pt x="2983" y="407"/>
                        <a:pt x="2952" y="415"/>
                        <a:pt x="2927" y="424"/>
                      </a:cubicBezTo>
                      <a:cubicBezTo>
                        <a:pt x="2901" y="432"/>
                        <a:pt x="2881" y="443"/>
                        <a:pt x="2864" y="458"/>
                      </a:cubicBezTo>
                      <a:cubicBezTo>
                        <a:pt x="2848" y="472"/>
                        <a:pt x="2836" y="486"/>
                        <a:pt x="2831" y="503"/>
                      </a:cubicBezTo>
                      <a:cubicBezTo>
                        <a:pt x="2825" y="520"/>
                        <a:pt x="2819" y="539"/>
                        <a:pt x="2819" y="559"/>
                      </a:cubicBezTo>
                      <a:cubicBezTo>
                        <a:pt x="2819" y="582"/>
                        <a:pt x="2824" y="601"/>
                        <a:pt x="2833" y="618"/>
                      </a:cubicBezTo>
                      <a:cubicBezTo>
                        <a:pt x="2841" y="635"/>
                        <a:pt x="2853" y="649"/>
                        <a:pt x="2870" y="664"/>
                      </a:cubicBezTo>
                      <a:cubicBezTo>
                        <a:pt x="2884" y="675"/>
                        <a:pt x="2904" y="687"/>
                        <a:pt x="2924" y="692"/>
                      </a:cubicBezTo>
                      <a:cubicBezTo>
                        <a:pt x="2943" y="698"/>
                        <a:pt x="2969" y="700"/>
                        <a:pt x="2994" y="700"/>
                      </a:cubicBezTo>
                      <a:cubicBezTo>
                        <a:pt x="3017" y="700"/>
                        <a:pt x="3039" y="697"/>
                        <a:pt x="3056" y="692"/>
                      </a:cubicBezTo>
                      <a:cubicBezTo>
                        <a:pt x="3076" y="686"/>
                        <a:pt x="3093" y="680"/>
                        <a:pt x="3107" y="672"/>
                      </a:cubicBezTo>
                      <a:cubicBezTo>
                        <a:pt x="3121" y="664"/>
                        <a:pt x="3135" y="652"/>
                        <a:pt x="3147" y="641"/>
                      </a:cubicBezTo>
                      <a:cubicBezTo>
                        <a:pt x="3158" y="630"/>
                        <a:pt x="3166" y="618"/>
                        <a:pt x="3175" y="604"/>
                      </a:cubicBezTo>
                      <a:lnTo>
                        <a:pt x="3183" y="686"/>
                      </a:lnTo>
                      <a:lnTo>
                        <a:pt x="3226" y="686"/>
                      </a:lnTo>
                      <a:lnTo>
                        <a:pt x="3226" y="339"/>
                      </a:lnTo>
                      <a:cubicBezTo>
                        <a:pt x="3226" y="314"/>
                        <a:pt x="3220" y="291"/>
                        <a:pt x="3212" y="271"/>
                      </a:cubicBezTo>
                      <a:cubicBezTo>
                        <a:pt x="3203" y="251"/>
                        <a:pt x="3189" y="235"/>
                        <a:pt x="3172" y="220"/>
                      </a:cubicBezTo>
                      <a:cubicBezTo>
                        <a:pt x="3155" y="206"/>
                        <a:pt x="3135" y="195"/>
                        <a:pt x="3113" y="189"/>
                      </a:cubicBezTo>
                      <a:cubicBezTo>
                        <a:pt x="3090" y="181"/>
                        <a:pt x="3062" y="178"/>
                        <a:pt x="3034" y="178"/>
                      </a:cubicBezTo>
                      <a:cubicBezTo>
                        <a:pt x="3006" y="178"/>
                        <a:pt x="2980" y="181"/>
                        <a:pt x="2955" y="189"/>
                      </a:cubicBezTo>
                      <a:cubicBezTo>
                        <a:pt x="2932" y="195"/>
                        <a:pt x="2910" y="206"/>
                        <a:pt x="2893" y="218"/>
                      </a:cubicBezTo>
                      <a:cubicBezTo>
                        <a:pt x="2876" y="229"/>
                        <a:pt x="2861" y="246"/>
                        <a:pt x="2850" y="263"/>
                      </a:cubicBezTo>
                      <a:cubicBezTo>
                        <a:pt x="2838" y="280"/>
                        <a:pt x="2833" y="299"/>
                        <a:pt x="2831" y="322"/>
                      </a:cubicBezTo>
                      <a:lnTo>
                        <a:pt x="2893" y="322"/>
                      </a:lnTo>
                      <a:lnTo>
                        <a:pt x="2893" y="319"/>
                      </a:lnTo>
                      <a:close/>
                      <a:moveTo>
                        <a:pt x="3429" y="424"/>
                      </a:moveTo>
                      <a:lnTo>
                        <a:pt x="3708" y="686"/>
                      </a:lnTo>
                      <a:lnTo>
                        <a:pt x="3782" y="686"/>
                      </a:lnTo>
                      <a:lnTo>
                        <a:pt x="3482" y="407"/>
                      </a:lnTo>
                      <a:lnTo>
                        <a:pt x="3748" y="189"/>
                      </a:lnTo>
                      <a:lnTo>
                        <a:pt x="3677" y="189"/>
                      </a:lnTo>
                      <a:lnTo>
                        <a:pt x="3429" y="393"/>
                      </a:lnTo>
                      <a:lnTo>
                        <a:pt x="3429" y="0"/>
                      </a:lnTo>
                      <a:lnTo>
                        <a:pt x="3375" y="0"/>
                      </a:lnTo>
                      <a:lnTo>
                        <a:pt x="3375" y="686"/>
                      </a:lnTo>
                      <a:lnTo>
                        <a:pt x="3429" y="686"/>
                      </a:lnTo>
                      <a:lnTo>
                        <a:pt x="3429" y="424"/>
                      </a:lnTo>
                      <a:close/>
                      <a:moveTo>
                        <a:pt x="4103" y="229"/>
                      </a:moveTo>
                      <a:cubicBezTo>
                        <a:pt x="4123" y="237"/>
                        <a:pt x="4143" y="249"/>
                        <a:pt x="4160" y="266"/>
                      </a:cubicBezTo>
                      <a:cubicBezTo>
                        <a:pt x="4177" y="283"/>
                        <a:pt x="4188" y="299"/>
                        <a:pt x="4199" y="325"/>
                      </a:cubicBezTo>
                      <a:cubicBezTo>
                        <a:pt x="4208" y="347"/>
                        <a:pt x="4213" y="376"/>
                        <a:pt x="4216" y="410"/>
                      </a:cubicBezTo>
                      <a:lnTo>
                        <a:pt x="3858" y="410"/>
                      </a:lnTo>
                      <a:cubicBezTo>
                        <a:pt x="3863" y="347"/>
                        <a:pt x="3883" y="299"/>
                        <a:pt x="3917" y="268"/>
                      </a:cubicBezTo>
                      <a:cubicBezTo>
                        <a:pt x="3948" y="235"/>
                        <a:pt x="3988" y="218"/>
                        <a:pt x="4036" y="218"/>
                      </a:cubicBezTo>
                      <a:cubicBezTo>
                        <a:pt x="4058" y="218"/>
                        <a:pt x="4081" y="220"/>
                        <a:pt x="4103" y="229"/>
                      </a:cubicBezTo>
                      <a:close/>
                      <a:moveTo>
                        <a:pt x="4205" y="551"/>
                      </a:moveTo>
                      <a:cubicBezTo>
                        <a:pt x="4194" y="584"/>
                        <a:pt x="4176" y="611"/>
                        <a:pt x="4148" y="630"/>
                      </a:cubicBezTo>
                      <a:cubicBezTo>
                        <a:pt x="4119" y="650"/>
                        <a:pt x="4086" y="658"/>
                        <a:pt x="4047" y="658"/>
                      </a:cubicBezTo>
                      <a:cubicBezTo>
                        <a:pt x="4021" y="658"/>
                        <a:pt x="3996" y="655"/>
                        <a:pt x="3974" y="647"/>
                      </a:cubicBezTo>
                      <a:cubicBezTo>
                        <a:pt x="3951" y="638"/>
                        <a:pt x="3931" y="627"/>
                        <a:pt x="3914" y="610"/>
                      </a:cubicBezTo>
                      <a:cubicBezTo>
                        <a:pt x="3897" y="593"/>
                        <a:pt x="3883" y="570"/>
                        <a:pt x="3872" y="545"/>
                      </a:cubicBezTo>
                      <a:cubicBezTo>
                        <a:pt x="3861" y="520"/>
                        <a:pt x="3855" y="489"/>
                        <a:pt x="3855" y="452"/>
                      </a:cubicBezTo>
                      <a:lnTo>
                        <a:pt x="4270" y="452"/>
                      </a:lnTo>
                      <a:cubicBezTo>
                        <a:pt x="4270" y="404"/>
                        <a:pt x="4264" y="364"/>
                        <a:pt x="4253" y="331"/>
                      </a:cubicBezTo>
                      <a:cubicBezTo>
                        <a:pt x="4242" y="297"/>
                        <a:pt x="4225" y="269"/>
                        <a:pt x="4205" y="246"/>
                      </a:cubicBezTo>
                      <a:cubicBezTo>
                        <a:pt x="4185" y="224"/>
                        <a:pt x="4160" y="206"/>
                        <a:pt x="4132" y="195"/>
                      </a:cubicBezTo>
                      <a:cubicBezTo>
                        <a:pt x="4103" y="184"/>
                        <a:pt x="4071" y="178"/>
                        <a:pt x="4038" y="178"/>
                      </a:cubicBezTo>
                      <a:cubicBezTo>
                        <a:pt x="4004" y="178"/>
                        <a:pt x="3974" y="184"/>
                        <a:pt x="3945" y="195"/>
                      </a:cubicBezTo>
                      <a:cubicBezTo>
                        <a:pt x="3917" y="206"/>
                        <a:pt x="3891" y="224"/>
                        <a:pt x="3869" y="246"/>
                      </a:cubicBezTo>
                      <a:cubicBezTo>
                        <a:pt x="3846" y="269"/>
                        <a:pt x="3832" y="297"/>
                        <a:pt x="3818" y="328"/>
                      </a:cubicBezTo>
                      <a:cubicBezTo>
                        <a:pt x="3807" y="359"/>
                        <a:pt x="3801" y="399"/>
                        <a:pt x="3801" y="441"/>
                      </a:cubicBezTo>
                      <a:cubicBezTo>
                        <a:pt x="3801" y="484"/>
                        <a:pt x="3807" y="520"/>
                        <a:pt x="3821" y="553"/>
                      </a:cubicBezTo>
                      <a:cubicBezTo>
                        <a:pt x="3832" y="584"/>
                        <a:pt x="3852" y="613"/>
                        <a:pt x="3872" y="635"/>
                      </a:cubicBezTo>
                      <a:cubicBezTo>
                        <a:pt x="3895" y="658"/>
                        <a:pt x="3920" y="675"/>
                        <a:pt x="3948" y="686"/>
                      </a:cubicBezTo>
                      <a:cubicBezTo>
                        <a:pt x="3979" y="697"/>
                        <a:pt x="4010" y="703"/>
                        <a:pt x="4044" y="703"/>
                      </a:cubicBezTo>
                      <a:cubicBezTo>
                        <a:pt x="4101" y="703"/>
                        <a:pt x="4146" y="689"/>
                        <a:pt x="4182" y="664"/>
                      </a:cubicBezTo>
                      <a:cubicBezTo>
                        <a:pt x="4219" y="635"/>
                        <a:pt x="4244" y="601"/>
                        <a:pt x="4259" y="553"/>
                      </a:cubicBezTo>
                      <a:lnTo>
                        <a:pt x="4205" y="553"/>
                      </a:lnTo>
                      <a:lnTo>
                        <a:pt x="4205" y="55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Freeform 2">
                  <a:extLst>
                    <a:ext uri="{FF2B5EF4-FFF2-40B4-BE49-F238E27FC236}">
                      <a16:creationId xmlns:a16="http://schemas.microsoft.com/office/drawing/2014/main" id="{6651A37C-ACA5-4078-9A0C-915A3555B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779" y="4343400"/>
                  <a:ext cx="1446213" cy="309563"/>
                </a:xfrm>
                <a:custGeom>
                  <a:avLst/>
                  <a:gdLst>
                    <a:gd name="T0" fmla="*/ 150 w 4017"/>
                    <a:gd name="T1" fmla="*/ 435 h 859"/>
                    <a:gd name="T2" fmla="*/ 266 w 4017"/>
                    <a:gd name="T3" fmla="*/ 593 h 859"/>
                    <a:gd name="T4" fmla="*/ 218 w 4017"/>
                    <a:gd name="T5" fmla="*/ 686 h 859"/>
                    <a:gd name="T6" fmla="*/ 0 w 4017"/>
                    <a:gd name="T7" fmla="*/ 189 h 859"/>
                    <a:gd name="T8" fmla="*/ 314 w 4017"/>
                    <a:gd name="T9" fmla="*/ 175 h 859"/>
                    <a:gd name="T10" fmla="*/ 545 w 4017"/>
                    <a:gd name="T11" fmla="*/ 429 h 859"/>
                    <a:gd name="T12" fmla="*/ 297 w 4017"/>
                    <a:gd name="T13" fmla="*/ 700 h 859"/>
                    <a:gd name="T14" fmla="*/ 971 w 4017"/>
                    <a:gd name="T15" fmla="*/ 565 h 859"/>
                    <a:gd name="T16" fmla="*/ 932 w 4017"/>
                    <a:gd name="T17" fmla="*/ 288 h 859"/>
                    <a:gd name="T18" fmla="*/ 802 w 4017"/>
                    <a:gd name="T19" fmla="*/ 565 h 859"/>
                    <a:gd name="T20" fmla="*/ 1155 w 4017"/>
                    <a:gd name="T21" fmla="*/ 438 h 859"/>
                    <a:gd name="T22" fmla="*/ 610 w 4017"/>
                    <a:gd name="T23" fmla="*/ 438 h 859"/>
                    <a:gd name="T24" fmla="*/ 1544 w 4017"/>
                    <a:gd name="T25" fmla="*/ 537 h 859"/>
                    <a:gd name="T26" fmla="*/ 1358 w 4017"/>
                    <a:gd name="T27" fmla="*/ 477 h 859"/>
                    <a:gd name="T28" fmla="*/ 1299 w 4017"/>
                    <a:gd name="T29" fmla="*/ 223 h 859"/>
                    <a:gd name="T30" fmla="*/ 1553 w 4017"/>
                    <a:gd name="T31" fmla="*/ 333 h 859"/>
                    <a:gd name="T32" fmla="*/ 1397 w 4017"/>
                    <a:gd name="T33" fmla="*/ 325 h 859"/>
                    <a:gd name="T34" fmla="*/ 1507 w 4017"/>
                    <a:gd name="T35" fmla="*/ 384 h 859"/>
                    <a:gd name="T36" fmla="*/ 1713 w 4017"/>
                    <a:gd name="T37" fmla="*/ 542 h 859"/>
                    <a:gd name="T38" fmla="*/ 1471 w 4017"/>
                    <a:gd name="T39" fmla="*/ 709 h 859"/>
                    <a:gd name="T40" fmla="*/ 1409 w 4017"/>
                    <a:gd name="T41" fmla="*/ 593 h 859"/>
                    <a:gd name="T42" fmla="*/ 2094 w 4017"/>
                    <a:gd name="T43" fmla="*/ 556 h 859"/>
                    <a:gd name="T44" fmla="*/ 1973 w 4017"/>
                    <a:gd name="T45" fmla="*/ 497 h 859"/>
                    <a:gd name="T46" fmla="*/ 1787 w 4017"/>
                    <a:gd name="T47" fmla="*/ 336 h 859"/>
                    <a:gd name="T48" fmla="*/ 2252 w 4017"/>
                    <a:gd name="T49" fmla="*/ 333 h 859"/>
                    <a:gd name="T50" fmla="*/ 1959 w 4017"/>
                    <a:gd name="T51" fmla="*/ 294 h 859"/>
                    <a:gd name="T52" fmla="*/ 1998 w 4017"/>
                    <a:gd name="T53" fmla="*/ 370 h 859"/>
                    <a:gd name="T54" fmla="*/ 2235 w 4017"/>
                    <a:gd name="T55" fmla="*/ 474 h 859"/>
                    <a:gd name="T56" fmla="*/ 2120 w 4017"/>
                    <a:gd name="T57" fmla="*/ 697 h 859"/>
                    <a:gd name="T58" fmla="*/ 1922 w 4017"/>
                    <a:gd name="T59" fmla="*/ 553 h 859"/>
                    <a:gd name="T60" fmla="*/ 2340 w 4017"/>
                    <a:gd name="T61" fmla="*/ 189 h 859"/>
                    <a:gd name="T62" fmla="*/ 2340 w 4017"/>
                    <a:gd name="T63" fmla="*/ 189 h 859"/>
                    <a:gd name="T64" fmla="*/ 2334 w 4017"/>
                    <a:gd name="T65" fmla="*/ 127 h 859"/>
                    <a:gd name="T66" fmla="*/ 2786 w 4017"/>
                    <a:gd name="T67" fmla="*/ 322 h 859"/>
                    <a:gd name="T68" fmla="*/ 2822 w 4017"/>
                    <a:gd name="T69" fmla="*/ 584 h 859"/>
                    <a:gd name="T70" fmla="*/ 2958 w 4017"/>
                    <a:gd name="T71" fmla="*/ 319 h 859"/>
                    <a:gd name="T72" fmla="*/ 2828 w 4017"/>
                    <a:gd name="T73" fmla="*/ 192 h 859"/>
                    <a:gd name="T74" fmla="*/ 3133 w 4017"/>
                    <a:gd name="T75" fmla="*/ 311 h 859"/>
                    <a:gd name="T76" fmla="*/ 3003 w 4017"/>
                    <a:gd name="T77" fmla="*/ 680 h 859"/>
                    <a:gd name="T78" fmla="*/ 2732 w 4017"/>
                    <a:gd name="T79" fmla="*/ 683 h 859"/>
                    <a:gd name="T80" fmla="*/ 3234 w 4017"/>
                    <a:gd name="T81" fmla="*/ 686 h 859"/>
                    <a:gd name="T82" fmla="*/ 3669 w 4017"/>
                    <a:gd name="T83" fmla="*/ 299 h 859"/>
                    <a:gd name="T84" fmla="*/ 3742 w 4017"/>
                    <a:gd name="T85" fmla="*/ 271 h 859"/>
                    <a:gd name="T86" fmla="*/ 4008 w 4017"/>
                    <a:gd name="T87" fmla="*/ 545 h 859"/>
                    <a:gd name="T88" fmla="*/ 3852 w 4017"/>
                    <a:gd name="T89" fmla="*/ 689 h 859"/>
                    <a:gd name="T90" fmla="*/ 3500 w 4017"/>
                    <a:gd name="T91" fmla="*/ 551 h 859"/>
                    <a:gd name="T92" fmla="*/ 3638 w 4017"/>
                    <a:gd name="T93" fmla="*/ 195 h 859"/>
                    <a:gd name="T94" fmla="*/ 3996 w 4017"/>
                    <a:gd name="T95" fmla="*/ 345 h 859"/>
                    <a:gd name="T96" fmla="*/ 3762 w 4017"/>
                    <a:gd name="T97" fmla="*/ 599 h 859"/>
                    <a:gd name="T98" fmla="*/ 3979 w 4017"/>
                    <a:gd name="T99" fmla="*/ 604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017" h="859">
                      <a:moveTo>
                        <a:pt x="356" y="319"/>
                      </a:moveTo>
                      <a:cubicBezTo>
                        <a:pt x="336" y="297"/>
                        <a:pt x="308" y="285"/>
                        <a:pt x="271" y="285"/>
                      </a:cubicBezTo>
                      <a:cubicBezTo>
                        <a:pt x="237" y="285"/>
                        <a:pt x="206" y="297"/>
                        <a:pt x="184" y="322"/>
                      </a:cubicBezTo>
                      <a:cubicBezTo>
                        <a:pt x="161" y="347"/>
                        <a:pt x="150" y="384"/>
                        <a:pt x="150" y="435"/>
                      </a:cubicBezTo>
                      <a:cubicBezTo>
                        <a:pt x="150" y="466"/>
                        <a:pt x="153" y="491"/>
                        <a:pt x="158" y="511"/>
                      </a:cubicBezTo>
                      <a:cubicBezTo>
                        <a:pt x="164" y="531"/>
                        <a:pt x="173" y="548"/>
                        <a:pt x="184" y="559"/>
                      </a:cubicBezTo>
                      <a:cubicBezTo>
                        <a:pt x="195" y="570"/>
                        <a:pt x="206" y="582"/>
                        <a:pt x="221" y="584"/>
                      </a:cubicBezTo>
                      <a:cubicBezTo>
                        <a:pt x="235" y="590"/>
                        <a:pt x="249" y="593"/>
                        <a:pt x="266" y="593"/>
                      </a:cubicBezTo>
                      <a:cubicBezTo>
                        <a:pt x="300" y="593"/>
                        <a:pt x="331" y="579"/>
                        <a:pt x="353" y="553"/>
                      </a:cubicBezTo>
                      <a:cubicBezTo>
                        <a:pt x="376" y="528"/>
                        <a:pt x="387" y="489"/>
                        <a:pt x="387" y="435"/>
                      </a:cubicBezTo>
                      <a:cubicBezTo>
                        <a:pt x="387" y="381"/>
                        <a:pt x="376" y="342"/>
                        <a:pt x="356" y="319"/>
                      </a:cubicBezTo>
                      <a:close/>
                      <a:moveTo>
                        <a:pt x="218" y="686"/>
                      </a:moveTo>
                      <a:cubicBezTo>
                        <a:pt x="192" y="675"/>
                        <a:pt x="173" y="661"/>
                        <a:pt x="156" y="644"/>
                      </a:cubicBezTo>
                      <a:lnTo>
                        <a:pt x="156" y="858"/>
                      </a:lnTo>
                      <a:lnTo>
                        <a:pt x="0" y="858"/>
                      </a:lnTo>
                      <a:lnTo>
                        <a:pt x="0" y="189"/>
                      </a:lnTo>
                      <a:lnTo>
                        <a:pt x="119" y="189"/>
                      </a:lnTo>
                      <a:lnTo>
                        <a:pt x="150" y="246"/>
                      </a:lnTo>
                      <a:cubicBezTo>
                        <a:pt x="170" y="226"/>
                        <a:pt x="192" y="209"/>
                        <a:pt x="218" y="195"/>
                      </a:cubicBezTo>
                      <a:cubicBezTo>
                        <a:pt x="246" y="181"/>
                        <a:pt x="277" y="175"/>
                        <a:pt x="314" y="175"/>
                      </a:cubicBezTo>
                      <a:cubicBezTo>
                        <a:pt x="348" y="175"/>
                        <a:pt x="379" y="181"/>
                        <a:pt x="407" y="192"/>
                      </a:cubicBezTo>
                      <a:cubicBezTo>
                        <a:pt x="435" y="204"/>
                        <a:pt x="460" y="220"/>
                        <a:pt x="480" y="240"/>
                      </a:cubicBezTo>
                      <a:cubicBezTo>
                        <a:pt x="500" y="263"/>
                        <a:pt x="517" y="288"/>
                        <a:pt x="528" y="319"/>
                      </a:cubicBezTo>
                      <a:cubicBezTo>
                        <a:pt x="539" y="350"/>
                        <a:pt x="545" y="387"/>
                        <a:pt x="545" y="429"/>
                      </a:cubicBezTo>
                      <a:cubicBezTo>
                        <a:pt x="545" y="472"/>
                        <a:pt x="539" y="511"/>
                        <a:pt x="525" y="542"/>
                      </a:cubicBezTo>
                      <a:cubicBezTo>
                        <a:pt x="514" y="576"/>
                        <a:pt x="494" y="604"/>
                        <a:pt x="474" y="627"/>
                      </a:cubicBezTo>
                      <a:cubicBezTo>
                        <a:pt x="452" y="649"/>
                        <a:pt x="427" y="666"/>
                        <a:pt x="398" y="680"/>
                      </a:cubicBezTo>
                      <a:cubicBezTo>
                        <a:pt x="370" y="695"/>
                        <a:pt x="331" y="700"/>
                        <a:pt x="297" y="700"/>
                      </a:cubicBezTo>
                      <a:cubicBezTo>
                        <a:pt x="268" y="700"/>
                        <a:pt x="243" y="695"/>
                        <a:pt x="218" y="686"/>
                      </a:cubicBezTo>
                      <a:close/>
                      <a:moveTo>
                        <a:pt x="802" y="565"/>
                      </a:moveTo>
                      <a:cubicBezTo>
                        <a:pt x="822" y="590"/>
                        <a:pt x="851" y="601"/>
                        <a:pt x="887" y="601"/>
                      </a:cubicBezTo>
                      <a:cubicBezTo>
                        <a:pt x="924" y="601"/>
                        <a:pt x="951" y="590"/>
                        <a:pt x="971" y="565"/>
                      </a:cubicBezTo>
                      <a:cubicBezTo>
                        <a:pt x="991" y="539"/>
                        <a:pt x="999" y="497"/>
                        <a:pt x="999" y="438"/>
                      </a:cubicBezTo>
                      <a:cubicBezTo>
                        <a:pt x="999" y="407"/>
                        <a:pt x="997" y="382"/>
                        <a:pt x="991" y="362"/>
                      </a:cubicBezTo>
                      <a:cubicBezTo>
                        <a:pt x="985" y="343"/>
                        <a:pt x="980" y="325"/>
                        <a:pt x="968" y="314"/>
                      </a:cubicBezTo>
                      <a:cubicBezTo>
                        <a:pt x="960" y="302"/>
                        <a:pt x="946" y="291"/>
                        <a:pt x="932" y="288"/>
                      </a:cubicBezTo>
                      <a:cubicBezTo>
                        <a:pt x="918" y="283"/>
                        <a:pt x="901" y="280"/>
                        <a:pt x="884" y="280"/>
                      </a:cubicBezTo>
                      <a:cubicBezTo>
                        <a:pt x="844" y="280"/>
                        <a:pt x="816" y="291"/>
                        <a:pt x="799" y="316"/>
                      </a:cubicBezTo>
                      <a:cubicBezTo>
                        <a:pt x="779" y="336"/>
                        <a:pt x="771" y="378"/>
                        <a:pt x="771" y="438"/>
                      </a:cubicBezTo>
                      <a:cubicBezTo>
                        <a:pt x="771" y="497"/>
                        <a:pt x="782" y="539"/>
                        <a:pt x="802" y="565"/>
                      </a:cubicBezTo>
                      <a:close/>
                      <a:moveTo>
                        <a:pt x="681" y="243"/>
                      </a:moveTo>
                      <a:cubicBezTo>
                        <a:pt x="728" y="198"/>
                        <a:pt x="796" y="178"/>
                        <a:pt x="884" y="178"/>
                      </a:cubicBezTo>
                      <a:cubicBezTo>
                        <a:pt x="971" y="178"/>
                        <a:pt x="1039" y="201"/>
                        <a:pt x="1084" y="243"/>
                      </a:cubicBezTo>
                      <a:cubicBezTo>
                        <a:pt x="1132" y="288"/>
                        <a:pt x="1155" y="353"/>
                        <a:pt x="1155" y="438"/>
                      </a:cubicBezTo>
                      <a:cubicBezTo>
                        <a:pt x="1155" y="525"/>
                        <a:pt x="1132" y="590"/>
                        <a:pt x="1084" y="635"/>
                      </a:cubicBezTo>
                      <a:cubicBezTo>
                        <a:pt x="1036" y="680"/>
                        <a:pt x="968" y="703"/>
                        <a:pt x="881" y="703"/>
                      </a:cubicBezTo>
                      <a:cubicBezTo>
                        <a:pt x="796" y="703"/>
                        <a:pt x="728" y="680"/>
                        <a:pt x="681" y="635"/>
                      </a:cubicBezTo>
                      <a:cubicBezTo>
                        <a:pt x="635" y="590"/>
                        <a:pt x="610" y="523"/>
                        <a:pt x="610" y="438"/>
                      </a:cubicBezTo>
                      <a:cubicBezTo>
                        <a:pt x="610" y="354"/>
                        <a:pt x="633" y="288"/>
                        <a:pt x="681" y="243"/>
                      </a:cubicBezTo>
                      <a:close/>
                      <a:moveTo>
                        <a:pt x="1530" y="590"/>
                      </a:moveTo>
                      <a:cubicBezTo>
                        <a:pt x="1544" y="582"/>
                        <a:pt x="1550" y="570"/>
                        <a:pt x="1550" y="556"/>
                      </a:cubicBezTo>
                      <a:cubicBezTo>
                        <a:pt x="1550" y="548"/>
                        <a:pt x="1547" y="542"/>
                        <a:pt x="1544" y="537"/>
                      </a:cubicBezTo>
                      <a:cubicBezTo>
                        <a:pt x="1541" y="531"/>
                        <a:pt x="1533" y="525"/>
                        <a:pt x="1524" y="522"/>
                      </a:cubicBezTo>
                      <a:cubicBezTo>
                        <a:pt x="1516" y="520"/>
                        <a:pt x="1502" y="514"/>
                        <a:pt x="1488" y="511"/>
                      </a:cubicBezTo>
                      <a:cubicBezTo>
                        <a:pt x="1471" y="508"/>
                        <a:pt x="1454" y="503"/>
                        <a:pt x="1428" y="497"/>
                      </a:cubicBezTo>
                      <a:cubicBezTo>
                        <a:pt x="1403" y="491"/>
                        <a:pt x="1381" y="486"/>
                        <a:pt x="1358" y="477"/>
                      </a:cubicBezTo>
                      <a:cubicBezTo>
                        <a:pt x="1336" y="469"/>
                        <a:pt x="1315" y="460"/>
                        <a:pt x="1299" y="446"/>
                      </a:cubicBezTo>
                      <a:cubicBezTo>
                        <a:pt x="1282" y="435"/>
                        <a:pt x="1267" y="418"/>
                        <a:pt x="1256" y="401"/>
                      </a:cubicBezTo>
                      <a:cubicBezTo>
                        <a:pt x="1245" y="384"/>
                        <a:pt x="1242" y="362"/>
                        <a:pt x="1242" y="336"/>
                      </a:cubicBezTo>
                      <a:cubicBezTo>
                        <a:pt x="1242" y="291"/>
                        <a:pt x="1263" y="251"/>
                        <a:pt x="1299" y="223"/>
                      </a:cubicBezTo>
                      <a:cubicBezTo>
                        <a:pt x="1336" y="195"/>
                        <a:pt x="1394" y="181"/>
                        <a:pt x="1471" y="181"/>
                      </a:cubicBezTo>
                      <a:cubicBezTo>
                        <a:pt x="1538" y="181"/>
                        <a:pt x="1592" y="195"/>
                        <a:pt x="1632" y="220"/>
                      </a:cubicBezTo>
                      <a:cubicBezTo>
                        <a:pt x="1674" y="246"/>
                        <a:pt x="1696" y="285"/>
                        <a:pt x="1708" y="333"/>
                      </a:cubicBezTo>
                      <a:lnTo>
                        <a:pt x="1553" y="333"/>
                      </a:lnTo>
                      <a:cubicBezTo>
                        <a:pt x="1550" y="319"/>
                        <a:pt x="1541" y="306"/>
                        <a:pt x="1527" y="297"/>
                      </a:cubicBezTo>
                      <a:cubicBezTo>
                        <a:pt x="1513" y="289"/>
                        <a:pt x="1493" y="283"/>
                        <a:pt x="1468" y="283"/>
                      </a:cubicBezTo>
                      <a:cubicBezTo>
                        <a:pt x="1442" y="283"/>
                        <a:pt x="1426" y="285"/>
                        <a:pt x="1414" y="294"/>
                      </a:cubicBezTo>
                      <a:cubicBezTo>
                        <a:pt x="1403" y="302"/>
                        <a:pt x="1397" y="311"/>
                        <a:pt x="1397" y="325"/>
                      </a:cubicBezTo>
                      <a:cubicBezTo>
                        <a:pt x="1397" y="331"/>
                        <a:pt x="1400" y="339"/>
                        <a:pt x="1403" y="342"/>
                      </a:cubicBezTo>
                      <a:cubicBezTo>
                        <a:pt x="1406" y="347"/>
                        <a:pt x="1412" y="350"/>
                        <a:pt x="1420" y="356"/>
                      </a:cubicBezTo>
                      <a:cubicBezTo>
                        <a:pt x="1429" y="362"/>
                        <a:pt x="1440" y="364"/>
                        <a:pt x="1454" y="370"/>
                      </a:cubicBezTo>
                      <a:cubicBezTo>
                        <a:pt x="1468" y="373"/>
                        <a:pt x="1485" y="378"/>
                        <a:pt x="1507" y="384"/>
                      </a:cubicBezTo>
                      <a:cubicBezTo>
                        <a:pt x="1530" y="390"/>
                        <a:pt x="1555" y="395"/>
                        <a:pt x="1581" y="404"/>
                      </a:cubicBezTo>
                      <a:cubicBezTo>
                        <a:pt x="1606" y="410"/>
                        <a:pt x="1627" y="421"/>
                        <a:pt x="1646" y="432"/>
                      </a:cubicBezTo>
                      <a:cubicBezTo>
                        <a:pt x="1666" y="443"/>
                        <a:pt x="1683" y="458"/>
                        <a:pt x="1694" y="474"/>
                      </a:cubicBezTo>
                      <a:cubicBezTo>
                        <a:pt x="1706" y="491"/>
                        <a:pt x="1713" y="514"/>
                        <a:pt x="1713" y="542"/>
                      </a:cubicBezTo>
                      <a:cubicBezTo>
                        <a:pt x="1713" y="568"/>
                        <a:pt x="1708" y="590"/>
                        <a:pt x="1699" y="610"/>
                      </a:cubicBezTo>
                      <a:cubicBezTo>
                        <a:pt x="1688" y="630"/>
                        <a:pt x="1674" y="647"/>
                        <a:pt x="1654" y="664"/>
                      </a:cubicBezTo>
                      <a:cubicBezTo>
                        <a:pt x="1634" y="678"/>
                        <a:pt x="1609" y="689"/>
                        <a:pt x="1578" y="697"/>
                      </a:cubicBezTo>
                      <a:cubicBezTo>
                        <a:pt x="1547" y="706"/>
                        <a:pt x="1513" y="709"/>
                        <a:pt x="1471" y="709"/>
                      </a:cubicBezTo>
                      <a:cubicBezTo>
                        <a:pt x="1400" y="709"/>
                        <a:pt x="1344" y="695"/>
                        <a:pt x="1301" y="666"/>
                      </a:cubicBezTo>
                      <a:cubicBezTo>
                        <a:pt x="1259" y="638"/>
                        <a:pt x="1234" y="601"/>
                        <a:pt x="1225" y="553"/>
                      </a:cubicBezTo>
                      <a:lnTo>
                        <a:pt x="1380" y="553"/>
                      </a:lnTo>
                      <a:cubicBezTo>
                        <a:pt x="1383" y="570"/>
                        <a:pt x="1394" y="582"/>
                        <a:pt x="1409" y="593"/>
                      </a:cubicBezTo>
                      <a:cubicBezTo>
                        <a:pt x="1420" y="596"/>
                        <a:pt x="1440" y="601"/>
                        <a:pt x="1462" y="601"/>
                      </a:cubicBezTo>
                      <a:cubicBezTo>
                        <a:pt x="1493" y="601"/>
                        <a:pt x="1516" y="599"/>
                        <a:pt x="1530" y="590"/>
                      </a:cubicBezTo>
                      <a:close/>
                      <a:moveTo>
                        <a:pt x="2075" y="590"/>
                      </a:moveTo>
                      <a:cubicBezTo>
                        <a:pt x="2089" y="582"/>
                        <a:pt x="2094" y="570"/>
                        <a:pt x="2094" y="556"/>
                      </a:cubicBezTo>
                      <a:cubicBezTo>
                        <a:pt x="2094" y="548"/>
                        <a:pt x="2092" y="542"/>
                        <a:pt x="2089" y="537"/>
                      </a:cubicBezTo>
                      <a:cubicBezTo>
                        <a:pt x="2086" y="531"/>
                        <a:pt x="2078" y="525"/>
                        <a:pt x="2069" y="522"/>
                      </a:cubicBezTo>
                      <a:cubicBezTo>
                        <a:pt x="2061" y="520"/>
                        <a:pt x="2046" y="514"/>
                        <a:pt x="2032" y="511"/>
                      </a:cubicBezTo>
                      <a:cubicBezTo>
                        <a:pt x="2015" y="508"/>
                        <a:pt x="1998" y="503"/>
                        <a:pt x="1973" y="497"/>
                      </a:cubicBezTo>
                      <a:cubicBezTo>
                        <a:pt x="1948" y="491"/>
                        <a:pt x="1925" y="486"/>
                        <a:pt x="1902" y="477"/>
                      </a:cubicBezTo>
                      <a:cubicBezTo>
                        <a:pt x="1880" y="469"/>
                        <a:pt x="1860" y="460"/>
                        <a:pt x="1843" y="446"/>
                      </a:cubicBezTo>
                      <a:cubicBezTo>
                        <a:pt x="1826" y="435"/>
                        <a:pt x="1812" y="418"/>
                        <a:pt x="1801" y="401"/>
                      </a:cubicBezTo>
                      <a:cubicBezTo>
                        <a:pt x="1790" y="384"/>
                        <a:pt x="1787" y="362"/>
                        <a:pt x="1787" y="336"/>
                      </a:cubicBezTo>
                      <a:cubicBezTo>
                        <a:pt x="1787" y="291"/>
                        <a:pt x="1807" y="251"/>
                        <a:pt x="1843" y="223"/>
                      </a:cubicBezTo>
                      <a:cubicBezTo>
                        <a:pt x="1880" y="195"/>
                        <a:pt x="1939" y="181"/>
                        <a:pt x="2015" y="181"/>
                      </a:cubicBezTo>
                      <a:cubicBezTo>
                        <a:pt x="2083" y="181"/>
                        <a:pt x="2137" y="195"/>
                        <a:pt x="2176" y="220"/>
                      </a:cubicBezTo>
                      <a:cubicBezTo>
                        <a:pt x="2219" y="246"/>
                        <a:pt x="2241" y="285"/>
                        <a:pt x="2252" y="333"/>
                      </a:cubicBezTo>
                      <a:lnTo>
                        <a:pt x="2097" y="333"/>
                      </a:lnTo>
                      <a:cubicBezTo>
                        <a:pt x="2094" y="319"/>
                        <a:pt x="2086" y="306"/>
                        <a:pt x="2072" y="297"/>
                      </a:cubicBezTo>
                      <a:cubicBezTo>
                        <a:pt x="2058" y="289"/>
                        <a:pt x="2038" y="283"/>
                        <a:pt x="2013" y="283"/>
                      </a:cubicBezTo>
                      <a:cubicBezTo>
                        <a:pt x="1987" y="283"/>
                        <a:pt x="1970" y="285"/>
                        <a:pt x="1959" y="294"/>
                      </a:cubicBezTo>
                      <a:cubicBezTo>
                        <a:pt x="1948" y="302"/>
                        <a:pt x="1942" y="311"/>
                        <a:pt x="1942" y="325"/>
                      </a:cubicBezTo>
                      <a:cubicBezTo>
                        <a:pt x="1942" y="331"/>
                        <a:pt x="1945" y="339"/>
                        <a:pt x="1948" y="342"/>
                      </a:cubicBezTo>
                      <a:cubicBezTo>
                        <a:pt x="1950" y="347"/>
                        <a:pt x="1957" y="350"/>
                        <a:pt x="1965" y="356"/>
                      </a:cubicBezTo>
                      <a:cubicBezTo>
                        <a:pt x="1974" y="362"/>
                        <a:pt x="1984" y="364"/>
                        <a:pt x="1998" y="370"/>
                      </a:cubicBezTo>
                      <a:cubicBezTo>
                        <a:pt x="2013" y="373"/>
                        <a:pt x="2029" y="378"/>
                        <a:pt x="2052" y="384"/>
                      </a:cubicBezTo>
                      <a:cubicBezTo>
                        <a:pt x="2075" y="390"/>
                        <a:pt x="2100" y="395"/>
                        <a:pt x="2123" y="404"/>
                      </a:cubicBezTo>
                      <a:cubicBezTo>
                        <a:pt x="2148" y="410"/>
                        <a:pt x="2168" y="421"/>
                        <a:pt x="2187" y="432"/>
                      </a:cubicBezTo>
                      <a:cubicBezTo>
                        <a:pt x="2207" y="443"/>
                        <a:pt x="2224" y="458"/>
                        <a:pt x="2235" y="474"/>
                      </a:cubicBezTo>
                      <a:cubicBezTo>
                        <a:pt x="2247" y="491"/>
                        <a:pt x="2255" y="514"/>
                        <a:pt x="2255" y="542"/>
                      </a:cubicBezTo>
                      <a:cubicBezTo>
                        <a:pt x="2255" y="568"/>
                        <a:pt x="2250" y="590"/>
                        <a:pt x="2241" y="610"/>
                      </a:cubicBezTo>
                      <a:cubicBezTo>
                        <a:pt x="2230" y="630"/>
                        <a:pt x="2216" y="647"/>
                        <a:pt x="2196" y="664"/>
                      </a:cubicBezTo>
                      <a:cubicBezTo>
                        <a:pt x="2176" y="678"/>
                        <a:pt x="2151" y="689"/>
                        <a:pt x="2120" y="697"/>
                      </a:cubicBezTo>
                      <a:cubicBezTo>
                        <a:pt x="2089" y="706"/>
                        <a:pt x="2055" y="709"/>
                        <a:pt x="2013" y="709"/>
                      </a:cubicBezTo>
                      <a:cubicBezTo>
                        <a:pt x="1942" y="709"/>
                        <a:pt x="1886" y="695"/>
                        <a:pt x="1843" y="666"/>
                      </a:cubicBezTo>
                      <a:cubicBezTo>
                        <a:pt x="1801" y="638"/>
                        <a:pt x="1775" y="601"/>
                        <a:pt x="1767" y="553"/>
                      </a:cubicBezTo>
                      <a:lnTo>
                        <a:pt x="1922" y="553"/>
                      </a:lnTo>
                      <a:cubicBezTo>
                        <a:pt x="1925" y="570"/>
                        <a:pt x="1936" y="582"/>
                        <a:pt x="1950" y="593"/>
                      </a:cubicBezTo>
                      <a:cubicBezTo>
                        <a:pt x="1962" y="596"/>
                        <a:pt x="1981" y="601"/>
                        <a:pt x="2007" y="601"/>
                      </a:cubicBezTo>
                      <a:cubicBezTo>
                        <a:pt x="2038" y="601"/>
                        <a:pt x="2060" y="599"/>
                        <a:pt x="2075" y="590"/>
                      </a:cubicBezTo>
                      <a:close/>
                      <a:moveTo>
                        <a:pt x="2340" y="189"/>
                      </a:moveTo>
                      <a:lnTo>
                        <a:pt x="2495" y="189"/>
                      </a:lnTo>
                      <a:lnTo>
                        <a:pt x="2495" y="686"/>
                      </a:lnTo>
                      <a:lnTo>
                        <a:pt x="2340" y="686"/>
                      </a:lnTo>
                      <a:lnTo>
                        <a:pt x="2340" y="189"/>
                      </a:lnTo>
                      <a:close/>
                      <a:moveTo>
                        <a:pt x="2334" y="0"/>
                      </a:moveTo>
                      <a:lnTo>
                        <a:pt x="2501" y="0"/>
                      </a:lnTo>
                      <a:lnTo>
                        <a:pt x="2501" y="127"/>
                      </a:lnTo>
                      <a:lnTo>
                        <a:pt x="2334" y="127"/>
                      </a:lnTo>
                      <a:lnTo>
                        <a:pt x="2334" y="0"/>
                      </a:lnTo>
                      <a:close/>
                      <a:moveTo>
                        <a:pt x="2958" y="319"/>
                      </a:moveTo>
                      <a:cubicBezTo>
                        <a:pt x="2938" y="297"/>
                        <a:pt x="2910" y="285"/>
                        <a:pt x="2873" y="285"/>
                      </a:cubicBezTo>
                      <a:cubicBezTo>
                        <a:pt x="2839" y="285"/>
                        <a:pt x="2808" y="297"/>
                        <a:pt x="2786" y="322"/>
                      </a:cubicBezTo>
                      <a:cubicBezTo>
                        <a:pt x="2763" y="347"/>
                        <a:pt x="2752" y="384"/>
                        <a:pt x="2752" y="435"/>
                      </a:cubicBezTo>
                      <a:cubicBezTo>
                        <a:pt x="2752" y="466"/>
                        <a:pt x="2755" y="491"/>
                        <a:pt x="2760" y="511"/>
                      </a:cubicBezTo>
                      <a:cubicBezTo>
                        <a:pt x="2766" y="531"/>
                        <a:pt x="2775" y="548"/>
                        <a:pt x="2786" y="559"/>
                      </a:cubicBezTo>
                      <a:cubicBezTo>
                        <a:pt x="2798" y="570"/>
                        <a:pt x="2808" y="582"/>
                        <a:pt x="2822" y="584"/>
                      </a:cubicBezTo>
                      <a:cubicBezTo>
                        <a:pt x="2837" y="590"/>
                        <a:pt x="2851" y="593"/>
                        <a:pt x="2868" y="593"/>
                      </a:cubicBezTo>
                      <a:cubicBezTo>
                        <a:pt x="2901" y="593"/>
                        <a:pt x="2933" y="579"/>
                        <a:pt x="2955" y="553"/>
                      </a:cubicBezTo>
                      <a:cubicBezTo>
                        <a:pt x="2978" y="528"/>
                        <a:pt x="2989" y="489"/>
                        <a:pt x="2989" y="435"/>
                      </a:cubicBezTo>
                      <a:cubicBezTo>
                        <a:pt x="2989" y="381"/>
                        <a:pt x="2978" y="342"/>
                        <a:pt x="2958" y="319"/>
                      </a:cubicBezTo>
                      <a:close/>
                      <a:moveTo>
                        <a:pt x="2605" y="0"/>
                      </a:moveTo>
                      <a:lnTo>
                        <a:pt x="2760" y="0"/>
                      </a:lnTo>
                      <a:lnTo>
                        <a:pt x="2760" y="237"/>
                      </a:lnTo>
                      <a:cubicBezTo>
                        <a:pt x="2780" y="218"/>
                        <a:pt x="2800" y="204"/>
                        <a:pt x="2828" y="192"/>
                      </a:cubicBezTo>
                      <a:cubicBezTo>
                        <a:pt x="2853" y="181"/>
                        <a:pt x="2885" y="175"/>
                        <a:pt x="2918" y="175"/>
                      </a:cubicBezTo>
                      <a:cubicBezTo>
                        <a:pt x="2952" y="175"/>
                        <a:pt x="2983" y="181"/>
                        <a:pt x="3012" y="189"/>
                      </a:cubicBezTo>
                      <a:cubicBezTo>
                        <a:pt x="3040" y="201"/>
                        <a:pt x="3065" y="216"/>
                        <a:pt x="3085" y="235"/>
                      </a:cubicBezTo>
                      <a:cubicBezTo>
                        <a:pt x="3105" y="255"/>
                        <a:pt x="3122" y="280"/>
                        <a:pt x="3133" y="311"/>
                      </a:cubicBezTo>
                      <a:cubicBezTo>
                        <a:pt x="3144" y="342"/>
                        <a:pt x="3150" y="378"/>
                        <a:pt x="3150" y="418"/>
                      </a:cubicBezTo>
                      <a:cubicBezTo>
                        <a:pt x="3150" y="463"/>
                        <a:pt x="3144" y="503"/>
                        <a:pt x="3130" y="539"/>
                      </a:cubicBezTo>
                      <a:cubicBezTo>
                        <a:pt x="3119" y="573"/>
                        <a:pt x="3102" y="605"/>
                        <a:pt x="3079" y="627"/>
                      </a:cubicBezTo>
                      <a:cubicBezTo>
                        <a:pt x="3057" y="650"/>
                        <a:pt x="3031" y="669"/>
                        <a:pt x="3003" y="680"/>
                      </a:cubicBezTo>
                      <a:cubicBezTo>
                        <a:pt x="2972" y="692"/>
                        <a:pt x="2941" y="697"/>
                        <a:pt x="2907" y="697"/>
                      </a:cubicBezTo>
                      <a:cubicBezTo>
                        <a:pt x="2876" y="697"/>
                        <a:pt x="2848" y="692"/>
                        <a:pt x="2822" y="680"/>
                      </a:cubicBezTo>
                      <a:cubicBezTo>
                        <a:pt x="2797" y="669"/>
                        <a:pt x="2774" y="652"/>
                        <a:pt x="2758" y="632"/>
                      </a:cubicBezTo>
                      <a:lnTo>
                        <a:pt x="2732" y="683"/>
                      </a:lnTo>
                      <a:lnTo>
                        <a:pt x="2605" y="683"/>
                      </a:lnTo>
                      <a:lnTo>
                        <a:pt x="2605" y="0"/>
                      </a:lnTo>
                      <a:close/>
                      <a:moveTo>
                        <a:pt x="3390" y="686"/>
                      </a:moveTo>
                      <a:lnTo>
                        <a:pt x="3234" y="686"/>
                      </a:lnTo>
                      <a:lnTo>
                        <a:pt x="3234" y="0"/>
                      </a:lnTo>
                      <a:lnTo>
                        <a:pt x="3390" y="0"/>
                      </a:lnTo>
                      <a:lnTo>
                        <a:pt x="3390" y="686"/>
                      </a:lnTo>
                      <a:close/>
                      <a:moveTo>
                        <a:pt x="3669" y="299"/>
                      </a:moveTo>
                      <a:cubicBezTo>
                        <a:pt x="3649" y="316"/>
                        <a:pt x="3638" y="347"/>
                        <a:pt x="3635" y="390"/>
                      </a:cubicBezTo>
                      <a:lnTo>
                        <a:pt x="3852" y="390"/>
                      </a:lnTo>
                      <a:cubicBezTo>
                        <a:pt x="3850" y="347"/>
                        <a:pt x="3841" y="316"/>
                        <a:pt x="3821" y="299"/>
                      </a:cubicBezTo>
                      <a:cubicBezTo>
                        <a:pt x="3802" y="280"/>
                        <a:pt x="3776" y="271"/>
                        <a:pt x="3742" y="271"/>
                      </a:cubicBezTo>
                      <a:cubicBezTo>
                        <a:pt x="3711" y="271"/>
                        <a:pt x="3689" y="280"/>
                        <a:pt x="3669" y="299"/>
                      </a:cubicBezTo>
                      <a:close/>
                      <a:moveTo>
                        <a:pt x="4008" y="542"/>
                      </a:moveTo>
                      <a:cubicBezTo>
                        <a:pt x="4007" y="543"/>
                        <a:pt x="4007" y="544"/>
                        <a:pt x="4007" y="545"/>
                      </a:cubicBezTo>
                      <a:lnTo>
                        <a:pt x="4008" y="545"/>
                      </a:lnTo>
                      <a:lnTo>
                        <a:pt x="4008" y="542"/>
                      </a:lnTo>
                      <a:close/>
                      <a:moveTo>
                        <a:pt x="3979" y="604"/>
                      </a:moveTo>
                      <a:cubicBezTo>
                        <a:pt x="3968" y="624"/>
                        <a:pt x="3951" y="641"/>
                        <a:pt x="3929" y="655"/>
                      </a:cubicBezTo>
                      <a:cubicBezTo>
                        <a:pt x="3909" y="669"/>
                        <a:pt x="3884" y="680"/>
                        <a:pt x="3852" y="689"/>
                      </a:cubicBezTo>
                      <a:cubicBezTo>
                        <a:pt x="3824" y="697"/>
                        <a:pt x="3790" y="700"/>
                        <a:pt x="3751" y="700"/>
                      </a:cubicBezTo>
                      <a:cubicBezTo>
                        <a:pt x="3711" y="700"/>
                        <a:pt x="3675" y="695"/>
                        <a:pt x="3641" y="683"/>
                      </a:cubicBezTo>
                      <a:cubicBezTo>
                        <a:pt x="3607" y="672"/>
                        <a:pt x="3579" y="655"/>
                        <a:pt x="3556" y="632"/>
                      </a:cubicBezTo>
                      <a:cubicBezTo>
                        <a:pt x="3534" y="610"/>
                        <a:pt x="3514" y="582"/>
                        <a:pt x="3500" y="551"/>
                      </a:cubicBezTo>
                      <a:cubicBezTo>
                        <a:pt x="3486" y="520"/>
                        <a:pt x="3480" y="480"/>
                        <a:pt x="3480" y="441"/>
                      </a:cubicBezTo>
                      <a:cubicBezTo>
                        <a:pt x="3480" y="398"/>
                        <a:pt x="3486" y="362"/>
                        <a:pt x="3500" y="328"/>
                      </a:cubicBezTo>
                      <a:cubicBezTo>
                        <a:pt x="3511" y="294"/>
                        <a:pt x="3531" y="268"/>
                        <a:pt x="3553" y="246"/>
                      </a:cubicBezTo>
                      <a:cubicBezTo>
                        <a:pt x="3576" y="223"/>
                        <a:pt x="3604" y="206"/>
                        <a:pt x="3638" y="195"/>
                      </a:cubicBezTo>
                      <a:cubicBezTo>
                        <a:pt x="3672" y="184"/>
                        <a:pt x="3709" y="178"/>
                        <a:pt x="3748" y="178"/>
                      </a:cubicBezTo>
                      <a:cubicBezTo>
                        <a:pt x="3790" y="178"/>
                        <a:pt x="3827" y="184"/>
                        <a:pt x="3858" y="195"/>
                      </a:cubicBezTo>
                      <a:cubicBezTo>
                        <a:pt x="3892" y="206"/>
                        <a:pt x="3921" y="226"/>
                        <a:pt x="3943" y="251"/>
                      </a:cubicBezTo>
                      <a:cubicBezTo>
                        <a:pt x="3966" y="277"/>
                        <a:pt x="3982" y="308"/>
                        <a:pt x="3996" y="345"/>
                      </a:cubicBezTo>
                      <a:cubicBezTo>
                        <a:pt x="4008" y="381"/>
                        <a:pt x="4016" y="426"/>
                        <a:pt x="4016" y="477"/>
                      </a:cubicBezTo>
                      <a:lnTo>
                        <a:pt x="3641" y="477"/>
                      </a:lnTo>
                      <a:cubicBezTo>
                        <a:pt x="3646" y="522"/>
                        <a:pt x="3661" y="553"/>
                        <a:pt x="3680" y="570"/>
                      </a:cubicBezTo>
                      <a:cubicBezTo>
                        <a:pt x="3703" y="590"/>
                        <a:pt x="3728" y="599"/>
                        <a:pt x="3762" y="599"/>
                      </a:cubicBezTo>
                      <a:cubicBezTo>
                        <a:pt x="3788" y="599"/>
                        <a:pt x="3807" y="593"/>
                        <a:pt x="3821" y="584"/>
                      </a:cubicBezTo>
                      <a:cubicBezTo>
                        <a:pt x="3836" y="576"/>
                        <a:pt x="3847" y="562"/>
                        <a:pt x="3852" y="545"/>
                      </a:cubicBezTo>
                      <a:lnTo>
                        <a:pt x="4007" y="545"/>
                      </a:lnTo>
                      <a:cubicBezTo>
                        <a:pt x="4001" y="567"/>
                        <a:pt x="3993" y="588"/>
                        <a:pt x="3979" y="6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1B5D52-521F-4928-AD02-FB5793CBADD8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</p:spTree>
    <p:extLst>
      <p:ext uri="{BB962C8B-B14F-4D97-AF65-F5344CB8AC3E}">
        <p14:creationId xmlns:p14="http://schemas.microsoft.com/office/powerpoint/2010/main" val="2113716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6360" y="3521023"/>
            <a:ext cx="5394960" cy="594360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i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and Title</a:t>
            </a:r>
            <a:br>
              <a:rPr lang="en-US"/>
            </a:br>
            <a:r>
              <a:rPr lang="en-US"/>
              <a:t>Twitter Handle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6359" y="4050262"/>
            <a:ext cx="539496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/>
              <a:t>Session ID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6359" y="2798236"/>
            <a:ext cx="5394960" cy="41148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200" b="0" i="0" kern="1200" baseline="0" dirty="0">
                <a:solidFill>
                  <a:schemeClr val="accent1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4" y="2226751"/>
            <a:ext cx="5394960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000" b="0" i="0" u="none" kern="1200" spc="0" baseline="0" dirty="0">
                <a:solidFill>
                  <a:schemeClr val="accent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Presentation Title</a:t>
            </a:r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A70FF9-D8C6-43C0-8330-592665880E6D}"/>
              </a:ext>
            </a:extLst>
          </p:cNvPr>
          <p:cNvGrpSpPr>
            <a:grpSpLocks noChangeAspect="1"/>
          </p:cNvGrpSpPr>
          <p:nvPr/>
        </p:nvGrpSpPr>
        <p:grpSpPr>
          <a:xfrm>
            <a:off x="6064485" y="532638"/>
            <a:ext cx="3079515" cy="4078224"/>
            <a:chOff x="6265863" y="2170113"/>
            <a:chExt cx="2462212" cy="3260725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E1458A64-169C-404E-98E1-DBE7C11C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863" y="2170113"/>
              <a:ext cx="1511300" cy="2430462"/>
            </a:xfrm>
            <a:custGeom>
              <a:avLst/>
              <a:gdLst>
                <a:gd name="T0" fmla="*/ 683 w 4200"/>
                <a:gd name="T1" fmla="*/ 3914 h 6753"/>
                <a:gd name="T2" fmla="*/ 683 w 4200"/>
                <a:gd name="T3" fmla="*/ 6411 h 6753"/>
                <a:gd name="T4" fmla="*/ 341 w 4200"/>
                <a:gd name="T5" fmla="*/ 6752 h 6753"/>
                <a:gd name="T6" fmla="*/ 341 w 4200"/>
                <a:gd name="T7" fmla="*/ 6752 h 6753"/>
                <a:gd name="T8" fmla="*/ 0 w 4200"/>
                <a:gd name="T9" fmla="*/ 6411 h 6753"/>
                <a:gd name="T10" fmla="*/ 0 w 4200"/>
                <a:gd name="T11" fmla="*/ 3914 h 6753"/>
                <a:gd name="T12" fmla="*/ 341 w 4200"/>
                <a:gd name="T13" fmla="*/ 3573 h 6753"/>
                <a:gd name="T14" fmla="*/ 341 w 4200"/>
                <a:gd name="T15" fmla="*/ 3573 h 6753"/>
                <a:gd name="T16" fmla="*/ 683 w 4200"/>
                <a:gd name="T17" fmla="*/ 3914 h 6753"/>
                <a:gd name="T18" fmla="*/ 3855 w 4200"/>
                <a:gd name="T19" fmla="*/ 0 h 6753"/>
                <a:gd name="T20" fmla="*/ 3855 w 4200"/>
                <a:gd name="T21" fmla="*/ 0 h 6753"/>
                <a:gd name="T22" fmla="*/ 3513 w 4200"/>
                <a:gd name="T23" fmla="*/ 342 h 6753"/>
                <a:gd name="T24" fmla="*/ 3513 w 4200"/>
                <a:gd name="T25" fmla="*/ 2839 h 6753"/>
                <a:gd name="T26" fmla="*/ 3855 w 4200"/>
                <a:gd name="T27" fmla="*/ 3181 h 6753"/>
                <a:gd name="T28" fmla="*/ 3855 w 4200"/>
                <a:gd name="T29" fmla="*/ 3181 h 6753"/>
                <a:gd name="T30" fmla="*/ 4196 w 4200"/>
                <a:gd name="T31" fmla="*/ 2839 h 6753"/>
                <a:gd name="T32" fmla="*/ 4196 w 4200"/>
                <a:gd name="T33" fmla="*/ 345 h 6753"/>
                <a:gd name="T34" fmla="*/ 3855 w 4200"/>
                <a:gd name="T35" fmla="*/ 0 h 6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00" h="6753">
                  <a:moveTo>
                    <a:pt x="683" y="3914"/>
                  </a:moveTo>
                  <a:lnTo>
                    <a:pt x="683" y="6411"/>
                  </a:lnTo>
                  <a:cubicBezTo>
                    <a:pt x="683" y="6600"/>
                    <a:pt x="531" y="6752"/>
                    <a:pt x="341" y="6752"/>
                  </a:cubicBezTo>
                  <a:lnTo>
                    <a:pt x="341" y="6752"/>
                  </a:lnTo>
                  <a:cubicBezTo>
                    <a:pt x="152" y="6752"/>
                    <a:pt x="0" y="6600"/>
                    <a:pt x="0" y="6411"/>
                  </a:cubicBezTo>
                  <a:lnTo>
                    <a:pt x="0" y="3914"/>
                  </a:lnTo>
                  <a:cubicBezTo>
                    <a:pt x="0" y="3725"/>
                    <a:pt x="152" y="3573"/>
                    <a:pt x="341" y="3573"/>
                  </a:cubicBezTo>
                  <a:lnTo>
                    <a:pt x="341" y="3573"/>
                  </a:lnTo>
                  <a:cubicBezTo>
                    <a:pt x="528" y="3570"/>
                    <a:pt x="683" y="3723"/>
                    <a:pt x="683" y="3914"/>
                  </a:cubicBezTo>
                  <a:close/>
                  <a:moveTo>
                    <a:pt x="3855" y="0"/>
                  </a:moveTo>
                  <a:lnTo>
                    <a:pt x="3855" y="0"/>
                  </a:lnTo>
                  <a:cubicBezTo>
                    <a:pt x="3666" y="0"/>
                    <a:pt x="3513" y="153"/>
                    <a:pt x="3513" y="342"/>
                  </a:cubicBezTo>
                  <a:lnTo>
                    <a:pt x="3513" y="2839"/>
                  </a:lnTo>
                  <a:cubicBezTo>
                    <a:pt x="3513" y="3028"/>
                    <a:pt x="3666" y="3181"/>
                    <a:pt x="3855" y="3181"/>
                  </a:cubicBezTo>
                  <a:lnTo>
                    <a:pt x="3855" y="3181"/>
                  </a:lnTo>
                  <a:cubicBezTo>
                    <a:pt x="4044" y="3181"/>
                    <a:pt x="4196" y="3028"/>
                    <a:pt x="4196" y="2839"/>
                  </a:cubicBezTo>
                  <a:lnTo>
                    <a:pt x="4196" y="345"/>
                  </a:lnTo>
                  <a:cubicBezTo>
                    <a:pt x="4199" y="155"/>
                    <a:pt x="4044" y="0"/>
                    <a:pt x="385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16CF2C10-62BB-4A2B-9B36-9949BC53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775" y="2603500"/>
              <a:ext cx="1511300" cy="2430463"/>
            </a:xfrm>
            <a:custGeom>
              <a:avLst/>
              <a:gdLst>
                <a:gd name="T0" fmla="*/ 683 w 4200"/>
                <a:gd name="T1" fmla="*/ 342 h 6751"/>
                <a:gd name="T2" fmla="*/ 683 w 4200"/>
                <a:gd name="T3" fmla="*/ 2839 h 6751"/>
                <a:gd name="T4" fmla="*/ 341 w 4200"/>
                <a:gd name="T5" fmla="*/ 3181 h 6751"/>
                <a:gd name="T6" fmla="*/ 341 w 4200"/>
                <a:gd name="T7" fmla="*/ 3181 h 6751"/>
                <a:gd name="T8" fmla="*/ 0 w 4200"/>
                <a:gd name="T9" fmla="*/ 2839 h 6751"/>
                <a:gd name="T10" fmla="*/ 0 w 4200"/>
                <a:gd name="T11" fmla="*/ 342 h 6751"/>
                <a:gd name="T12" fmla="*/ 341 w 4200"/>
                <a:gd name="T13" fmla="*/ 0 h 6751"/>
                <a:gd name="T14" fmla="*/ 341 w 4200"/>
                <a:gd name="T15" fmla="*/ 0 h 6751"/>
                <a:gd name="T16" fmla="*/ 683 w 4200"/>
                <a:gd name="T17" fmla="*/ 342 h 6751"/>
                <a:gd name="T18" fmla="*/ 1219 w 4200"/>
                <a:gd name="T19" fmla="*/ 2365 h 6751"/>
                <a:gd name="T20" fmla="*/ 1219 w 4200"/>
                <a:gd name="T21" fmla="*/ 2365 h 6751"/>
                <a:gd name="T22" fmla="*/ 877 w 4200"/>
                <a:gd name="T23" fmla="*/ 2707 h 6751"/>
                <a:gd name="T24" fmla="*/ 877 w 4200"/>
                <a:gd name="T25" fmla="*/ 5203 h 6751"/>
                <a:gd name="T26" fmla="*/ 1219 w 4200"/>
                <a:gd name="T27" fmla="*/ 5545 h 6751"/>
                <a:gd name="T28" fmla="*/ 1219 w 4200"/>
                <a:gd name="T29" fmla="*/ 5545 h 6751"/>
                <a:gd name="T30" fmla="*/ 1560 w 4200"/>
                <a:gd name="T31" fmla="*/ 5203 h 6751"/>
                <a:gd name="T32" fmla="*/ 1560 w 4200"/>
                <a:gd name="T33" fmla="*/ 2707 h 6751"/>
                <a:gd name="T34" fmla="*/ 1219 w 4200"/>
                <a:gd name="T35" fmla="*/ 2365 h 6751"/>
                <a:gd name="T36" fmla="*/ 3857 w 4200"/>
                <a:gd name="T37" fmla="*/ 3569 h 6751"/>
                <a:gd name="T38" fmla="*/ 3857 w 4200"/>
                <a:gd name="T39" fmla="*/ 3569 h 6751"/>
                <a:gd name="T40" fmla="*/ 3516 w 4200"/>
                <a:gd name="T41" fmla="*/ 3911 h 6751"/>
                <a:gd name="T42" fmla="*/ 3516 w 4200"/>
                <a:gd name="T43" fmla="*/ 6408 h 6751"/>
                <a:gd name="T44" fmla="*/ 3857 w 4200"/>
                <a:gd name="T45" fmla="*/ 6750 h 6751"/>
                <a:gd name="T46" fmla="*/ 3857 w 4200"/>
                <a:gd name="T47" fmla="*/ 6750 h 6751"/>
                <a:gd name="T48" fmla="*/ 4199 w 4200"/>
                <a:gd name="T49" fmla="*/ 6408 h 6751"/>
                <a:gd name="T50" fmla="*/ 4199 w 4200"/>
                <a:gd name="T51" fmla="*/ 3911 h 6751"/>
                <a:gd name="T52" fmla="*/ 3857 w 4200"/>
                <a:gd name="T53" fmla="*/ 3569 h 6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00" h="6751">
                  <a:moveTo>
                    <a:pt x="683" y="342"/>
                  </a:moveTo>
                  <a:lnTo>
                    <a:pt x="683" y="2839"/>
                  </a:lnTo>
                  <a:cubicBezTo>
                    <a:pt x="683" y="3028"/>
                    <a:pt x="530" y="3181"/>
                    <a:pt x="341" y="3181"/>
                  </a:cubicBezTo>
                  <a:lnTo>
                    <a:pt x="341" y="3181"/>
                  </a:lnTo>
                  <a:cubicBezTo>
                    <a:pt x="152" y="3181"/>
                    <a:pt x="0" y="3028"/>
                    <a:pt x="0" y="2839"/>
                  </a:cubicBezTo>
                  <a:lnTo>
                    <a:pt x="0" y="342"/>
                  </a:lnTo>
                  <a:cubicBezTo>
                    <a:pt x="0" y="153"/>
                    <a:pt x="152" y="0"/>
                    <a:pt x="341" y="0"/>
                  </a:cubicBezTo>
                  <a:lnTo>
                    <a:pt x="341" y="0"/>
                  </a:lnTo>
                  <a:cubicBezTo>
                    <a:pt x="530" y="0"/>
                    <a:pt x="683" y="153"/>
                    <a:pt x="683" y="342"/>
                  </a:cubicBezTo>
                  <a:close/>
                  <a:moveTo>
                    <a:pt x="1219" y="2365"/>
                  </a:moveTo>
                  <a:lnTo>
                    <a:pt x="1219" y="2365"/>
                  </a:lnTo>
                  <a:cubicBezTo>
                    <a:pt x="1030" y="2365"/>
                    <a:pt x="877" y="2518"/>
                    <a:pt x="877" y="2707"/>
                  </a:cubicBezTo>
                  <a:lnTo>
                    <a:pt x="877" y="5203"/>
                  </a:lnTo>
                  <a:cubicBezTo>
                    <a:pt x="877" y="5392"/>
                    <a:pt x="1030" y="5545"/>
                    <a:pt x="1219" y="5545"/>
                  </a:cubicBezTo>
                  <a:lnTo>
                    <a:pt x="1219" y="5545"/>
                  </a:lnTo>
                  <a:cubicBezTo>
                    <a:pt x="1408" y="5545"/>
                    <a:pt x="1560" y="5392"/>
                    <a:pt x="1560" y="5203"/>
                  </a:cubicBezTo>
                  <a:lnTo>
                    <a:pt x="1560" y="2707"/>
                  </a:lnTo>
                  <a:cubicBezTo>
                    <a:pt x="1563" y="2518"/>
                    <a:pt x="1408" y="2365"/>
                    <a:pt x="1219" y="2365"/>
                  </a:cubicBezTo>
                  <a:close/>
                  <a:moveTo>
                    <a:pt x="3857" y="3569"/>
                  </a:moveTo>
                  <a:lnTo>
                    <a:pt x="3857" y="3569"/>
                  </a:lnTo>
                  <a:cubicBezTo>
                    <a:pt x="3668" y="3569"/>
                    <a:pt x="3516" y="3722"/>
                    <a:pt x="3516" y="3911"/>
                  </a:cubicBezTo>
                  <a:lnTo>
                    <a:pt x="3516" y="6408"/>
                  </a:lnTo>
                  <a:cubicBezTo>
                    <a:pt x="3516" y="6597"/>
                    <a:pt x="3668" y="6750"/>
                    <a:pt x="3857" y="6750"/>
                  </a:cubicBezTo>
                  <a:lnTo>
                    <a:pt x="3857" y="6750"/>
                  </a:lnTo>
                  <a:cubicBezTo>
                    <a:pt x="4046" y="6750"/>
                    <a:pt x="4199" y="6597"/>
                    <a:pt x="4199" y="6408"/>
                  </a:cubicBezTo>
                  <a:lnTo>
                    <a:pt x="4199" y="3911"/>
                  </a:lnTo>
                  <a:cubicBezTo>
                    <a:pt x="4199" y="3722"/>
                    <a:pt x="4046" y="3569"/>
                    <a:pt x="3857" y="356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C3457D7A-175B-4E70-88E4-F8839AA9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3" y="3001963"/>
              <a:ext cx="1511300" cy="2032000"/>
            </a:xfrm>
            <a:custGeom>
              <a:avLst/>
              <a:gdLst>
                <a:gd name="T0" fmla="*/ 2441 w 4200"/>
                <a:gd name="T1" fmla="*/ 2804 h 5644"/>
                <a:gd name="T2" fmla="*/ 2441 w 4200"/>
                <a:gd name="T3" fmla="*/ 5301 h 5644"/>
                <a:gd name="T4" fmla="*/ 2099 w 4200"/>
                <a:gd name="T5" fmla="*/ 5643 h 5644"/>
                <a:gd name="T6" fmla="*/ 2099 w 4200"/>
                <a:gd name="T7" fmla="*/ 5643 h 5644"/>
                <a:gd name="T8" fmla="*/ 1758 w 4200"/>
                <a:gd name="T9" fmla="*/ 5301 h 5644"/>
                <a:gd name="T10" fmla="*/ 1758 w 4200"/>
                <a:gd name="T11" fmla="*/ 2804 h 5644"/>
                <a:gd name="T12" fmla="*/ 2099 w 4200"/>
                <a:gd name="T13" fmla="*/ 2462 h 5644"/>
                <a:gd name="T14" fmla="*/ 2099 w 4200"/>
                <a:gd name="T15" fmla="*/ 2462 h 5644"/>
                <a:gd name="T16" fmla="*/ 2441 w 4200"/>
                <a:gd name="T17" fmla="*/ 2804 h 5644"/>
                <a:gd name="T18" fmla="*/ 3857 w 4200"/>
                <a:gd name="T19" fmla="*/ 0 h 5644"/>
                <a:gd name="T20" fmla="*/ 3857 w 4200"/>
                <a:gd name="T21" fmla="*/ 0 h 5644"/>
                <a:gd name="T22" fmla="*/ 3516 w 4200"/>
                <a:gd name="T23" fmla="*/ 341 h 5644"/>
                <a:gd name="T24" fmla="*/ 3516 w 4200"/>
                <a:gd name="T25" fmla="*/ 2838 h 5644"/>
                <a:gd name="T26" fmla="*/ 3857 w 4200"/>
                <a:gd name="T27" fmla="*/ 3179 h 5644"/>
                <a:gd name="T28" fmla="*/ 3857 w 4200"/>
                <a:gd name="T29" fmla="*/ 3179 h 5644"/>
                <a:gd name="T30" fmla="*/ 4199 w 4200"/>
                <a:gd name="T31" fmla="*/ 2838 h 5644"/>
                <a:gd name="T32" fmla="*/ 4199 w 4200"/>
                <a:gd name="T33" fmla="*/ 341 h 5644"/>
                <a:gd name="T34" fmla="*/ 3857 w 4200"/>
                <a:gd name="T35" fmla="*/ 0 h 5644"/>
                <a:gd name="T36" fmla="*/ 341 w 4200"/>
                <a:gd name="T37" fmla="*/ 0 h 5644"/>
                <a:gd name="T38" fmla="*/ 341 w 4200"/>
                <a:gd name="T39" fmla="*/ 0 h 5644"/>
                <a:gd name="T40" fmla="*/ 0 w 4200"/>
                <a:gd name="T41" fmla="*/ 341 h 5644"/>
                <a:gd name="T42" fmla="*/ 0 w 4200"/>
                <a:gd name="T43" fmla="*/ 2838 h 5644"/>
                <a:gd name="T44" fmla="*/ 341 w 4200"/>
                <a:gd name="T45" fmla="*/ 3179 h 5644"/>
                <a:gd name="T46" fmla="*/ 341 w 4200"/>
                <a:gd name="T47" fmla="*/ 3179 h 5644"/>
                <a:gd name="T48" fmla="*/ 682 w 4200"/>
                <a:gd name="T49" fmla="*/ 2838 h 5644"/>
                <a:gd name="T50" fmla="*/ 682 w 4200"/>
                <a:gd name="T51" fmla="*/ 341 h 5644"/>
                <a:gd name="T52" fmla="*/ 341 w 4200"/>
                <a:gd name="T53" fmla="*/ 0 h 5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00" h="5644">
                  <a:moveTo>
                    <a:pt x="2441" y="2804"/>
                  </a:moveTo>
                  <a:lnTo>
                    <a:pt x="2441" y="5301"/>
                  </a:lnTo>
                  <a:cubicBezTo>
                    <a:pt x="2441" y="5490"/>
                    <a:pt x="2288" y="5643"/>
                    <a:pt x="2099" y="5643"/>
                  </a:cubicBezTo>
                  <a:lnTo>
                    <a:pt x="2099" y="5643"/>
                  </a:lnTo>
                  <a:cubicBezTo>
                    <a:pt x="1910" y="5643"/>
                    <a:pt x="1758" y="5490"/>
                    <a:pt x="1758" y="5301"/>
                  </a:cubicBezTo>
                  <a:lnTo>
                    <a:pt x="1758" y="2804"/>
                  </a:lnTo>
                  <a:cubicBezTo>
                    <a:pt x="1758" y="2615"/>
                    <a:pt x="1910" y="2462"/>
                    <a:pt x="2099" y="2462"/>
                  </a:cubicBezTo>
                  <a:lnTo>
                    <a:pt x="2099" y="2462"/>
                  </a:lnTo>
                  <a:cubicBezTo>
                    <a:pt x="2288" y="2462"/>
                    <a:pt x="2441" y="2615"/>
                    <a:pt x="2441" y="2804"/>
                  </a:cubicBezTo>
                  <a:close/>
                  <a:moveTo>
                    <a:pt x="3857" y="0"/>
                  </a:moveTo>
                  <a:lnTo>
                    <a:pt x="3857" y="0"/>
                  </a:lnTo>
                  <a:cubicBezTo>
                    <a:pt x="3668" y="0"/>
                    <a:pt x="3516" y="152"/>
                    <a:pt x="3516" y="341"/>
                  </a:cubicBezTo>
                  <a:lnTo>
                    <a:pt x="3516" y="2838"/>
                  </a:lnTo>
                  <a:cubicBezTo>
                    <a:pt x="3516" y="3027"/>
                    <a:pt x="3668" y="3179"/>
                    <a:pt x="3857" y="3179"/>
                  </a:cubicBezTo>
                  <a:lnTo>
                    <a:pt x="3857" y="3179"/>
                  </a:lnTo>
                  <a:cubicBezTo>
                    <a:pt x="4046" y="3179"/>
                    <a:pt x="4199" y="3027"/>
                    <a:pt x="4199" y="2838"/>
                  </a:cubicBezTo>
                  <a:lnTo>
                    <a:pt x="4199" y="341"/>
                  </a:lnTo>
                  <a:cubicBezTo>
                    <a:pt x="4199" y="152"/>
                    <a:pt x="4046" y="0"/>
                    <a:pt x="3857" y="0"/>
                  </a:cubicBezTo>
                  <a:close/>
                  <a:moveTo>
                    <a:pt x="341" y="0"/>
                  </a:moveTo>
                  <a:lnTo>
                    <a:pt x="341" y="0"/>
                  </a:lnTo>
                  <a:cubicBezTo>
                    <a:pt x="152" y="0"/>
                    <a:pt x="0" y="152"/>
                    <a:pt x="0" y="341"/>
                  </a:cubicBezTo>
                  <a:lnTo>
                    <a:pt x="0" y="2838"/>
                  </a:lnTo>
                  <a:cubicBezTo>
                    <a:pt x="0" y="3027"/>
                    <a:pt x="152" y="3179"/>
                    <a:pt x="341" y="3179"/>
                  </a:cubicBezTo>
                  <a:lnTo>
                    <a:pt x="341" y="3179"/>
                  </a:lnTo>
                  <a:cubicBezTo>
                    <a:pt x="530" y="3179"/>
                    <a:pt x="682" y="3027"/>
                    <a:pt x="682" y="2838"/>
                  </a:cubicBezTo>
                  <a:lnTo>
                    <a:pt x="682" y="341"/>
                  </a:lnTo>
                  <a:cubicBezTo>
                    <a:pt x="682" y="152"/>
                    <a:pt x="53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CF2801C-521E-491B-B9A7-6B468A6E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863" y="3454400"/>
              <a:ext cx="2146300" cy="1976438"/>
            </a:xfrm>
            <a:custGeom>
              <a:avLst/>
              <a:gdLst>
                <a:gd name="T0" fmla="*/ 5960 w 5961"/>
                <a:gd name="T1" fmla="*/ 344 h 5492"/>
                <a:gd name="T2" fmla="*/ 5960 w 5961"/>
                <a:gd name="T3" fmla="*/ 2841 h 5492"/>
                <a:gd name="T4" fmla="*/ 5619 w 5961"/>
                <a:gd name="T5" fmla="*/ 3182 h 5492"/>
                <a:gd name="T6" fmla="*/ 5619 w 5961"/>
                <a:gd name="T7" fmla="*/ 3182 h 5492"/>
                <a:gd name="T8" fmla="*/ 5277 w 5961"/>
                <a:gd name="T9" fmla="*/ 2841 h 5492"/>
                <a:gd name="T10" fmla="*/ 5277 w 5961"/>
                <a:gd name="T11" fmla="*/ 344 h 5492"/>
                <a:gd name="T12" fmla="*/ 5619 w 5961"/>
                <a:gd name="T13" fmla="*/ 3 h 5492"/>
                <a:gd name="T14" fmla="*/ 5619 w 5961"/>
                <a:gd name="T15" fmla="*/ 3 h 5492"/>
                <a:gd name="T16" fmla="*/ 5960 w 5961"/>
                <a:gd name="T17" fmla="*/ 344 h 5492"/>
                <a:gd name="T18" fmla="*/ 342 w 5961"/>
                <a:gd name="T19" fmla="*/ 0 h 5492"/>
                <a:gd name="T20" fmla="*/ 342 w 5961"/>
                <a:gd name="T21" fmla="*/ 0 h 5492"/>
                <a:gd name="T22" fmla="*/ 0 w 5961"/>
                <a:gd name="T23" fmla="*/ 342 h 5492"/>
                <a:gd name="T24" fmla="*/ 0 w 5961"/>
                <a:gd name="T25" fmla="*/ 2838 h 5492"/>
                <a:gd name="T26" fmla="*/ 342 w 5961"/>
                <a:gd name="T27" fmla="*/ 3180 h 5492"/>
                <a:gd name="T28" fmla="*/ 342 w 5961"/>
                <a:gd name="T29" fmla="*/ 3180 h 5492"/>
                <a:gd name="T30" fmla="*/ 683 w 5961"/>
                <a:gd name="T31" fmla="*/ 2838 h 5492"/>
                <a:gd name="T32" fmla="*/ 683 w 5961"/>
                <a:gd name="T33" fmla="*/ 342 h 5492"/>
                <a:gd name="T34" fmla="*/ 342 w 5961"/>
                <a:gd name="T35" fmla="*/ 0 h 5492"/>
                <a:gd name="T36" fmla="*/ 1222 w 5961"/>
                <a:gd name="T37" fmla="*/ 2310 h 5492"/>
                <a:gd name="T38" fmla="*/ 1222 w 5961"/>
                <a:gd name="T39" fmla="*/ 2310 h 5492"/>
                <a:gd name="T40" fmla="*/ 881 w 5961"/>
                <a:gd name="T41" fmla="*/ 2652 h 5492"/>
                <a:gd name="T42" fmla="*/ 881 w 5961"/>
                <a:gd name="T43" fmla="*/ 5149 h 5492"/>
                <a:gd name="T44" fmla="*/ 1222 w 5961"/>
                <a:gd name="T45" fmla="*/ 5491 h 5492"/>
                <a:gd name="T46" fmla="*/ 1222 w 5961"/>
                <a:gd name="T47" fmla="*/ 5491 h 5492"/>
                <a:gd name="T48" fmla="*/ 1563 w 5961"/>
                <a:gd name="T49" fmla="*/ 5149 h 5492"/>
                <a:gd name="T50" fmla="*/ 1563 w 5961"/>
                <a:gd name="T51" fmla="*/ 2652 h 5492"/>
                <a:gd name="T52" fmla="*/ 1222 w 5961"/>
                <a:gd name="T53" fmla="*/ 2310 h 5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61" h="5492">
                  <a:moveTo>
                    <a:pt x="5960" y="344"/>
                  </a:moveTo>
                  <a:lnTo>
                    <a:pt x="5960" y="2841"/>
                  </a:lnTo>
                  <a:cubicBezTo>
                    <a:pt x="5960" y="3030"/>
                    <a:pt x="5808" y="3182"/>
                    <a:pt x="5619" y="3182"/>
                  </a:cubicBezTo>
                  <a:lnTo>
                    <a:pt x="5619" y="3182"/>
                  </a:lnTo>
                  <a:cubicBezTo>
                    <a:pt x="5430" y="3182"/>
                    <a:pt x="5277" y="3030"/>
                    <a:pt x="5277" y="2841"/>
                  </a:cubicBezTo>
                  <a:lnTo>
                    <a:pt x="5277" y="344"/>
                  </a:lnTo>
                  <a:cubicBezTo>
                    <a:pt x="5277" y="155"/>
                    <a:pt x="5430" y="3"/>
                    <a:pt x="5619" y="3"/>
                  </a:cubicBezTo>
                  <a:lnTo>
                    <a:pt x="5619" y="3"/>
                  </a:lnTo>
                  <a:cubicBezTo>
                    <a:pt x="5805" y="0"/>
                    <a:pt x="5960" y="153"/>
                    <a:pt x="5960" y="344"/>
                  </a:cubicBezTo>
                  <a:close/>
                  <a:moveTo>
                    <a:pt x="342" y="0"/>
                  </a:moveTo>
                  <a:lnTo>
                    <a:pt x="342" y="0"/>
                  </a:lnTo>
                  <a:cubicBezTo>
                    <a:pt x="152" y="0"/>
                    <a:pt x="0" y="153"/>
                    <a:pt x="0" y="342"/>
                  </a:cubicBezTo>
                  <a:lnTo>
                    <a:pt x="0" y="2838"/>
                  </a:lnTo>
                  <a:cubicBezTo>
                    <a:pt x="0" y="3027"/>
                    <a:pt x="152" y="3180"/>
                    <a:pt x="342" y="3180"/>
                  </a:cubicBezTo>
                  <a:lnTo>
                    <a:pt x="342" y="3180"/>
                  </a:lnTo>
                  <a:cubicBezTo>
                    <a:pt x="531" y="3180"/>
                    <a:pt x="683" y="3027"/>
                    <a:pt x="683" y="2838"/>
                  </a:cubicBezTo>
                  <a:lnTo>
                    <a:pt x="683" y="342"/>
                  </a:lnTo>
                  <a:cubicBezTo>
                    <a:pt x="686" y="153"/>
                    <a:pt x="533" y="0"/>
                    <a:pt x="342" y="0"/>
                  </a:cubicBezTo>
                  <a:close/>
                  <a:moveTo>
                    <a:pt x="1222" y="2310"/>
                  </a:moveTo>
                  <a:lnTo>
                    <a:pt x="1222" y="2310"/>
                  </a:lnTo>
                  <a:cubicBezTo>
                    <a:pt x="1033" y="2310"/>
                    <a:pt x="881" y="2463"/>
                    <a:pt x="881" y="2652"/>
                  </a:cubicBezTo>
                  <a:lnTo>
                    <a:pt x="881" y="5149"/>
                  </a:lnTo>
                  <a:cubicBezTo>
                    <a:pt x="881" y="5339"/>
                    <a:pt x="1033" y="5491"/>
                    <a:pt x="1222" y="5491"/>
                  </a:cubicBezTo>
                  <a:lnTo>
                    <a:pt x="1222" y="5491"/>
                  </a:lnTo>
                  <a:cubicBezTo>
                    <a:pt x="1411" y="5491"/>
                    <a:pt x="1563" y="5339"/>
                    <a:pt x="1563" y="5149"/>
                  </a:cubicBezTo>
                  <a:lnTo>
                    <a:pt x="1563" y="2652"/>
                  </a:lnTo>
                  <a:cubicBezTo>
                    <a:pt x="1563" y="2463"/>
                    <a:pt x="1411" y="2310"/>
                    <a:pt x="1222" y="23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0790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5452E-CC80-4E11-A134-EB1485F3BA55}"/>
              </a:ext>
            </a:extLst>
          </p:cNvPr>
          <p:cNvGrpSpPr>
            <a:grpSpLocks noChangeAspect="1"/>
          </p:cNvGrpSpPr>
          <p:nvPr/>
        </p:nvGrpSpPr>
        <p:grpSpPr>
          <a:xfrm>
            <a:off x="6988302" y="0"/>
            <a:ext cx="2155698" cy="5148072"/>
            <a:chOff x="6988302" y="0"/>
            <a:chExt cx="2155698" cy="51480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CC669C-90F5-428D-9CEA-FA9552DB200B}"/>
                </a:ext>
              </a:extLst>
            </p:cNvPr>
            <p:cNvSpPr/>
            <p:nvPr/>
          </p:nvSpPr>
          <p:spPr>
            <a:xfrm>
              <a:off x="6988302" y="0"/>
              <a:ext cx="2155698" cy="5148072"/>
            </a:xfrm>
            <a:prstGeom prst="rect">
              <a:avLst/>
            </a:prstGeom>
            <a:solidFill>
              <a:srgbClr val="00A7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">
              <a:extLst>
                <a:ext uri="{FF2B5EF4-FFF2-40B4-BE49-F238E27FC236}">
                  <a16:creationId xmlns:a16="http://schemas.microsoft.com/office/drawing/2014/main" id="{1E68BF0C-5F1C-427A-BC18-A8B4A09985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6595" y="95678"/>
              <a:ext cx="2039112" cy="2052997"/>
            </a:xfrm>
            <a:custGeom>
              <a:avLst/>
              <a:gdLst>
                <a:gd name="T0" fmla="*/ 2464 w 4534"/>
                <a:gd name="T1" fmla="*/ 2232 h 4564"/>
                <a:gd name="T2" fmla="*/ 2080 w 4534"/>
                <a:gd name="T3" fmla="*/ 3739 h 4564"/>
                <a:gd name="T4" fmla="*/ 192 w 4534"/>
                <a:gd name="T5" fmla="*/ 3920 h 4564"/>
                <a:gd name="T6" fmla="*/ 192 w 4534"/>
                <a:gd name="T7" fmla="*/ 2032 h 4564"/>
                <a:gd name="T8" fmla="*/ 3827 w 4534"/>
                <a:gd name="T9" fmla="*/ 3423 h 4564"/>
                <a:gd name="T10" fmla="*/ 3827 w 4534"/>
                <a:gd name="T11" fmla="*/ 4563 h 4564"/>
                <a:gd name="T12" fmla="*/ 4019 w 4534"/>
                <a:gd name="T13" fmla="*/ 1538 h 4564"/>
                <a:gd name="T14" fmla="*/ 3635 w 4534"/>
                <a:gd name="T15" fmla="*/ 2294 h 4564"/>
                <a:gd name="T16" fmla="*/ 4019 w 4534"/>
                <a:gd name="T17" fmla="*/ 1538 h 4564"/>
                <a:gd name="T18" fmla="*/ 3827 w 4534"/>
                <a:gd name="T19" fmla="*/ 2731 h 4564"/>
                <a:gd name="T20" fmla="*/ 3827 w 4534"/>
                <a:gd name="T21" fmla="*/ 3242 h 4564"/>
                <a:gd name="T22" fmla="*/ 3827 w 4534"/>
                <a:gd name="T23" fmla="*/ 691 h 4564"/>
                <a:gd name="T24" fmla="*/ 3827 w 4534"/>
                <a:gd name="T25" fmla="*/ 1202 h 4564"/>
                <a:gd name="T26" fmla="*/ 4341 w 4534"/>
                <a:gd name="T27" fmla="*/ 1890 h 4564"/>
                <a:gd name="T28" fmla="*/ 4341 w 4534"/>
                <a:gd name="T29" fmla="*/ 0 h 4564"/>
                <a:gd name="T30" fmla="*/ 4149 w 4534"/>
                <a:gd name="T31" fmla="*/ 3745 h 4564"/>
                <a:gd name="T32" fmla="*/ 4533 w 4534"/>
                <a:gd name="T33" fmla="*/ 2238 h 4564"/>
                <a:gd name="T34" fmla="*/ 4149 w 4534"/>
                <a:gd name="T35" fmla="*/ 3745 h 4564"/>
                <a:gd name="T36" fmla="*/ 3099 w 4534"/>
                <a:gd name="T37" fmla="*/ 192 h 4564"/>
                <a:gd name="T38" fmla="*/ 3483 w 4534"/>
                <a:gd name="T39" fmla="*/ 948 h 4564"/>
                <a:gd name="T40" fmla="*/ 3291 w 4534"/>
                <a:gd name="T41" fmla="*/ 2046 h 4564"/>
                <a:gd name="T42" fmla="*/ 3291 w 4534"/>
                <a:gd name="T43" fmla="*/ 3186 h 4564"/>
                <a:gd name="T44" fmla="*/ 3483 w 4534"/>
                <a:gd name="T45" fmla="*/ 3615 h 4564"/>
                <a:gd name="T46" fmla="*/ 3099 w 4534"/>
                <a:gd name="T47" fmla="*/ 3742 h 4564"/>
                <a:gd name="T48" fmla="*/ 3483 w 4534"/>
                <a:gd name="T49" fmla="*/ 1665 h 4564"/>
                <a:gd name="T50" fmla="*/ 3099 w 4534"/>
                <a:gd name="T51" fmla="*/ 1538 h 4564"/>
                <a:gd name="T52" fmla="*/ 3483 w 4534"/>
                <a:gd name="T53" fmla="*/ 1665 h 4564"/>
                <a:gd name="T54" fmla="*/ 2591 w 4534"/>
                <a:gd name="T55" fmla="*/ 1538 h 4564"/>
                <a:gd name="T56" fmla="*/ 2975 w 4534"/>
                <a:gd name="T57" fmla="*/ 2294 h 4564"/>
                <a:gd name="T58" fmla="*/ 2783 w 4534"/>
                <a:gd name="T59" fmla="*/ 3423 h 4564"/>
                <a:gd name="T60" fmla="*/ 2783 w 4534"/>
                <a:gd name="T61" fmla="*/ 4563 h 4564"/>
                <a:gd name="T62" fmla="*/ 2975 w 4534"/>
                <a:gd name="T63" fmla="*/ 2923 h 4564"/>
                <a:gd name="T64" fmla="*/ 2591 w 4534"/>
                <a:gd name="T65" fmla="*/ 3050 h 4564"/>
                <a:gd name="T66" fmla="*/ 1945 w 4534"/>
                <a:gd name="T67" fmla="*/ 1538 h 4564"/>
                <a:gd name="T68" fmla="*/ 1561 w 4534"/>
                <a:gd name="T69" fmla="*/ 2294 h 4564"/>
                <a:gd name="T70" fmla="*/ 1945 w 4534"/>
                <a:gd name="T71" fmla="*/ 1538 h 4564"/>
                <a:gd name="T72" fmla="*/ 1753 w 4534"/>
                <a:gd name="T73" fmla="*/ 2731 h 4564"/>
                <a:gd name="T74" fmla="*/ 1753 w 4534"/>
                <a:gd name="T75" fmla="*/ 3242 h 4564"/>
                <a:gd name="T76" fmla="*/ 1231 w 4534"/>
                <a:gd name="T77" fmla="*/ 2046 h 4564"/>
                <a:gd name="T78" fmla="*/ 1231 w 4534"/>
                <a:gd name="T79" fmla="*/ 3186 h 4564"/>
                <a:gd name="T80" fmla="*/ 1423 w 4534"/>
                <a:gd name="T81" fmla="*/ 3615 h 4564"/>
                <a:gd name="T82" fmla="*/ 1039 w 4534"/>
                <a:gd name="T83" fmla="*/ 3742 h 4564"/>
                <a:gd name="T84" fmla="*/ 1423 w 4534"/>
                <a:gd name="T85" fmla="*/ 1665 h 4564"/>
                <a:gd name="T86" fmla="*/ 1039 w 4534"/>
                <a:gd name="T87" fmla="*/ 1538 h 4564"/>
                <a:gd name="T88" fmla="*/ 1423 w 4534"/>
                <a:gd name="T89" fmla="*/ 1665 h 4564"/>
                <a:gd name="T90" fmla="*/ 511 w 4534"/>
                <a:gd name="T91" fmla="*/ 1538 h 4564"/>
                <a:gd name="T92" fmla="*/ 895 w 4534"/>
                <a:gd name="T93" fmla="*/ 2294 h 4564"/>
                <a:gd name="T94" fmla="*/ 703 w 4534"/>
                <a:gd name="T95" fmla="*/ 2731 h 4564"/>
                <a:gd name="T96" fmla="*/ 703 w 4534"/>
                <a:gd name="T97" fmla="*/ 3242 h 4564"/>
                <a:gd name="T98" fmla="*/ 895 w 4534"/>
                <a:gd name="T99" fmla="*/ 883 h 4564"/>
                <a:gd name="T100" fmla="*/ 511 w 4534"/>
                <a:gd name="T101" fmla="*/ 101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4" h="4564">
                  <a:moveTo>
                    <a:pt x="2080" y="2232"/>
                  </a:moveTo>
                  <a:cubicBezTo>
                    <a:pt x="2080" y="2128"/>
                    <a:pt x="2165" y="2040"/>
                    <a:pt x="2272" y="2040"/>
                  </a:cubicBezTo>
                  <a:lnTo>
                    <a:pt x="2272" y="2040"/>
                  </a:lnTo>
                  <a:cubicBezTo>
                    <a:pt x="2376" y="2040"/>
                    <a:pt x="2464" y="2125"/>
                    <a:pt x="2464" y="2232"/>
                  </a:cubicBezTo>
                  <a:lnTo>
                    <a:pt x="2464" y="3739"/>
                  </a:lnTo>
                  <a:cubicBezTo>
                    <a:pt x="2464" y="3843"/>
                    <a:pt x="2379" y="3931"/>
                    <a:pt x="2272" y="3931"/>
                  </a:cubicBezTo>
                  <a:lnTo>
                    <a:pt x="2272" y="3931"/>
                  </a:lnTo>
                  <a:cubicBezTo>
                    <a:pt x="2168" y="3931"/>
                    <a:pt x="2080" y="3846"/>
                    <a:pt x="2080" y="3739"/>
                  </a:cubicBezTo>
                  <a:lnTo>
                    <a:pt x="2080" y="2232"/>
                  </a:lnTo>
                  <a:close/>
                  <a:moveTo>
                    <a:pt x="0" y="3728"/>
                  </a:moveTo>
                  <a:cubicBezTo>
                    <a:pt x="0" y="3832"/>
                    <a:pt x="85" y="3920"/>
                    <a:pt x="192" y="3920"/>
                  </a:cubicBezTo>
                  <a:lnTo>
                    <a:pt x="192" y="3920"/>
                  </a:lnTo>
                  <a:cubicBezTo>
                    <a:pt x="297" y="3920"/>
                    <a:pt x="384" y="3835"/>
                    <a:pt x="384" y="3728"/>
                  </a:cubicBezTo>
                  <a:lnTo>
                    <a:pt x="384" y="2223"/>
                  </a:lnTo>
                  <a:cubicBezTo>
                    <a:pt x="384" y="2119"/>
                    <a:pt x="299" y="2032"/>
                    <a:pt x="192" y="2032"/>
                  </a:cubicBezTo>
                  <a:lnTo>
                    <a:pt x="192" y="2032"/>
                  </a:lnTo>
                  <a:cubicBezTo>
                    <a:pt x="88" y="2032"/>
                    <a:pt x="0" y="2116"/>
                    <a:pt x="0" y="2223"/>
                  </a:cubicBezTo>
                  <a:lnTo>
                    <a:pt x="0" y="3728"/>
                  </a:lnTo>
                  <a:close/>
                  <a:moveTo>
                    <a:pt x="4019" y="3615"/>
                  </a:moveTo>
                  <a:cubicBezTo>
                    <a:pt x="4019" y="3510"/>
                    <a:pt x="3934" y="3423"/>
                    <a:pt x="3827" y="3423"/>
                  </a:cubicBezTo>
                  <a:lnTo>
                    <a:pt x="3827" y="3423"/>
                  </a:lnTo>
                  <a:cubicBezTo>
                    <a:pt x="3723" y="3423"/>
                    <a:pt x="3635" y="3508"/>
                    <a:pt x="3635" y="3615"/>
                  </a:cubicBezTo>
                  <a:lnTo>
                    <a:pt x="3635" y="4371"/>
                  </a:lnTo>
                  <a:cubicBezTo>
                    <a:pt x="3635" y="4475"/>
                    <a:pt x="3720" y="4563"/>
                    <a:pt x="3827" y="4563"/>
                  </a:cubicBezTo>
                  <a:lnTo>
                    <a:pt x="3827" y="4563"/>
                  </a:lnTo>
                  <a:cubicBezTo>
                    <a:pt x="3931" y="4563"/>
                    <a:pt x="4019" y="4478"/>
                    <a:pt x="4019" y="4371"/>
                  </a:cubicBezTo>
                  <a:lnTo>
                    <a:pt x="4019" y="3615"/>
                  </a:lnTo>
                  <a:close/>
                  <a:moveTo>
                    <a:pt x="4019" y="1538"/>
                  </a:moveTo>
                  <a:cubicBezTo>
                    <a:pt x="4019" y="1433"/>
                    <a:pt x="3934" y="1346"/>
                    <a:pt x="3827" y="1346"/>
                  </a:cubicBezTo>
                  <a:lnTo>
                    <a:pt x="3827" y="1346"/>
                  </a:lnTo>
                  <a:cubicBezTo>
                    <a:pt x="3723" y="1346"/>
                    <a:pt x="3635" y="1430"/>
                    <a:pt x="3635" y="1538"/>
                  </a:cubicBezTo>
                  <a:lnTo>
                    <a:pt x="3635" y="2294"/>
                  </a:lnTo>
                  <a:cubicBezTo>
                    <a:pt x="3635" y="2398"/>
                    <a:pt x="3720" y="2486"/>
                    <a:pt x="3827" y="2486"/>
                  </a:cubicBezTo>
                  <a:lnTo>
                    <a:pt x="3827" y="2486"/>
                  </a:lnTo>
                  <a:cubicBezTo>
                    <a:pt x="3931" y="2486"/>
                    <a:pt x="4019" y="2401"/>
                    <a:pt x="4019" y="2294"/>
                  </a:cubicBezTo>
                  <a:lnTo>
                    <a:pt x="4019" y="1538"/>
                  </a:lnTo>
                  <a:close/>
                  <a:moveTo>
                    <a:pt x="4019" y="3050"/>
                  </a:moveTo>
                  <a:lnTo>
                    <a:pt x="4019" y="2923"/>
                  </a:lnTo>
                  <a:cubicBezTo>
                    <a:pt x="4019" y="2819"/>
                    <a:pt x="3934" y="2731"/>
                    <a:pt x="3827" y="2731"/>
                  </a:cubicBezTo>
                  <a:lnTo>
                    <a:pt x="3827" y="2731"/>
                  </a:lnTo>
                  <a:cubicBezTo>
                    <a:pt x="3723" y="2731"/>
                    <a:pt x="3635" y="2816"/>
                    <a:pt x="3635" y="2923"/>
                  </a:cubicBezTo>
                  <a:lnTo>
                    <a:pt x="3635" y="3050"/>
                  </a:lnTo>
                  <a:cubicBezTo>
                    <a:pt x="3635" y="3155"/>
                    <a:pt x="3720" y="3242"/>
                    <a:pt x="3827" y="3242"/>
                  </a:cubicBezTo>
                  <a:lnTo>
                    <a:pt x="3827" y="3242"/>
                  </a:lnTo>
                  <a:cubicBezTo>
                    <a:pt x="3934" y="3239"/>
                    <a:pt x="4019" y="3155"/>
                    <a:pt x="4019" y="3050"/>
                  </a:cubicBezTo>
                  <a:close/>
                  <a:moveTo>
                    <a:pt x="4019" y="1010"/>
                  </a:moveTo>
                  <a:lnTo>
                    <a:pt x="4019" y="883"/>
                  </a:lnTo>
                  <a:cubicBezTo>
                    <a:pt x="4019" y="779"/>
                    <a:pt x="3934" y="691"/>
                    <a:pt x="3827" y="691"/>
                  </a:cubicBezTo>
                  <a:lnTo>
                    <a:pt x="3827" y="691"/>
                  </a:lnTo>
                  <a:cubicBezTo>
                    <a:pt x="3723" y="691"/>
                    <a:pt x="3635" y="776"/>
                    <a:pt x="3635" y="883"/>
                  </a:cubicBezTo>
                  <a:lnTo>
                    <a:pt x="3635" y="1010"/>
                  </a:lnTo>
                  <a:cubicBezTo>
                    <a:pt x="3635" y="1114"/>
                    <a:pt x="3720" y="1202"/>
                    <a:pt x="3827" y="1202"/>
                  </a:cubicBezTo>
                  <a:lnTo>
                    <a:pt x="3827" y="1202"/>
                  </a:lnTo>
                  <a:cubicBezTo>
                    <a:pt x="3934" y="1199"/>
                    <a:pt x="4019" y="1114"/>
                    <a:pt x="4019" y="1010"/>
                  </a:cubicBezTo>
                  <a:close/>
                  <a:moveTo>
                    <a:pt x="4149" y="1699"/>
                  </a:moveTo>
                  <a:cubicBezTo>
                    <a:pt x="4149" y="1803"/>
                    <a:pt x="4233" y="1890"/>
                    <a:pt x="4341" y="1890"/>
                  </a:cubicBezTo>
                  <a:lnTo>
                    <a:pt x="4341" y="1890"/>
                  </a:lnTo>
                  <a:cubicBezTo>
                    <a:pt x="4445" y="1890"/>
                    <a:pt x="4533" y="1806"/>
                    <a:pt x="4533" y="1699"/>
                  </a:cubicBezTo>
                  <a:lnTo>
                    <a:pt x="4533" y="192"/>
                  </a:lnTo>
                  <a:cubicBezTo>
                    <a:pt x="4533" y="87"/>
                    <a:pt x="4448" y="0"/>
                    <a:pt x="4341" y="0"/>
                  </a:cubicBezTo>
                  <a:lnTo>
                    <a:pt x="4341" y="0"/>
                  </a:lnTo>
                  <a:cubicBezTo>
                    <a:pt x="4236" y="0"/>
                    <a:pt x="4149" y="84"/>
                    <a:pt x="4149" y="192"/>
                  </a:cubicBezTo>
                  <a:lnTo>
                    <a:pt x="4149" y="1699"/>
                  </a:lnTo>
                  <a:close/>
                  <a:moveTo>
                    <a:pt x="4149" y="3745"/>
                  </a:moveTo>
                  <a:cubicBezTo>
                    <a:pt x="4149" y="3849"/>
                    <a:pt x="4233" y="3936"/>
                    <a:pt x="4341" y="3936"/>
                  </a:cubicBezTo>
                  <a:lnTo>
                    <a:pt x="4341" y="3936"/>
                  </a:lnTo>
                  <a:cubicBezTo>
                    <a:pt x="4445" y="3936"/>
                    <a:pt x="4533" y="3852"/>
                    <a:pt x="4533" y="3745"/>
                  </a:cubicBezTo>
                  <a:lnTo>
                    <a:pt x="4533" y="2238"/>
                  </a:lnTo>
                  <a:cubicBezTo>
                    <a:pt x="4533" y="2133"/>
                    <a:pt x="4448" y="2046"/>
                    <a:pt x="4341" y="2046"/>
                  </a:cubicBezTo>
                  <a:lnTo>
                    <a:pt x="4341" y="2046"/>
                  </a:lnTo>
                  <a:cubicBezTo>
                    <a:pt x="4236" y="2046"/>
                    <a:pt x="4149" y="2130"/>
                    <a:pt x="4149" y="2238"/>
                  </a:cubicBezTo>
                  <a:lnTo>
                    <a:pt x="4149" y="3745"/>
                  </a:lnTo>
                  <a:close/>
                  <a:moveTo>
                    <a:pt x="3483" y="192"/>
                  </a:moveTo>
                  <a:cubicBezTo>
                    <a:pt x="3483" y="87"/>
                    <a:pt x="3398" y="0"/>
                    <a:pt x="3291" y="0"/>
                  </a:cubicBezTo>
                  <a:lnTo>
                    <a:pt x="3291" y="0"/>
                  </a:lnTo>
                  <a:cubicBezTo>
                    <a:pt x="3186" y="0"/>
                    <a:pt x="3099" y="84"/>
                    <a:pt x="3099" y="192"/>
                  </a:cubicBezTo>
                  <a:lnTo>
                    <a:pt x="3099" y="948"/>
                  </a:lnTo>
                  <a:cubicBezTo>
                    <a:pt x="3099" y="1052"/>
                    <a:pt x="3184" y="1140"/>
                    <a:pt x="3291" y="1140"/>
                  </a:cubicBezTo>
                  <a:lnTo>
                    <a:pt x="3291" y="1140"/>
                  </a:lnTo>
                  <a:cubicBezTo>
                    <a:pt x="3395" y="1140"/>
                    <a:pt x="3483" y="1055"/>
                    <a:pt x="3483" y="948"/>
                  </a:cubicBezTo>
                  <a:lnTo>
                    <a:pt x="3483" y="192"/>
                  </a:lnTo>
                  <a:close/>
                  <a:moveTo>
                    <a:pt x="3483" y="2238"/>
                  </a:moveTo>
                  <a:cubicBezTo>
                    <a:pt x="3483" y="2133"/>
                    <a:pt x="3398" y="2046"/>
                    <a:pt x="3291" y="2046"/>
                  </a:cubicBezTo>
                  <a:lnTo>
                    <a:pt x="3291" y="2046"/>
                  </a:lnTo>
                  <a:cubicBezTo>
                    <a:pt x="3186" y="2046"/>
                    <a:pt x="3099" y="2130"/>
                    <a:pt x="3099" y="2238"/>
                  </a:cubicBezTo>
                  <a:lnTo>
                    <a:pt x="3099" y="2994"/>
                  </a:lnTo>
                  <a:cubicBezTo>
                    <a:pt x="3099" y="3098"/>
                    <a:pt x="3184" y="3186"/>
                    <a:pt x="3291" y="3186"/>
                  </a:cubicBezTo>
                  <a:lnTo>
                    <a:pt x="3291" y="3186"/>
                  </a:lnTo>
                  <a:cubicBezTo>
                    <a:pt x="3395" y="3186"/>
                    <a:pt x="3483" y="3101"/>
                    <a:pt x="3483" y="2994"/>
                  </a:cubicBezTo>
                  <a:lnTo>
                    <a:pt x="3483" y="2238"/>
                  </a:lnTo>
                  <a:close/>
                  <a:moveTo>
                    <a:pt x="3483" y="3742"/>
                  </a:moveTo>
                  <a:lnTo>
                    <a:pt x="3483" y="3615"/>
                  </a:lnTo>
                  <a:cubicBezTo>
                    <a:pt x="3483" y="3510"/>
                    <a:pt x="3398" y="3423"/>
                    <a:pt x="3291" y="3423"/>
                  </a:cubicBezTo>
                  <a:lnTo>
                    <a:pt x="3291" y="3423"/>
                  </a:lnTo>
                  <a:cubicBezTo>
                    <a:pt x="3186" y="3423"/>
                    <a:pt x="3099" y="3508"/>
                    <a:pt x="3099" y="3615"/>
                  </a:cubicBezTo>
                  <a:lnTo>
                    <a:pt x="3099" y="3742"/>
                  </a:lnTo>
                  <a:cubicBezTo>
                    <a:pt x="3099" y="3846"/>
                    <a:pt x="3184" y="3934"/>
                    <a:pt x="3291" y="3934"/>
                  </a:cubicBezTo>
                  <a:lnTo>
                    <a:pt x="3291" y="3934"/>
                  </a:lnTo>
                  <a:cubicBezTo>
                    <a:pt x="3398" y="3931"/>
                    <a:pt x="3483" y="3846"/>
                    <a:pt x="3483" y="3742"/>
                  </a:cubicBezTo>
                  <a:close/>
                  <a:moveTo>
                    <a:pt x="3483" y="1665"/>
                  </a:moveTo>
                  <a:lnTo>
                    <a:pt x="3483" y="1538"/>
                  </a:lnTo>
                  <a:cubicBezTo>
                    <a:pt x="3483" y="1433"/>
                    <a:pt x="3398" y="1346"/>
                    <a:pt x="3291" y="1346"/>
                  </a:cubicBezTo>
                  <a:lnTo>
                    <a:pt x="3291" y="1346"/>
                  </a:lnTo>
                  <a:cubicBezTo>
                    <a:pt x="3186" y="1346"/>
                    <a:pt x="3099" y="1430"/>
                    <a:pt x="3099" y="1538"/>
                  </a:cubicBezTo>
                  <a:lnTo>
                    <a:pt x="3099" y="1665"/>
                  </a:lnTo>
                  <a:cubicBezTo>
                    <a:pt x="3099" y="1769"/>
                    <a:pt x="3184" y="1857"/>
                    <a:pt x="3291" y="1857"/>
                  </a:cubicBezTo>
                  <a:lnTo>
                    <a:pt x="3291" y="1857"/>
                  </a:lnTo>
                  <a:cubicBezTo>
                    <a:pt x="3398" y="1857"/>
                    <a:pt x="3483" y="1769"/>
                    <a:pt x="3483" y="1665"/>
                  </a:cubicBezTo>
                  <a:close/>
                  <a:moveTo>
                    <a:pt x="2975" y="1538"/>
                  </a:moveTo>
                  <a:cubicBezTo>
                    <a:pt x="2975" y="1433"/>
                    <a:pt x="2890" y="1346"/>
                    <a:pt x="2783" y="1346"/>
                  </a:cubicBezTo>
                  <a:lnTo>
                    <a:pt x="2783" y="1346"/>
                  </a:lnTo>
                  <a:cubicBezTo>
                    <a:pt x="2678" y="1346"/>
                    <a:pt x="2591" y="1430"/>
                    <a:pt x="2591" y="1538"/>
                  </a:cubicBezTo>
                  <a:lnTo>
                    <a:pt x="2591" y="2294"/>
                  </a:lnTo>
                  <a:cubicBezTo>
                    <a:pt x="2591" y="2398"/>
                    <a:pt x="2676" y="2486"/>
                    <a:pt x="2783" y="2486"/>
                  </a:cubicBezTo>
                  <a:lnTo>
                    <a:pt x="2783" y="2486"/>
                  </a:lnTo>
                  <a:cubicBezTo>
                    <a:pt x="2887" y="2486"/>
                    <a:pt x="2975" y="2401"/>
                    <a:pt x="2975" y="2294"/>
                  </a:cubicBezTo>
                  <a:lnTo>
                    <a:pt x="2975" y="1538"/>
                  </a:lnTo>
                  <a:close/>
                  <a:moveTo>
                    <a:pt x="2975" y="3615"/>
                  </a:moveTo>
                  <a:cubicBezTo>
                    <a:pt x="2975" y="3510"/>
                    <a:pt x="2890" y="3423"/>
                    <a:pt x="2783" y="3423"/>
                  </a:cubicBezTo>
                  <a:lnTo>
                    <a:pt x="2783" y="3423"/>
                  </a:lnTo>
                  <a:cubicBezTo>
                    <a:pt x="2678" y="3423"/>
                    <a:pt x="2591" y="3508"/>
                    <a:pt x="2591" y="3615"/>
                  </a:cubicBezTo>
                  <a:lnTo>
                    <a:pt x="2591" y="4371"/>
                  </a:lnTo>
                  <a:cubicBezTo>
                    <a:pt x="2591" y="4475"/>
                    <a:pt x="2676" y="4563"/>
                    <a:pt x="2783" y="4563"/>
                  </a:cubicBezTo>
                  <a:lnTo>
                    <a:pt x="2783" y="4563"/>
                  </a:lnTo>
                  <a:cubicBezTo>
                    <a:pt x="2887" y="4563"/>
                    <a:pt x="2975" y="4478"/>
                    <a:pt x="2975" y="4371"/>
                  </a:cubicBezTo>
                  <a:lnTo>
                    <a:pt x="2975" y="3615"/>
                  </a:lnTo>
                  <a:close/>
                  <a:moveTo>
                    <a:pt x="2975" y="3050"/>
                  </a:moveTo>
                  <a:lnTo>
                    <a:pt x="2975" y="2923"/>
                  </a:lnTo>
                  <a:cubicBezTo>
                    <a:pt x="2975" y="2819"/>
                    <a:pt x="2890" y="2731"/>
                    <a:pt x="2783" y="2731"/>
                  </a:cubicBezTo>
                  <a:lnTo>
                    <a:pt x="2783" y="2731"/>
                  </a:lnTo>
                  <a:cubicBezTo>
                    <a:pt x="2678" y="2731"/>
                    <a:pt x="2591" y="2816"/>
                    <a:pt x="2591" y="2923"/>
                  </a:cubicBezTo>
                  <a:lnTo>
                    <a:pt x="2591" y="3050"/>
                  </a:lnTo>
                  <a:cubicBezTo>
                    <a:pt x="2591" y="3155"/>
                    <a:pt x="2676" y="3242"/>
                    <a:pt x="2783" y="3242"/>
                  </a:cubicBezTo>
                  <a:lnTo>
                    <a:pt x="2783" y="3242"/>
                  </a:lnTo>
                  <a:cubicBezTo>
                    <a:pt x="2890" y="3239"/>
                    <a:pt x="2975" y="3155"/>
                    <a:pt x="2975" y="3050"/>
                  </a:cubicBezTo>
                  <a:close/>
                  <a:moveTo>
                    <a:pt x="1945" y="1538"/>
                  </a:moveTo>
                  <a:cubicBezTo>
                    <a:pt x="1945" y="1433"/>
                    <a:pt x="1860" y="1346"/>
                    <a:pt x="1753" y="1346"/>
                  </a:cubicBezTo>
                  <a:lnTo>
                    <a:pt x="1753" y="1346"/>
                  </a:lnTo>
                  <a:cubicBezTo>
                    <a:pt x="1648" y="1346"/>
                    <a:pt x="1561" y="1430"/>
                    <a:pt x="1561" y="1538"/>
                  </a:cubicBezTo>
                  <a:lnTo>
                    <a:pt x="1561" y="2294"/>
                  </a:lnTo>
                  <a:cubicBezTo>
                    <a:pt x="1561" y="2398"/>
                    <a:pt x="1646" y="2486"/>
                    <a:pt x="1753" y="2486"/>
                  </a:cubicBezTo>
                  <a:lnTo>
                    <a:pt x="1753" y="2486"/>
                  </a:lnTo>
                  <a:cubicBezTo>
                    <a:pt x="1857" y="2486"/>
                    <a:pt x="1945" y="2401"/>
                    <a:pt x="1945" y="2294"/>
                  </a:cubicBezTo>
                  <a:lnTo>
                    <a:pt x="1945" y="1538"/>
                  </a:lnTo>
                  <a:close/>
                  <a:moveTo>
                    <a:pt x="1945" y="3050"/>
                  </a:moveTo>
                  <a:lnTo>
                    <a:pt x="1945" y="2923"/>
                  </a:lnTo>
                  <a:cubicBezTo>
                    <a:pt x="1945" y="2819"/>
                    <a:pt x="1860" y="2731"/>
                    <a:pt x="1753" y="2731"/>
                  </a:cubicBezTo>
                  <a:lnTo>
                    <a:pt x="1753" y="2731"/>
                  </a:lnTo>
                  <a:cubicBezTo>
                    <a:pt x="1648" y="2731"/>
                    <a:pt x="1561" y="2816"/>
                    <a:pt x="1561" y="2923"/>
                  </a:cubicBezTo>
                  <a:lnTo>
                    <a:pt x="1561" y="3050"/>
                  </a:lnTo>
                  <a:cubicBezTo>
                    <a:pt x="1561" y="3155"/>
                    <a:pt x="1646" y="3242"/>
                    <a:pt x="1753" y="3242"/>
                  </a:cubicBezTo>
                  <a:lnTo>
                    <a:pt x="1753" y="3242"/>
                  </a:lnTo>
                  <a:cubicBezTo>
                    <a:pt x="1860" y="3239"/>
                    <a:pt x="1945" y="3155"/>
                    <a:pt x="1945" y="3050"/>
                  </a:cubicBezTo>
                  <a:close/>
                  <a:moveTo>
                    <a:pt x="1423" y="2238"/>
                  </a:moveTo>
                  <a:cubicBezTo>
                    <a:pt x="1423" y="2133"/>
                    <a:pt x="1338" y="2046"/>
                    <a:pt x="1231" y="2046"/>
                  </a:cubicBezTo>
                  <a:lnTo>
                    <a:pt x="1231" y="2046"/>
                  </a:lnTo>
                  <a:cubicBezTo>
                    <a:pt x="1126" y="2046"/>
                    <a:pt x="1039" y="2130"/>
                    <a:pt x="1039" y="2238"/>
                  </a:cubicBezTo>
                  <a:lnTo>
                    <a:pt x="1039" y="2994"/>
                  </a:lnTo>
                  <a:cubicBezTo>
                    <a:pt x="1039" y="3098"/>
                    <a:pt x="1123" y="3186"/>
                    <a:pt x="1231" y="3186"/>
                  </a:cubicBezTo>
                  <a:lnTo>
                    <a:pt x="1231" y="3186"/>
                  </a:lnTo>
                  <a:cubicBezTo>
                    <a:pt x="1335" y="3186"/>
                    <a:pt x="1423" y="3101"/>
                    <a:pt x="1423" y="2994"/>
                  </a:cubicBezTo>
                  <a:lnTo>
                    <a:pt x="1423" y="2238"/>
                  </a:lnTo>
                  <a:close/>
                  <a:moveTo>
                    <a:pt x="1423" y="3742"/>
                  </a:moveTo>
                  <a:lnTo>
                    <a:pt x="1423" y="3615"/>
                  </a:lnTo>
                  <a:cubicBezTo>
                    <a:pt x="1423" y="3510"/>
                    <a:pt x="1338" y="3423"/>
                    <a:pt x="1231" y="3423"/>
                  </a:cubicBezTo>
                  <a:lnTo>
                    <a:pt x="1231" y="3423"/>
                  </a:lnTo>
                  <a:cubicBezTo>
                    <a:pt x="1126" y="3423"/>
                    <a:pt x="1039" y="3508"/>
                    <a:pt x="1039" y="3615"/>
                  </a:cubicBezTo>
                  <a:lnTo>
                    <a:pt x="1039" y="3742"/>
                  </a:lnTo>
                  <a:cubicBezTo>
                    <a:pt x="1039" y="3846"/>
                    <a:pt x="1123" y="3934"/>
                    <a:pt x="1231" y="3934"/>
                  </a:cubicBezTo>
                  <a:lnTo>
                    <a:pt x="1231" y="3934"/>
                  </a:lnTo>
                  <a:cubicBezTo>
                    <a:pt x="1338" y="3931"/>
                    <a:pt x="1423" y="3846"/>
                    <a:pt x="1423" y="3742"/>
                  </a:cubicBezTo>
                  <a:close/>
                  <a:moveTo>
                    <a:pt x="1423" y="1665"/>
                  </a:moveTo>
                  <a:lnTo>
                    <a:pt x="1423" y="1538"/>
                  </a:lnTo>
                  <a:cubicBezTo>
                    <a:pt x="1423" y="1433"/>
                    <a:pt x="1338" y="1346"/>
                    <a:pt x="1231" y="1346"/>
                  </a:cubicBezTo>
                  <a:lnTo>
                    <a:pt x="1231" y="1346"/>
                  </a:lnTo>
                  <a:cubicBezTo>
                    <a:pt x="1126" y="1346"/>
                    <a:pt x="1039" y="1430"/>
                    <a:pt x="1039" y="1538"/>
                  </a:cubicBezTo>
                  <a:lnTo>
                    <a:pt x="1039" y="1665"/>
                  </a:lnTo>
                  <a:cubicBezTo>
                    <a:pt x="1039" y="1769"/>
                    <a:pt x="1123" y="1857"/>
                    <a:pt x="1231" y="1857"/>
                  </a:cubicBezTo>
                  <a:lnTo>
                    <a:pt x="1231" y="1857"/>
                  </a:lnTo>
                  <a:cubicBezTo>
                    <a:pt x="1338" y="1857"/>
                    <a:pt x="1423" y="1769"/>
                    <a:pt x="1423" y="1665"/>
                  </a:cubicBezTo>
                  <a:close/>
                  <a:moveTo>
                    <a:pt x="895" y="1538"/>
                  </a:moveTo>
                  <a:cubicBezTo>
                    <a:pt x="895" y="1433"/>
                    <a:pt x="810" y="1346"/>
                    <a:pt x="703" y="1346"/>
                  </a:cubicBezTo>
                  <a:lnTo>
                    <a:pt x="703" y="1346"/>
                  </a:lnTo>
                  <a:cubicBezTo>
                    <a:pt x="599" y="1346"/>
                    <a:pt x="511" y="1430"/>
                    <a:pt x="511" y="1538"/>
                  </a:cubicBezTo>
                  <a:lnTo>
                    <a:pt x="511" y="2294"/>
                  </a:lnTo>
                  <a:cubicBezTo>
                    <a:pt x="511" y="2398"/>
                    <a:pt x="596" y="2486"/>
                    <a:pt x="703" y="2486"/>
                  </a:cubicBezTo>
                  <a:lnTo>
                    <a:pt x="703" y="2486"/>
                  </a:lnTo>
                  <a:cubicBezTo>
                    <a:pt x="807" y="2486"/>
                    <a:pt x="895" y="2401"/>
                    <a:pt x="895" y="2294"/>
                  </a:cubicBezTo>
                  <a:lnTo>
                    <a:pt x="895" y="1538"/>
                  </a:lnTo>
                  <a:close/>
                  <a:moveTo>
                    <a:pt x="895" y="3050"/>
                  </a:moveTo>
                  <a:lnTo>
                    <a:pt x="895" y="2923"/>
                  </a:lnTo>
                  <a:cubicBezTo>
                    <a:pt x="895" y="2819"/>
                    <a:pt x="810" y="2731"/>
                    <a:pt x="703" y="2731"/>
                  </a:cubicBezTo>
                  <a:lnTo>
                    <a:pt x="703" y="2731"/>
                  </a:lnTo>
                  <a:cubicBezTo>
                    <a:pt x="599" y="2731"/>
                    <a:pt x="511" y="2816"/>
                    <a:pt x="511" y="2923"/>
                  </a:cubicBezTo>
                  <a:lnTo>
                    <a:pt x="511" y="3050"/>
                  </a:lnTo>
                  <a:cubicBezTo>
                    <a:pt x="511" y="3155"/>
                    <a:pt x="596" y="3242"/>
                    <a:pt x="703" y="3242"/>
                  </a:cubicBezTo>
                  <a:lnTo>
                    <a:pt x="703" y="3242"/>
                  </a:lnTo>
                  <a:cubicBezTo>
                    <a:pt x="810" y="3239"/>
                    <a:pt x="895" y="3155"/>
                    <a:pt x="895" y="3050"/>
                  </a:cubicBezTo>
                  <a:close/>
                  <a:moveTo>
                    <a:pt x="895" y="1010"/>
                  </a:moveTo>
                  <a:lnTo>
                    <a:pt x="895" y="883"/>
                  </a:lnTo>
                  <a:cubicBezTo>
                    <a:pt x="895" y="779"/>
                    <a:pt x="810" y="691"/>
                    <a:pt x="703" y="691"/>
                  </a:cubicBezTo>
                  <a:lnTo>
                    <a:pt x="703" y="691"/>
                  </a:lnTo>
                  <a:cubicBezTo>
                    <a:pt x="599" y="691"/>
                    <a:pt x="511" y="776"/>
                    <a:pt x="511" y="883"/>
                  </a:cubicBezTo>
                  <a:lnTo>
                    <a:pt x="511" y="1010"/>
                  </a:lnTo>
                  <a:cubicBezTo>
                    <a:pt x="511" y="1114"/>
                    <a:pt x="596" y="1202"/>
                    <a:pt x="703" y="1202"/>
                  </a:cubicBezTo>
                  <a:lnTo>
                    <a:pt x="703" y="1202"/>
                  </a:lnTo>
                  <a:cubicBezTo>
                    <a:pt x="810" y="1199"/>
                    <a:pt x="895" y="1114"/>
                    <a:pt x="895" y="1010"/>
                  </a:cubicBezTo>
                  <a:close/>
                </a:path>
              </a:pathLst>
            </a:custGeom>
            <a:solidFill>
              <a:srgbClr val="2BB4E6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6126480" cy="3392424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 bwMode="white"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3"/>
          </p:nvPr>
        </p:nvSpPr>
        <p:spPr bwMode="white"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29F88534-15F5-46BD-964A-2CC469376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07E3E7C-A38C-47CA-B58C-6EC34372FF45}"/>
              </a:ext>
            </a:extLst>
          </p:cNvPr>
          <p:cNvSpPr txBox="1">
            <a:spLocks/>
          </p:cNvSpPr>
          <p:nvPr/>
        </p:nvSpPr>
        <p:spPr bwMode="auto">
          <a:xfrm>
            <a:off x="448056" y="192024"/>
            <a:ext cx="2722529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04739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98E666-1ED6-44E9-B48B-E2201C08716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300141"/>
            <a:ext cx="9144000" cy="843359"/>
            <a:chOff x="0" y="2149015"/>
            <a:chExt cx="9144000" cy="8433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A23456-E4E3-408D-B732-A43347337DEC}"/>
                </a:ext>
              </a:extLst>
            </p:cNvPr>
            <p:cNvSpPr/>
            <p:nvPr/>
          </p:nvSpPr>
          <p:spPr>
            <a:xfrm>
              <a:off x="0" y="2149015"/>
              <a:ext cx="9144000" cy="843359"/>
            </a:xfrm>
            <a:prstGeom prst="rect">
              <a:avLst/>
            </a:prstGeom>
            <a:solidFill>
              <a:srgbClr val="00A7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">
              <a:extLst>
                <a:ext uri="{FF2B5EF4-FFF2-40B4-BE49-F238E27FC236}">
                  <a16:creationId xmlns:a16="http://schemas.microsoft.com/office/drawing/2014/main" id="{9EA40011-D7A0-436B-B667-8600E9AA00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149015"/>
              <a:ext cx="9144000" cy="843359"/>
            </a:xfrm>
            <a:custGeom>
              <a:avLst/>
              <a:gdLst>
                <a:gd name="T0" fmla="*/ 13393 w 20319"/>
                <a:gd name="T1" fmla="*/ 875 h 1872"/>
                <a:gd name="T2" fmla="*/ 13579 w 20319"/>
                <a:gd name="T3" fmla="*/ 0 h 1872"/>
                <a:gd name="T4" fmla="*/ 14964 w 20319"/>
                <a:gd name="T5" fmla="*/ 381 h 1872"/>
                <a:gd name="T6" fmla="*/ 9700 w 20319"/>
                <a:gd name="T7" fmla="*/ 378 h 1872"/>
                <a:gd name="T8" fmla="*/ 14315 w 20319"/>
                <a:gd name="T9" fmla="*/ 259 h 1872"/>
                <a:gd name="T10" fmla="*/ 13855 w 20319"/>
                <a:gd name="T11" fmla="*/ 1301 h 1872"/>
                <a:gd name="T12" fmla="*/ 13855 w 20319"/>
                <a:gd name="T13" fmla="*/ 70 h 1872"/>
                <a:gd name="T14" fmla="*/ 13116 w 20319"/>
                <a:gd name="T15" fmla="*/ 1611 h 1872"/>
                <a:gd name="T16" fmla="*/ 10435 w 20319"/>
                <a:gd name="T17" fmla="*/ 1304 h 1872"/>
                <a:gd name="T18" fmla="*/ 10435 w 20319"/>
                <a:gd name="T19" fmla="*/ 1798 h 1872"/>
                <a:gd name="T20" fmla="*/ 10160 w 20319"/>
                <a:gd name="T21" fmla="*/ 567 h 1872"/>
                <a:gd name="T22" fmla="*/ 10160 w 20319"/>
                <a:gd name="T23" fmla="*/ 1182 h 1872"/>
                <a:gd name="T24" fmla="*/ 11358 w 20319"/>
                <a:gd name="T25" fmla="*/ 0 h 1872"/>
                <a:gd name="T26" fmla="*/ 11730 w 20319"/>
                <a:gd name="T27" fmla="*/ 1798 h 1872"/>
                <a:gd name="T28" fmla="*/ 11544 w 20319"/>
                <a:gd name="T29" fmla="*/ 875 h 1872"/>
                <a:gd name="T30" fmla="*/ 12744 w 20319"/>
                <a:gd name="T31" fmla="*/ 257 h 1872"/>
                <a:gd name="T32" fmla="*/ 18199 w 20319"/>
                <a:gd name="T33" fmla="*/ 0 h 1872"/>
                <a:gd name="T34" fmla="*/ 17736 w 20319"/>
                <a:gd name="T35" fmla="*/ 381 h 1872"/>
                <a:gd name="T36" fmla="*/ 18749 w 20319"/>
                <a:gd name="T37" fmla="*/ 1179 h 1872"/>
                <a:gd name="T38" fmla="*/ 20044 w 20319"/>
                <a:gd name="T39" fmla="*/ 1798 h 1872"/>
                <a:gd name="T40" fmla="*/ 17363 w 20319"/>
                <a:gd name="T41" fmla="*/ 872 h 1872"/>
                <a:gd name="T42" fmla="*/ 19584 w 20319"/>
                <a:gd name="T43" fmla="*/ 1487 h 1872"/>
                <a:gd name="T44" fmla="*/ 19398 w 20319"/>
                <a:gd name="T45" fmla="*/ 1182 h 1872"/>
                <a:gd name="T46" fmla="*/ 15515 w 20319"/>
                <a:gd name="T47" fmla="*/ 257 h 1872"/>
                <a:gd name="T48" fmla="*/ 15887 w 20319"/>
                <a:gd name="T49" fmla="*/ 872 h 1872"/>
                <a:gd name="T50" fmla="*/ 15241 w 20319"/>
                <a:gd name="T51" fmla="*/ 1490 h 1872"/>
                <a:gd name="T52" fmla="*/ 17549 w 20319"/>
                <a:gd name="T53" fmla="*/ 1301 h 1872"/>
                <a:gd name="T54" fmla="*/ 17087 w 20319"/>
                <a:gd name="T55" fmla="*/ 1490 h 1872"/>
                <a:gd name="T56" fmla="*/ 17273 w 20319"/>
                <a:gd name="T57" fmla="*/ 1871 h 1872"/>
                <a:gd name="T58" fmla="*/ 16627 w 20319"/>
                <a:gd name="T59" fmla="*/ 70 h 1872"/>
                <a:gd name="T60" fmla="*/ 2771 w 20319"/>
                <a:gd name="T61" fmla="*/ 1182 h 1872"/>
                <a:gd name="T62" fmla="*/ 2585 w 20319"/>
                <a:gd name="T63" fmla="*/ 257 h 1872"/>
                <a:gd name="T64" fmla="*/ 2495 w 20319"/>
                <a:gd name="T65" fmla="*/ 1304 h 1872"/>
                <a:gd name="T66" fmla="*/ 2122 w 20319"/>
                <a:gd name="T67" fmla="*/ 0 h 1872"/>
                <a:gd name="T68" fmla="*/ 4157 w 20319"/>
                <a:gd name="T69" fmla="*/ 875 h 1872"/>
                <a:gd name="T70" fmla="*/ 3971 w 20319"/>
                <a:gd name="T71" fmla="*/ 1798 h 1872"/>
                <a:gd name="T72" fmla="*/ 3880 w 20319"/>
                <a:gd name="T73" fmla="*/ 1487 h 1872"/>
                <a:gd name="T74" fmla="*/ 3694 w 20319"/>
                <a:gd name="T75" fmla="*/ 1182 h 1872"/>
                <a:gd name="T76" fmla="*/ 186 w 20319"/>
                <a:gd name="T77" fmla="*/ 257 h 1872"/>
                <a:gd name="T78" fmla="*/ 186 w 20319"/>
                <a:gd name="T79" fmla="*/ 1487 h 1872"/>
                <a:gd name="T80" fmla="*/ 4803 w 20319"/>
                <a:gd name="T81" fmla="*/ 1487 h 1872"/>
                <a:gd name="T82" fmla="*/ 1572 w 20319"/>
                <a:gd name="T83" fmla="*/ 73 h 1872"/>
                <a:gd name="T84" fmla="*/ 1386 w 20319"/>
                <a:gd name="T85" fmla="*/ 875 h 1872"/>
                <a:gd name="T86" fmla="*/ 1199 w 20319"/>
                <a:gd name="T87" fmla="*/ 1871 h 1872"/>
                <a:gd name="T88" fmla="*/ 1109 w 20319"/>
                <a:gd name="T89" fmla="*/ 257 h 1872"/>
                <a:gd name="T90" fmla="*/ 7851 w 20319"/>
                <a:gd name="T91" fmla="*/ 1490 h 1872"/>
                <a:gd name="T92" fmla="*/ 8128 w 20319"/>
                <a:gd name="T93" fmla="*/ 1487 h 1872"/>
                <a:gd name="T94" fmla="*/ 8037 w 20319"/>
                <a:gd name="T95" fmla="*/ 1798 h 1872"/>
                <a:gd name="T96" fmla="*/ 9513 w 20319"/>
                <a:gd name="T97" fmla="*/ 1304 h 1872"/>
                <a:gd name="T98" fmla="*/ 9423 w 20319"/>
                <a:gd name="T99" fmla="*/ 1487 h 1872"/>
                <a:gd name="T100" fmla="*/ 9886 w 20319"/>
                <a:gd name="T101" fmla="*/ 1871 h 1872"/>
                <a:gd name="T102" fmla="*/ 8588 w 20319"/>
                <a:gd name="T103" fmla="*/ 0 h 1872"/>
                <a:gd name="T104" fmla="*/ 9423 w 20319"/>
                <a:gd name="T105" fmla="*/ 257 h 1872"/>
                <a:gd name="T106" fmla="*/ 6189 w 20319"/>
                <a:gd name="T107" fmla="*/ 1871 h 1872"/>
                <a:gd name="T108" fmla="*/ 5356 w 20319"/>
                <a:gd name="T109" fmla="*/ 1487 h 1872"/>
                <a:gd name="T110" fmla="*/ 5266 w 20319"/>
                <a:gd name="T111" fmla="*/ 1179 h 1872"/>
                <a:gd name="T112" fmla="*/ 6279 w 20319"/>
                <a:gd name="T113" fmla="*/ 872 h 1872"/>
                <a:gd name="T114" fmla="*/ 6928 w 20319"/>
                <a:gd name="T115" fmla="*/ 875 h 1872"/>
                <a:gd name="T116" fmla="*/ 6465 w 20319"/>
                <a:gd name="T117" fmla="*/ 1301 h 1872"/>
                <a:gd name="T118" fmla="*/ 5816 w 20319"/>
                <a:gd name="T119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19" h="1872">
                  <a:moveTo>
                    <a:pt x="13206" y="1304"/>
                  </a:moveTo>
                  <a:lnTo>
                    <a:pt x="13206" y="1179"/>
                  </a:lnTo>
                  <a:cubicBezTo>
                    <a:pt x="13206" y="1078"/>
                    <a:pt x="13291" y="993"/>
                    <a:pt x="13393" y="993"/>
                  </a:cubicBezTo>
                  <a:lnTo>
                    <a:pt x="13393" y="993"/>
                  </a:lnTo>
                  <a:cubicBezTo>
                    <a:pt x="13494" y="993"/>
                    <a:pt x="13579" y="1078"/>
                    <a:pt x="13579" y="1179"/>
                  </a:cubicBezTo>
                  <a:lnTo>
                    <a:pt x="13579" y="1304"/>
                  </a:lnTo>
                  <a:cubicBezTo>
                    <a:pt x="13579" y="1405"/>
                    <a:pt x="13494" y="1490"/>
                    <a:pt x="13393" y="1490"/>
                  </a:cubicBezTo>
                  <a:lnTo>
                    <a:pt x="13393" y="1490"/>
                  </a:lnTo>
                  <a:cubicBezTo>
                    <a:pt x="13291" y="1490"/>
                    <a:pt x="13206" y="1408"/>
                    <a:pt x="13206" y="1304"/>
                  </a:cubicBezTo>
                  <a:close/>
                  <a:moveTo>
                    <a:pt x="13579" y="1871"/>
                  </a:moveTo>
                  <a:lnTo>
                    <a:pt x="13579" y="1798"/>
                  </a:lnTo>
                  <a:cubicBezTo>
                    <a:pt x="13579" y="1696"/>
                    <a:pt x="13494" y="1611"/>
                    <a:pt x="13393" y="1611"/>
                  </a:cubicBezTo>
                  <a:lnTo>
                    <a:pt x="13393" y="1611"/>
                  </a:lnTo>
                  <a:cubicBezTo>
                    <a:pt x="13291" y="1611"/>
                    <a:pt x="13206" y="1696"/>
                    <a:pt x="13206" y="1798"/>
                  </a:cubicBezTo>
                  <a:lnTo>
                    <a:pt x="13206" y="1871"/>
                  </a:lnTo>
                  <a:lnTo>
                    <a:pt x="13579" y="1871"/>
                  </a:lnTo>
                  <a:close/>
                  <a:moveTo>
                    <a:pt x="13393" y="875"/>
                  </a:moveTo>
                  <a:lnTo>
                    <a:pt x="13393" y="875"/>
                  </a:lnTo>
                  <a:cubicBezTo>
                    <a:pt x="13494" y="875"/>
                    <a:pt x="13579" y="790"/>
                    <a:pt x="13579" y="688"/>
                  </a:cubicBezTo>
                  <a:lnTo>
                    <a:pt x="13579" y="564"/>
                  </a:lnTo>
                  <a:cubicBezTo>
                    <a:pt x="13579" y="463"/>
                    <a:pt x="13494" y="378"/>
                    <a:pt x="13393" y="378"/>
                  </a:cubicBezTo>
                  <a:lnTo>
                    <a:pt x="13393" y="378"/>
                  </a:lnTo>
                  <a:cubicBezTo>
                    <a:pt x="13291" y="378"/>
                    <a:pt x="13206" y="463"/>
                    <a:pt x="13206" y="564"/>
                  </a:cubicBezTo>
                  <a:lnTo>
                    <a:pt x="13206" y="688"/>
                  </a:lnTo>
                  <a:cubicBezTo>
                    <a:pt x="13206" y="790"/>
                    <a:pt x="13291" y="875"/>
                    <a:pt x="13393" y="875"/>
                  </a:cubicBezTo>
                  <a:close/>
                  <a:moveTo>
                    <a:pt x="12470" y="1490"/>
                  </a:moveTo>
                  <a:cubicBezTo>
                    <a:pt x="12571" y="1490"/>
                    <a:pt x="12656" y="1405"/>
                    <a:pt x="12656" y="1304"/>
                  </a:cubicBezTo>
                  <a:lnTo>
                    <a:pt x="12656" y="1179"/>
                  </a:lnTo>
                  <a:cubicBezTo>
                    <a:pt x="12656" y="1078"/>
                    <a:pt x="12572" y="993"/>
                    <a:pt x="12470" y="993"/>
                  </a:cubicBezTo>
                  <a:cubicBezTo>
                    <a:pt x="12369" y="993"/>
                    <a:pt x="12284" y="1078"/>
                    <a:pt x="12284" y="1179"/>
                  </a:cubicBezTo>
                  <a:lnTo>
                    <a:pt x="12284" y="1304"/>
                  </a:lnTo>
                  <a:cubicBezTo>
                    <a:pt x="12284" y="1408"/>
                    <a:pt x="12365" y="1490"/>
                    <a:pt x="12470" y="1490"/>
                  </a:cubicBezTo>
                  <a:close/>
                  <a:moveTo>
                    <a:pt x="13393" y="259"/>
                  </a:moveTo>
                  <a:lnTo>
                    <a:pt x="13393" y="259"/>
                  </a:lnTo>
                  <a:cubicBezTo>
                    <a:pt x="13494" y="259"/>
                    <a:pt x="13579" y="175"/>
                    <a:pt x="13579" y="73"/>
                  </a:cubicBezTo>
                  <a:lnTo>
                    <a:pt x="13579" y="0"/>
                  </a:lnTo>
                  <a:lnTo>
                    <a:pt x="13206" y="0"/>
                  </a:lnTo>
                  <a:lnTo>
                    <a:pt x="13206" y="73"/>
                  </a:lnTo>
                  <a:cubicBezTo>
                    <a:pt x="13206" y="175"/>
                    <a:pt x="13291" y="259"/>
                    <a:pt x="13393" y="259"/>
                  </a:cubicBezTo>
                  <a:close/>
                  <a:moveTo>
                    <a:pt x="12470" y="875"/>
                  </a:moveTo>
                  <a:cubicBezTo>
                    <a:pt x="12571" y="875"/>
                    <a:pt x="12656" y="790"/>
                    <a:pt x="12656" y="688"/>
                  </a:cubicBezTo>
                  <a:lnTo>
                    <a:pt x="12656" y="564"/>
                  </a:lnTo>
                  <a:cubicBezTo>
                    <a:pt x="12656" y="463"/>
                    <a:pt x="12572" y="378"/>
                    <a:pt x="12470" y="378"/>
                  </a:cubicBezTo>
                  <a:cubicBezTo>
                    <a:pt x="12369" y="378"/>
                    <a:pt x="12284" y="463"/>
                    <a:pt x="12284" y="564"/>
                  </a:cubicBezTo>
                  <a:lnTo>
                    <a:pt x="12284" y="688"/>
                  </a:lnTo>
                  <a:cubicBezTo>
                    <a:pt x="12284" y="790"/>
                    <a:pt x="12365" y="875"/>
                    <a:pt x="12470" y="875"/>
                  </a:cubicBezTo>
                  <a:close/>
                  <a:moveTo>
                    <a:pt x="12470" y="259"/>
                  </a:moveTo>
                  <a:cubicBezTo>
                    <a:pt x="12571" y="259"/>
                    <a:pt x="12656" y="175"/>
                    <a:pt x="12656" y="73"/>
                  </a:cubicBezTo>
                  <a:lnTo>
                    <a:pt x="12656" y="0"/>
                  </a:lnTo>
                  <a:lnTo>
                    <a:pt x="12284" y="0"/>
                  </a:lnTo>
                  <a:lnTo>
                    <a:pt x="12284" y="73"/>
                  </a:lnTo>
                  <a:cubicBezTo>
                    <a:pt x="12284" y="175"/>
                    <a:pt x="12365" y="259"/>
                    <a:pt x="12470" y="259"/>
                  </a:cubicBezTo>
                  <a:close/>
                  <a:moveTo>
                    <a:pt x="14778" y="567"/>
                  </a:moveTo>
                  <a:cubicBezTo>
                    <a:pt x="14880" y="567"/>
                    <a:pt x="14964" y="482"/>
                    <a:pt x="14964" y="381"/>
                  </a:cubicBezTo>
                  <a:lnTo>
                    <a:pt x="14964" y="257"/>
                  </a:lnTo>
                  <a:cubicBezTo>
                    <a:pt x="14964" y="155"/>
                    <a:pt x="14880" y="70"/>
                    <a:pt x="14778" y="70"/>
                  </a:cubicBezTo>
                  <a:cubicBezTo>
                    <a:pt x="14677" y="70"/>
                    <a:pt x="14592" y="155"/>
                    <a:pt x="14592" y="257"/>
                  </a:cubicBezTo>
                  <a:lnTo>
                    <a:pt x="14592" y="381"/>
                  </a:lnTo>
                  <a:cubicBezTo>
                    <a:pt x="14592" y="482"/>
                    <a:pt x="14677" y="567"/>
                    <a:pt x="14778" y="567"/>
                  </a:cubicBezTo>
                  <a:close/>
                  <a:moveTo>
                    <a:pt x="12930" y="1182"/>
                  </a:moveTo>
                  <a:cubicBezTo>
                    <a:pt x="13031" y="1182"/>
                    <a:pt x="13116" y="1098"/>
                    <a:pt x="13116" y="996"/>
                  </a:cubicBezTo>
                  <a:lnTo>
                    <a:pt x="13116" y="872"/>
                  </a:lnTo>
                  <a:cubicBezTo>
                    <a:pt x="13116" y="770"/>
                    <a:pt x="13032" y="686"/>
                    <a:pt x="12930" y="686"/>
                  </a:cubicBezTo>
                  <a:cubicBezTo>
                    <a:pt x="12829" y="686"/>
                    <a:pt x="12744" y="770"/>
                    <a:pt x="12744" y="872"/>
                  </a:cubicBezTo>
                  <a:lnTo>
                    <a:pt x="12744" y="996"/>
                  </a:lnTo>
                  <a:cubicBezTo>
                    <a:pt x="12744" y="1098"/>
                    <a:pt x="12828" y="1182"/>
                    <a:pt x="12930" y="1182"/>
                  </a:cubicBezTo>
                  <a:close/>
                  <a:moveTo>
                    <a:pt x="9700" y="875"/>
                  </a:moveTo>
                  <a:lnTo>
                    <a:pt x="9700" y="875"/>
                  </a:lnTo>
                  <a:cubicBezTo>
                    <a:pt x="9801" y="875"/>
                    <a:pt x="9886" y="790"/>
                    <a:pt x="9886" y="688"/>
                  </a:cubicBezTo>
                  <a:lnTo>
                    <a:pt x="9886" y="564"/>
                  </a:lnTo>
                  <a:cubicBezTo>
                    <a:pt x="9886" y="463"/>
                    <a:pt x="9801" y="378"/>
                    <a:pt x="9700" y="378"/>
                  </a:cubicBezTo>
                  <a:lnTo>
                    <a:pt x="9700" y="378"/>
                  </a:lnTo>
                  <a:cubicBezTo>
                    <a:pt x="9598" y="378"/>
                    <a:pt x="9513" y="463"/>
                    <a:pt x="9513" y="564"/>
                  </a:cubicBezTo>
                  <a:lnTo>
                    <a:pt x="9513" y="688"/>
                  </a:lnTo>
                  <a:cubicBezTo>
                    <a:pt x="9513" y="790"/>
                    <a:pt x="9595" y="875"/>
                    <a:pt x="9700" y="875"/>
                  </a:cubicBezTo>
                  <a:close/>
                  <a:moveTo>
                    <a:pt x="14778" y="1798"/>
                  </a:moveTo>
                  <a:cubicBezTo>
                    <a:pt x="14880" y="1798"/>
                    <a:pt x="14964" y="1713"/>
                    <a:pt x="14964" y="1611"/>
                  </a:cubicBezTo>
                  <a:lnTo>
                    <a:pt x="14964" y="1487"/>
                  </a:lnTo>
                  <a:cubicBezTo>
                    <a:pt x="14964" y="1385"/>
                    <a:pt x="14880" y="1301"/>
                    <a:pt x="14778" y="1301"/>
                  </a:cubicBezTo>
                  <a:cubicBezTo>
                    <a:pt x="14677" y="1301"/>
                    <a:pt x="14592" y="1385"/>
                    <a:pt x="14592" y="1487"/>
                  </a:cubicBezTo>
                  <a:lnTo>
                    <a:pt x="14592" y="1611"/>
                  </a:lnTo>
                  <a:cubicBezTo>
                    <a:pt x="14592" y="1713"/>
                    <a:pt x="14677" y="1798"/>
                    <a:pt x="14778" y="1798"/>
                  </a:cubicBezTo>
                  <a:close/>
                  <a:moveTo>
                    <a:pt x="14315" y="875"/>
                  </a:moveTo>
                  <a:cubicBezTo>
                    <a:pt x="14417" y="875"/>
                    <a:pt x="14502" y="790"/>
                    <a:pt x="14502" y="688"/>
                  </a:cubicBezTo>
                  <a:lnTo>
                    <a:pt x="14502" y="564"/>
                  </a:lnTo>
                  <a:cubicBezTo>
                    <a:pt x="14502" y="463"/>
                    <a:pt x="14417" y="378"/>
                    <a:pt x="14315" y="378"/>
                  </a:cubicBezTo>
                  <a:cubicBezTo>
                    <a:pt x="14214" y="378"/>
                    <a:pt x="14129" y="463"/>
                    <a:pt x="14129" y="564"/>
                  </a:cubicBezTo>
                  <a:lnTo>
                    <a:pt x="14129" y="688"/>
                  </a:lnTo>
                  <a:cubicBezTo>
                    <a:pt x="14129" y="790"/>
                    <a:pt x="14214" y="875"/>
                    <a:pt x="14315" y="875"/>
                  </a:cubicBezTo>
                  <a:close/>
                  <a:moveTo>
                    <a:pt x="14315" y="259"/>
                  </a:moveTo>
                  <a:cubicBezTo>
                    <a:pt x="14417" y="259"/>
                    <a:pt x="14502" y="175"/>
                    <a:pt x="14502" y="73"/>
                  </a:cubicBezTo>
                  <a:lnTo>
                    <a:pt x="14502" y="0"/>
                  </a:lnTo>
                  <a:lnTo>
                    <a:pt x="14129" y="0"/>
                  </a:lnTo>
                  <a:lnTo>
                    <a:pt x="14129" y="73"/>
                  </a:lnTo>
                  <a:cubicBezTo>
                    <a:pt x="14129" y="175"/>
                    <a:pt x="14214" y="259"/>
                    <a:pt x="14315" y="259"/>
                  </a:cubicBezTo>
                  <a:close/>
                  <a:moveTo>
                    <a:pt x="14778" y="1182"/>
                  </a:moveTo>
                  <a:cubicBezTo>
                    <a:pt x="14880" y="1182"/>
                    <a:pt x="14964" y="1098"/>
                    <a:pt x="14964" y="996"/>
                  </a:cubicBezTo>
                  <a:lnTo>
                    <a:pt x="14964" y="872"/>
                  </a:lnTo>
                  <a:cubicBezTo>
                    <a:pt x="14964" y="770"/>
                    <a:pt x="14880" y="686"/>
                    <a:pt x="14778" y="686"/>
                  </a:cubicBezTo>
                  <a:cubicBezTo>
                    <a:pt x="14677" y="686"/>
                    <a:pt x="14592" y="770"/>
                    <a:pt x="14592" y="872"/>
                  </a:cubicBezTo>
                  <a:lnTo>
                    <a:pt x="14592" y="996"/>
                  </a:lnTo>
                  <a:cubicBezTo>
                    <a:pt x="14592" y="1098"/>
                    <a:pt x="14677" y="1182"/>
                    <a:pt x="14778" y="1182"/>
                  </a:cubicBezTo>
                  <a:close/>
                  <a:moveTo>
                    <a:pt x="13855" y="1798"/>
                  </a:moveTo>
                  <a:lnTo>
                    <a:pt x="13855" y="1798"/>
                  </a:lnTo>
                  <a:cubicBezTo>
                    <a:pt x="13957" y="1798"/>
                    <a:pt x="14042" y="1713"/>
                    <a:pt x="14042" y="1611"/>
                  </a:cubicBezTo>
                  <a:lnTo>
                    <a:pt x="14042" y="1487"/>
                  </a:lnTo>
                  <a:cubicBezTo>
                    <a:pt x="14042" y="1385"/>
                    <a:pt x="13957" y="1301"/>
                    <a:pt x="13855" y="1301"/>
                  </a:cubicBezTo>
                  <a:lnTo>
                    <a:pt x="13855" y="1301"/>
                  </a:lnTo>
                  <a:cubicBezTo>
                    <a:pt x="13754" y="1301"/>
                    <a:pt x="13669" y="1385"/>
                    <a:pt x="13669" y="1487"/>
                  </a:cubicBezTo>
                  <a:lnTo>
                    <a:pt x="13669" y="1611"/>
                  </a:lnTo>
                  <a:cubicBezTo>
                    <a:pt x="13669" y="1713"/>
                    <a:pt x="13751" y="1798"/>
                    <a:pt x="13855" y="1798"/>
                  </a:cubicBezTo>
                  <a:close/>
                  <a:moveTo>
                    <a:pt x="13855" y="1182"/>
                  </a:moveTo>
                  <a:lnTo>
                    <a:pt x="13855" y="1182"/>
                  </a:lnTo>
                  <a:cubicBezTo>
                    <a:pt x="13957" y="1182"/>
                    <a:pt x="14042" y="1098"/>
                    <a:pt x="14042" y="996"/>
                  </a:cubicBezTo>
                  <a:lnTo>
                    <a:pt x="14042" y="872"/>
                  </a:lnTo>
                  <a:cubicBezTo>
                    <a:pt x="14042" y="770"/>
                    <a:pt x="13957" y="686"/>
                    <a:pt x="13855" y="686"/>
                  </a:cubicBezTo>
                  <a:lnTo>
                    <a:pt x="13855" y="686"/>
                  </a:lnTo>
                  <a:cubicBezTo>
                    <a:pt x="13754" y="686"/>
                    <a:pt x="13669" y="770"/>
                    <a:pt x="13669" y="872"/>
                  </a:cubicBezTo>
                  <a:lnTo>
                    <a:pt x="13669" y="996"/>
                  </a:lnTo>
                  <a:cubicBezTo>
                    <a:pt x="13669" y="1098"/>
                    <a:pt x="13751" y="1182"/>
                    <a:pt x="13855" y="1182"/>
                  </a:cubicBezTo>
                  <a:close/>
                  <a:moveTo>
                    <a:pt x="13855" y="567"/>
                  </a:moveTo>
                  <a:lnTo>
                    <a:pt x="13855" y="567"/>
                  </a:lnTo>
                  <a:cubicBezTo>
                    <a:pt x="13957" y="567"/>
                    <a:pt x="14042" y="482"/>
                    <a:pt x="14042" y="381"/>
                  </a:cubicBezTo>
                  <a:lnTo>
                    <a:pt x="14042" y="257"/>
                  </a:lnTo>
                  <a:cubicBezTo>
                    <a:pt x="14042" y="155"/>
                    <a:pt x="13957" y="70"/>
                    <a:pt x="13855" y="70"/>
                  </a:cubicBezTo>
                  <a:lnTo>
                    <a:pt x="13855" y="70"/>
                  </a:lnTo>
                  <a:cubicBezTo>
                    <a:pt x="13754" y="70"/>
                    <a:pt x="13669" y="155"/>
                    <a:pt x="13669" y="257"/>
                  </a:cubicBezTo>
                  <a:lnTo>
                    <a:pt x="13669" y="381"/>
                  </a:lnTo>
                  <a:cubicBezTo>
                    <a:pt x="13669" y="482"/>
                    <a:pt x="13751" y="567"/>
                    <a:pt x="13855" y="567"/>
                  </a:cubicBezTo>
                  <a:close/>
                  <a:moveTo>
                    <a:pt x="14315" y="1490"/>
                  </a:moveTo>
                  <a:cubicBezTo>
                    <a:pt x="14417" y="1490"/>
                    <a:pt x="14502" y="1405"/>
                    <a:pt x="14502" y="1304"/>
                  </a:cubicBezTo>
                  <a:lnTo>
                    <a:pt x="14502" y="1179"/>
                  </a:lnTo>
                  <a:cubicBezTo>
                    <a:pt x="14502" y="1078"/>
                    <a:pt x="14417" y="993"/>
                    <a:pt x="14315" y="993"/>
                  </a:cubicBezTo>
                  <a:cubicBezTo>
                    <a:pt x="14214" y="993"/>
                    <a:pt x="14129" y="1078"/>
                    <a:pt x="14129" y="1179"/>
                  </a:cubicBezTo>
                  <a:lnTo>
                    <a:pt x="14129" y="1304"/>
                  </a:lnTo>
                  <a:cubicBezTo>
                    <a:pt x="14129" y="1408"/>
                    <a:pt x="14214" y="1490"/>
                    <a:pt x="14315" y="1490"/>
                  </a:cubicBezTo>
                  <a:close/>
                  <a:moveTo>
                    <a:pt x="14502" y="1871"/>
                  </a:moveTo>
                  <a:lnTo>
                    <a:pt x="14502" y="1798"/>
                  </a:lnTo>
                  <a:cubicBezTo>
                    <a:pt x="14502" y="1696"/>
                    <a:pt x="14417" y="1611"/>
                    <a:pt x="14315" y="1611"/>
                  </a:cubicBezTo>
                  <a:cubicBezTo>
                    <a:pt x="14214" y="1611"/>
                    <a:pt x="14129" y="1696"/>
                    <a:pt x="14129" y="1798"/>
                  </a:cubicBezTo>
                  <a:lnTo>
                    <a:pt x="14129" y="1871"/>
                  </a:lnTo>
                  <a:lnTo>
                    <a:pt x="14502" y="1871"/>
                  </a:lnTo>
                  <a:close/>
                  <a:moveTo>
                    <a:pt x="12930" y="1798"/>
                  </a:moveTo>
                  <a:cubicBezTo>
                    <a:pt x="13031" y="1798"/>
                    <a:pt x="13116" y="1713"/>
                    <a:pt x="13116" y="1611"/>
                  </a:cubicBezTo>
                  <a:lnTo>
                    <a:pt x="13116" y="1487"/>
                  </a:lnTo>
                  <a:cubicBezTo>
                    <a:pt x="13116" y="1385"/>
                    <a:pt x="13032" y="1301"/>
                    <a:pt x="12930" y="1301"/>
                  </a:cubicBezTo>
                  <a:cubicBezTo>
                    <a:pt x="12829" y="1301"/>
                    <a:pt x="12744" y="1385"/>
                    <a:pt x="12744" y="1487"/>
                  </a:cubicBezTo>
                  <a:lnTo>
                    <a:pt x="12744" y="1611"/>
                  </a:lnTo>
                  <a:cubicBezTo>
                    <a:pt x="12744" y="1713"/>
                    <a:pt x="12828" y="1798"/>
                    <a:pt x="12930" y="1798"/>
                  </a:cubicBezTo>
                  <a:close/>
                  <a:moveTo>
                    <a:pt x="10621" y="875"/>
                  </a:moveTo>
                  <a:cubicBezTo>
                    <a:pt x="10723" y="875"/>
                    <a:pt x="10808" y="790"/>
                    <a:pt x="10808" y="688"/>
                  </a:cubicBezTo>
                  <a:lnTo>
                    <a:pt x="10808" y="564"/>
                  </a:lnTo>
                  <a:cubicBezTo>
                    <a:pt x="10808" y="463"/>
                    <a:pt x="10723" y="378"/>
                    <a:pt x="10621" y="378"/>
                  </a:cubicBezTo>
                  <a:cubicBezTo>
                    <a:pt x="10520" y="378"/>
                    <a:pt x="10435" y="463"/>
                    <a:pt x="10435" y="564"/>
                  </a:cubicBezTo>
                  <a:lnTo>
                    <a:pt x="10435" y="688"/>
                  </a:lnTo>
                  <a:cubicBezTo>
                    <a:pt x="10435" y="790"/>
                    <a:pt x="10520" y="875"/>
                    <a:pt x="10621" y="875"/>
                  </a:cubicBezTo>
                  <a:close/>
                  <a:moveTo>
                    <a:pt x="10621" y="1490"/>
                  </a:moveTo>
                  <a:cubicBezTo>
                    <a:pt x="10723" y="1490"/>
                    <a:pt x="10808" y="1405"/>
                    <a:pt x="10808" y="1304"/>
                  </a:cubicBezTo>
                  <a:lnTo>
                    <a:pt x="10808" y="1179"/>
                  </a:lnTo>
                  <a:cubicBezTo>
                    <a:pt x="10808" y="1078"/>
                    <a:pt x="10723" y="993"/>
                    <a:pt x="10621" y="993"/>
                  </a:cubicBezTo>
                  <a:cubicBezTo>
                    <a:pt x="10520" y="993"/>
                    <a:pt x="10435" y="1078"/>
                    <a:pt x="10435" y="1179"/>
                  </a:cubicBezTo>
                  <a:lnTo>
                    <a:pt x="10435" y="1304"/>
                  </a:lnTo>
                  <a:cubicBezTo>
                    <a:pt x="10435" y="1408"/>
                    <a:pt x="10520" y="1490"/>
                    <a:pt x="10621" y="1490"/>
                  </a:cubicBezTo>
                  <a:close/>
                  <a:moveTo>
                    <a:pt x="10621" y="259"/>
                  </a:moveTo>
                  <a:cubicBezTo>
                    <a:pt x="10723" y="259"/>
                    <a:pt x="10808" y="175"/>
                    <a:pt x="10808" y="73"/>
                  </a:cubicBezTo>
                  <a:lnTo>
                    <a:pt x="10808" y="0"/>
                  </a:lnTo>
                  <a:lnTo>
                    <a:pt x="10435" y="0"/>
                  </a:lnTo>
                  <a:lnTo>
                    <a:pt x="10435" y="73"/>
                  </a:lnTo>
                  <a:cubicBezTo>
                    <a:pt x="10435" y="175"/>
                    <a:pt x="10520" y="259"/>
                    <a:pt x="10621" y="259"/>
                  </a:cubicBezTo>
                  <a:close/>
                  <a:moveTo>
                    <a:pt x="11084" y="1798"/>
                  </a:moveTo>
                  <a:cubicBezTo>
                    <a:pt x="11186" y="1798"/>
                    <a:pt x="11270" y="1713"/>
                    <a:pt x="11270" y="1611"/>
                  </a:cubicBezTo>
                  <a:lnTo>
                    <a:pt x="11270" y="1487"/>
                  </a:lnTo>
                  <a:cubicBezTo>
                    <a:pt x="11270" y="1385"/>
                    <a:pt x="11186" y="1301"/>
                    <a:pt x="11084" y="1301"/>
                  </a:cubicBezTo>
                  <a:cubicBezTo>
                    <a:pt x="10983" y="1301"/>
                    <a:pt x="10898" y="1385"/>
                    <a:pt x="10898" y="1487"/>
                  </a:cubicBezTo>
                  <a:lnTo>
                    <a:pt x="10898" y="1611"/>
                  </a:lnTo>
                  <a:cubicBezTo>
                    <a:pt x="10898" y="1713"/>
                    <a:pt x="10980" y="1798"/>
                    <a:pt x="11084" y="1798"/>
                  </a:cubicBezTo>
                  <a:close/>
                  <a:moveTo>
                    <a:pt x="10808" y="1871"/>
                  </a:moveTo>
                  <a:lnTo>
                    <a:pt x="10808" y="1798"/>
                  </a:lnTo>
                  <a:cubicBezTo>
                    <a:pt x="10808" y="1696"/>
                    <a:pt x="10723" y="1611"/>
                    <a:pt x="10621" y="1611"/>
                  </a:cubicBezTo>
                  <a:cubicBezTo>
                    <a:pt x="10520" y="1611"/>
                    <a:pt x="10435" y="1696"/>
                    <a:pt x="10435" y="1798"/>
                  </a:cubicBezTo>
                  <a:lnTo>
                    <a:pt x="10435" y="1871"/>
                  </a:lnTo>
                  <a:lnTo>
                    <a:pt x="10808" y="1871"/>
                  </a:lnTo>
                  <a:close/>
                  <a:moveTo>
                    <a:pt x="9700" y="259"/>
                  </a:moveTo>
                  <a:lnTo>
                    <a:pt x="9700" y="259"/>
                  </a:lnTo>
                  <a:cubicBezTo>
                    <a:pt x="9801" y="259"/>
                    <a:pt x="9886" y="175"/>
                    <a:pt x="9886" y="73"/>
                  </a:cubicBezTo>
                  <a:lnTo>
                    <a:pt x="9886" y="0"/>
                  </a:lnTo>
                  <a:lnTo>
                    <a:pt x="9513" y="0"/>
                  </a:lnTo>
                  <a:lnTo>
                    <a:pt x="9513" y="73"/>
                  </a:lnTo>
                  <a:cubicBezTo>
                    <a:pt x="9513" y="175"/>
                    <a:pt x="9595" y="259"/>
                    <a:pt x="9700" y="259"/>
                  </a:cubicBezTo>
                  <a:close/>
                  <a:moveTo>
                    <a:pt x="10160" y="567"/>
                  </a:moveTo>
                  <a:lnTo>
                    <a:pt x="10160" y="567"/>
                  </a:lnTo>
                  <a:cubicBezTo>
                    <a:pt x="10260" y="567"/>
                    <a:pt x="10345" y="482"/>
                    <a:pt x="10345" y="381"/>
                  </a:cubicBezTo>
                  <a:lnTo>
                    <a:pt x="10345" y="257"/>
                  </a:lnTo>
                  <a:cubicBezTo>
                    <a:pt x="10345" y="155"/>
                    <a:pt x="10260" y="70"/>
                    <a:pt x="10160" y="70"/>
                  </a:cubicBezTo>
                  <a:lnTo>
                    <a:pt x="10160" y="70"/>
                  </a:lnTo>
                  <a:cubicBezTo>
                    <a:pt x="10058" y="70"/>
                    <a:pt x="9973" y="155"/>
                    <a:pt x="9973" y="257"/>
                  </a:cubicBezTo>
                  <a:lnTo>
                    <a:pt x="9973" y="381"/>
                  </a:lnTo>
                  <a:cubicBezTo>
                    <a:pt x="9973" y="482"/>
                    <a:pt x="10058" y="567"/>
                    <a:pt x="10160" y="567"/>
                  </a:cubicBezTo>
                  <a:close/>
                  <a:moveTo>
                    <a:pt x="10160" y="1798"/>
                  </a:moveTo>
                  <a:lnTo>
                    <a:pt x="10160" y="1798"/>
                  </a:lnTo>
                  <a:cubicBezTo>
                    <a:pt x="10260" y="1798"/>
                    <a:pt x="10345" y="1713"/>
                    <a:pt x="10345" y="1611"/>
                  </a:cubicBezTo>
                  <a:lnTo>
                    <a:pt x="10345" y="1487"/>
                  </a:lnTo>
                  <a:cubicBezTo>
                    <a:pt x="10345" y="1385"/>
                    <a:pt x="10260" y="1301"/>
                    <a:pt x="10160" y="1301"/>
                  </a:cubicBezTo>
                  <a:lnTo>
                    <a:pt x="10160" y="1301"/>
                  </a:lnTo>
                  <a:cubicBezTo>
                    <a:pt x="10058" y="1301"/>
                    <a:pt x="9973" y="1385"/>
                    <a:pt x="9973" y="1487"/>
                  </a:cubicBezTo>
                  <a:lnTo>
                    <a:pt x="9973" y="1611"/>
                  </a:lnTo>
                  <a:cubicBezTo>
                    <a:pt x="9973" y="1713"/>
                    <a:pt x="10058" y="1798"/>
                    <a:pt x="10160" y="1798"/>
                  </a:cubicBezTo>
                  <a:close/>
                  <a:moveTo>
                    <a:pt x="10160" y="1182"/>
                  </a:moveTo>
                  <a:lnTo>
                    <a:pt x="10160" y="1182"/>
                  </a:lnTo>
                  <a:cubicBezTo>
                    <a:pt x="10260" y="1182"/>
                    <a:pt x="10345" y="1098"/>
                    <a:pt x="10345" y="996"/>
                  </a:cubicBezTo>
                  <a:lnTo>
                    <a:pt x="10345" y="872"/>
                  </a:lnTo>
                  <a:cubicBezTo>
                    <a:pt x="10345" y="770"/>
                    <a:pt x="10260" y="686"/>
                    <a:pt x="10160" y="686"/>
                  </a:cubicBezTo>
                  <a:lnTo>
                    <a:pt x="10160" y="686"/>
                  </a:lnTo>
                  <a:cubicBezTo>
                    <a:pt x="10058" y="686"/>
                    <a:pt x="9973" y="770"/>
                    <a:pt x="9973" y="872"/>
                  </a:cubicBezTo>
                  <a:lnTo>
                    <a:pt x="9973" y="996"/>
                  </a:lnTo>
                  <a:cubicBezTo>
                    <a:pt x="9973" y="1098"/>
                    <a:pt x="10058" y="1182"/>
                    <a:pt x="10160" y="1182"/>
                  </a:cubicBezTo>
                  <a:close/>
                  <a:moveTo>
                    <a:pt x="11084" y="567"/>
                  </a:moveTo>
                  <a:cubicBezTo>
                    <a:pt x="11186" y="567"/>
                    <a:pt x="11270" y="482"/>
                    <a:pt x="11270" y="381"/>
                  </a:cubicBezTo>
                  <a:lnTo>
                    <a:pt x="11270" y="257"/>
                  </a:lnTo>
                  <a:cubicBezTo>
                    <a:pt x="11270" y="155"/>
                    <a:pt x="11186" y="70"/>
                    <a:pt x="11084" y="70"/>
                  </a:cubicBezTo>
                  <a:cubicBezTo>
                    <a:pt x="10983" y="70"/>
                    <a:pt x="10898" y="155"/>
                    <a:pt x="10898" y="257"/>
                  </a:cubicBezTo>
                  <a:lnTo>
                    <a:pt x="10898" y="381"/>
                  </a:lnTo>
                  <a:cubicBezTo>
                    <a:pt x="10898" y="482"/>
                    <a:pt x="10980" y="567"/>
                    <a:pt x="11084" y="567"/>
                  </a:cubicBezTo>
                  <a:close/>
                  <a:moveTo>
                    <a:pt x="12007" y="1182"/>
                  </a:moveTo>
                  <a:cubicBezTo>
                    <a:pt x="12109" y="1182"/>
                    <a:pt x="12193" y="1098"/>
                    <a:pt x="12193" y="996"/>
                  </a:cubicBezTo>
                  <a:lnTo>
                    <a:pt x="12193" y="872"/>
                  </a:lnTo>
                  <a:cubicBezTo>
                    <a:pt x="12193" y="770"/>
                    <a:pt x="12109" y="686"/>
                    <a:pt x="12007" y="686"/>
                  </a:cubicBezTo>
                  <a:cubicBezTo>
                    <a:pt x="11905" y="686"/>
                    <a:pt x="11821" y="770"/>
                    <a:pt x="11821" y="872"/>
                  </a:cubicBezTo>
                  <a:lnTo>
                    <a:pt x="11821" y="996"/>
                  </a:lnTo>
                  <a:cubicBezTo>
                    <a:pt x="11821" y="1098"/>
                    <a:pt x="11905" y="1182"/>
                    <a:pt x="12007" y="1182"/>
                  </a:cubicBezTo>
                  <a:close/>
                  <a:moveTo>
                    <a:pt x="11544" y="259"/>
                  </a:moveTo>
                  <a:cubicBezTo>
                    <a:pt x="11646" y="259"/>
                    <a:pt x="11730" y="175"/>
                    <a:pt x="11730" y="73"/>
                  </a:cubicBezTo>
                  <a:lnTo>
                    <a:pt x="11730" y="0"/>
                  </a:lnTo>
                  <a:lnTo>
                    <a:pt x="11358" y="0"/>
                  </a:lnTo>
                  <a:lnTo>
                    <a:pt x="11358" y="73"/>
                  </a:lnTo>
                  <a:cubicBezTo>
                    <a:pt x="11358" y="175"/>
                    <a:pt x="11443" y="259"/>
                    <a:pt x="11544" y="259"/>
                  </a:cubicBezTo>
                  <a:close/>
                  <a:moveTo>
                    <a:pt x="12007" y="1798"/>
                  </a:moveTo>
                  <a:cubicBezTo>
                    <a:pt x="12109" y="1798"/>
                    <a:pt x="12193" y="1713"/>
                    <a:pt x="12193" y="1611"/>
                  </a:cubicBezTo>
                  <a:lnTo>
                    <a:pt x="12193" y="1487"/>
                  </a:lnTo>
                  <a:cubicBezTo>
                    <a:pt x="12193" y="1385"/>
                    <a:pt x="12109" y="1301"/>
                    <a:pt x="12007" y="1301"/>
                  </a:cubicBezTo>
                  <a:cubicBezTo>
                    <a:pt x="11905" y="1301"/>
                    <a:pt x="11821" y="1385"/>
                    <a:pt x="11821" y="1487"/>
                  </a:cubicBezTo>
                  <a:lnTo>
                    <a:pt x="11821" y="1611"/>
                  </a:lnTo>
                  <a:cubicBezTo>
                    <a:pt x="11821" y="1713"/>
                    <a:pt x="11905" y="1798"/>
                    <a:pt x="12007" y="1798"/>
                  </a:cubicBezTo>
                  <a:close/>
                  <a:moveTo>
                    <a:pt x="12007" y="567"/>
                  </a:moveTo>
                  <a:cubicBezTo>
                    <a:pt x="12109" y="567"/>
                    <a:pt x="12193" y="482"/>
                    <a:pt x="12193" y="381"/>
                  </a:cubicBezTo>
                  <a:lnTo>
                    <a:pt x="12193" y="257"/>
                  </a:lnTo>
                  <a:cubicBezTo>
                    <a:pt x="12193" y="155"/>
                    <a:pt x="12109" y="70"/>
                    <a:pt x="12007" y="70"/>
                  </a:cubicBezTo>
                  <a:cubicBezTo>
                    <a:pt x="11905" y="70"/>
                    <a:pt x="11821" y="155"/>
                    <a:pt x="11821" y="257"/>
                  </a:cubicBezTo>
                  <a:lnTo>
                    <a:pt x="11821" y="381"/>
                  </a:lnTo>
                  <a:cubicBezTo>
                    <a:pt x="11821" y="482"/>
                    <a:pt x="11905" y="567"/>
                    <a:pt x="12007" y="567"/>
                  </a:cubicBezTo>
                  <a:close/>
                  <a:moveTo>
                    <a:pt x="11730" y="1871"/>
                  </a:moveTo>
                  <a:lnTo>
                    <a:pt x="11730" y="1798"/>
                  </a:lnTo>
                  <a:cubicBezTo>
                    <a:pt x="11730" y="1696"/>
                    <a:pt x="11646" y="1611"/>
                    <a:pt x="11544" y="1611"/>
                  </a:cubicBezTo>
                  <a:cubicBezTo>
                    <a:pt x="11443" y="1611"/>
                    <a:pt x="11358" y="1696"/>
                    <a:pt x="11358" y="1798"/>
                  </a:cubicBezTo>
                  <a:lnTo>
                    <a:pt x="11358" y="1871"/>
                  </a:lnTo>
                  <a:lnTo>
                    <a:pt x="11730" y="1871"/>
                  </a:lnTo>
                  <a:close/>
                  <a:moveTo>
                    <a:pt x="11084" y="1182"/>
                  </a:moveTo>
                  <a:cubicBezTo>
                    <a:pt x="11186" y="1182"/>
                    <a:pt x="11270" y="1098"/>
                    <a:pt x="11270" y="996"/>
                  </a:cubicBezTo>
                  <a:lnTo>
                    <a:pt x="11270" y="872"/>
                  </a:lnTo>
                  <a:cubicBezTo>
                    <a:pt x="11270" y="770"/>
                    <a:pt x="11186" y="686"/>
                    <a:pt x="11084" y="686"/>
                  </a:cubicBezTo>
                  <a:cubicBezTo>
                    <a:pt x="10983" y="686"/>
                    <a:pt x="10898" y="770"/>
                    <a:pt x="10898" y="872"/>
                  </a:cubicBezTo>
                  <a:lnTo>
                    <a:pt x="10898" y="996"/>
                  </a:lnTo>
                  <a:cubicBezTo>
                    <a:pt x="10898" y="1098"/>
                    <a:pt x="10980" y="1182"/>
                    <a:pt x="11084" y="1182"/>
                  </a:cubicBezTo>
                  <a:close/>
                  <a:moveTo>
                    <a:pt x="11544" y="875"/>
                  </a:moveTo>
                  <a:cubicBezTo>
                    <a:pt x="11646" y="875"/>
                    <a:pt x="11730" y="790"/>
                    <a:pt x="11730" y="688"/>
                  </a:cubicBezTo>
                  <a:lnTo>
                    <a:pt x="11730" y="564"/>
                  </a:lnTo>
                  <a:cubicBezTo>
                    <a:pt x="11730" y="463"/>
                    <a:pt x="11646" y="378"/>
                    <a:pt x="11544" y="378"/>
                  </a:cubicBezTo>
                  <a:cubicBezTo>
                    <a:pt x="11443" y="378"/>
                    <a:pt x="11358" y="463"/>
                    <a:pt x="11358" y="564"/>
                  </a:cubicBezTo>
                  <a:lnTo>
                    <a:pt x="11358" y="688"/>
                  </a:lnTo>
                  <a:cubicBezTo>
                    <a:pt x="11358" y="790"/>
                    <a:pt x="11443" y="875"/>
                    <a:pt x="11544" y="875"/>
                  </a:cubicBezTo>
                  <a:close/>
                  <a:moveTo>
                    <a:pt x="12653" y="1871"/>
                  </a:moveTo>
                  <a:lnTo>
                    <a:pt x="12653" y="1798"/>
                  </a:lnTo>
                  <a:cubicBezTo>
                    <a:pt x="12653" y="1696"/>
                    <a:pt x="12569" y="1611"/>
                    <a:pt x="12467" y="1611"/>
                  </a:cubicBezTo>
                  <a:cubicBezTo>
                    <a:pt x="12365" y="1611"/>
                    <a:pt x="12281" y="1696"/>
                    <a:pt x="12281" y="1798"/>
                  </a:cubicBezTo>
                  <a:lnTo>
                    <a:pt x="12281" y="1871"/>
                  </a:lnTo>
                  <a:lnTo>
                    <a:pt x="12653" y="1871"/>
                  </a:lnTo>
                  <a:close/>
                  <a:moveTo>
                    <a:pt x="11544" y="1490"/>
                  </a:moveTo>
                  <a:cubicBezTo>
                    <a:pt x="11646" y="1490"/>
                    <a:pt x="11730" y="1405"/>
                    <a:pt x="11730" y="1304"/>
                  </a:cubicBezTo>
                  <a:lnTo>
                    <a:pt x="11730" y="1179"/>
                  </a:lnTo>
                  <a:cubicBezTo>
                    <a:pt x="11730" y="1078"/>
                    <a:pt x="11646" y="993"/>
                    <a:pt x="11544" y="993"/>
                  </a:cubicBezTo>
                  <a:cubicBezTo>
                    <a:pt x="11443" y="993"/>
                    <a:pt x="11358" y="1078"/>
                    <a:pt x="11358" y="1179"/>
                  </a:cubicBezTo>
                  <a:lnTo>
                    <a:pt x="11358" y="1304"/>
                  </a:lnTo>
                  <a:cubicBezTo>
                    <a:pt x="11358" y="1408"/>
                    <a:pt x="11443" y="1490"/>
                    <a:pt x="11544" y="1490"/>
                  </a:cubicBezTo>
                  <a:close/>
                  <a:moveTo>
                    <a:pt x="12930" y="567"/>
                  </a:moveTo>
                  <a:cubicBezTo>
                    <a:pt x="13031" y="567"/>
                    <a:pt x="13116" y="482"/>
                    <a:pt x="13116" y="381"/>
                  </a:cubicBezTo>
                  <a:lnTo>
                    <a:pt x="13116" y="257"/>
                  </a:lnTo>
                  <a:cubicBezTo>
                    <a:pt x="13116" y="155"/>
                    <a:pt x="13032" y="70"/>
                    <a:pt x="12930" y="70"/>
                  </a:cubicBezTo>
                  <a:cubicBezTo>
                    <a:pt x="12829" y="70"/>
                    <a:pt x="12744" y="155"/>
                    <a:pt x="12744" y="257"/>
                  </a:cubicBezTo>
                  <a:lnTo>
                    <a:pt x="12744" y="381"/>
                  </a:lnTo>
                  <a:cubicBezTo>
                    <a:pt x="12744" y="482"/>
                    <a:pt x="12828" y="567"/>
                    <a:pt x="12930" y="567"/>
                  </a:cubicBezTo>
                  <a:close/>
                  <a:moveTo>
                    <a:pt x="15424" y="1871"/>
                  </a:moveTo>
                  <a:lnTo>
                    <a:pt x="15424" y="1798"/>
                  </a:lnTo>
                  <a:cubicBezTo>
                    <a:pt x="15424" y="1696"/>
                    <a:pt x="15340" y="1611"/>
                    <a:pt x="15238" y="1611"/>
                  </a:cubicBezTo>
                  <a:cubicBezTo>
                    <a:pt x="15137" y="1611"/>
                    <a:pt x="15052" y="1696"/>
                    <a:pt x="15052" y="1798"/>
                  </a:cubicBezTo>
                  <a:lnTo>
                    <a:pt x="15052" y="1871"/>
                  </a:lnTo>
                  <a:lnTo>
                    <a:pt x="15424" y="1871"/>
                  </a:lnTo>
                  <a:close/>
                  <a:moveTo>
                    <a:pt x="18472" y="1798"/>
                  </a:moveTo>
                  <a:cubicBezTo>
                    <a:pt x="18574" y="1798"/>
                    <a:pt x="18659" y="1713"/>
                    <a:pt x="18659" y="1611"/>
                  </a:cubicBezTo>
                  <a:lnTo>
                    <a:pt x="18659" y="1487"/>
                  </a:lnTo>
                  <a:cubicBezTo>
                    <a:pt x="18659" y="1385"/>
                    <a:pt x="18574" y="1301"/>
                    <a:pt x="18472" y="1301"/>
                  </a:cubicBezTo>
                  <a:cubicBezTo>
                    <a:pt x="18371" y="1301"/>
                    <a:pt x="18286" y="1385"/>
                    <a:pt x="18286" y="1487"/>
                  </a:cubicBezTo>
                  <a:lnTo>
                    <a:pt x="18286" y="1611"/>
                  </a:lnTo>
                  <a:cubicBezTo>
                    <a:pt x="18286" y="1713"/>
                    <a:pt x="18371" y="1798"/>
                    <a:pt x="18472" y="1798"/>
                  </a:cubicBezTo>
                  <a:close/>
                  <a:moveTo>
                    <a:pt x="18012" y="259"/>
                  </a:moveTo>
                  <a:cubicBezTo>
                    <a:pt x="18114" y="259"/>
                    <a:pt x="18199" y="175"/>
                    <a:pt x="18199" y="73"/>
                  </a:cubicBezTo>
                  <a:lnTo>
                    <a:pt x="18199" y="0"/>
                  </a:lnTo>
                  <a:lnTo>
                    <a:pt x="17826" y="0"/>
                  </a:lnTo>
                  <a:lnTo>
                    <a:pt x="17826" y="73"/>
                  </a:lnTo>
                  <a:cubicBezTo>
                    <a:pt x="17826" y="175"/>
                    <a:pt x="17908" y="259"/>
                    <a:pt x="18012" y="259"/>
                  </a:cubicBezTo>
                  <a:close/>
                  <a:moveTo>
                    <a:pt x="19121" y="1871"/>
                  </a:moveTo>
                  <a:lnTo>
                    <a:pt x="19121" y="1798"/>
                  </a:lnTo>
                  <a:cubicBezTo>
                    <a:pt x="19121" y="1696"/>
                    <a:pt x="19037" y="1611"/>
                    <a:pt x="18935" y="1611"/>
                  </a:cubicBezTo>
                  <a:cubicBezTo>
                    <a:pt x="18833" y="1611"/>
                    <a:pt x="18749" y="1696"/>
                    <a:pt x="18749" y="1798"/>
                  </a:cubicBezTo>
                  <a:lnTo>
                    <a:pt x="18749" y="1871"/>
                  </a:lnTo>
                  <a:lnTo>
                    <a:pt x="19121" y="1871"/>
                  </a:lnTo>
                  <a:close/>
                  <a:moveTo>
                    <a:pt x="18196" y="1871"/>
                  </a:moveTo>
                  <a:lnTo>
                    <a:pt x="18196" y="1798"/>
                  </a:lnTo>
                  <a:cubicBezTo>
                    <a:pt x="18196" y="1696"/>
                    <a:pt x="18111" y="1611"/>
                    <a:pt x="18009" y="1611"/>
                  </a:cubicBezTo>
                  <a:cubicBezTo>
                    <a:pt x="17908" y="1611"/>
                    <a:pt x="17823" y="1696"/>
                    <a:pt x="17823" y="1798"/>
                  </a:cubicBezTo>
                  <a:lnTo>
                    <a:pt x="17823" y="1871"/>
                  </a:lnTo>
                  <a:lnTo>
                    <a:pt x="18196" y="1871"/>
                  </a:lnTo>
                  <a:close/>
                  <a:moveTo>
                    <a:pt x="17549" y="567"/>
                  </a:moveTo>
                  <a:lnTo>
                    <a:pt x="17549" y="567"/>
                  </a:lnTo>
                  <a:cubicBezTo>
                    <a:pt x="17651" y="567"/>
                    <a:pt x="17736" y="482"/>
                    <a:pt x="17736" y="381"/>
                  </a:cubicBezTo>
                  <a:lnTo>
                    <a:pt x="17736" y="257"/>
                  </a:lnTo>
                  <a:cubicBezTo>
                    <a:pt x="17736" y="155"/>
                    <a:pt x="17651" y="70"/>
                    <a:pt x="17549" y="70"/>
                  </a:cubicBezTo>
                  <a:lnTo>
                    <a:pt x="17549" y="70"/>
                  </a:lnTo>
                  <a:cubicBezTo>
                    <a:pt x="17448" y="70"/>
                    <a:pt x="17363" y="155"/>
                    <a:pt x="17363" y="257"/>
                  </a:cubicBezTo>
                  <a:lnTo>
                    <a:pt x="17363" y="381"/>
                  </a:lnTo>
                  <a:cubicBezTo>
                    <a:pt x="17363" y="482"/>
                    <a:pt x="17445" y="567"/>
                    <a:pt x="17549" y="567"/>
                  </a:cubicBezTo>
                  <a:close/>
                  <a:moveTo>
                    <a:pt x="18012" y="875"/>
                  </a:moveTo>
                  <a:cubicBezTo>
                    <a:pt x="18114" y="875"/>
                    <a:pt x="18199" y="790"/>
                    <a:pt x="18199" y="688"/>
                  </a:cubicBezTo>
                  <a:lnTo>
                    <a:pt x="18199" y="564"/>
                  </a:lnTo>
                  <a:cubicBezTo>
                    <a:pt x="18199" y="463"/>
                    <a:pt x="18114" y="378"/>
                    <a:pt x="18012" y="378"/>
                  </a:cubicBezTo>
                  <a:cubicBezTo>
                    <a:pt x="17911" y="378"/>
                    <a:pt x="17826" y="463"/>
                    <a:pt x="17826" y="564"/>
                  </a:cubicBezTo>
                  <a:lnTo>
                    <a:pt x="17826" y="688"/>
                  </a:lnTo>
                  <a:cubicBezTo>
                    <a:pt x="17826" y="790"/>
                    <a:pt x="17908" y="875"/>
                    <a:pt x="18012" y="875"/>
                  </a:cubicBezTo>
                  <a:close/>
                  <a:moveTo>
                    <a:pt x="18935" y="1490"/>
                  </a:moveTo>
                  <a:cubicBezTo>
                    <a:pt x="19037" y="1490"/>
                    <a:pt x="19121" y="1405"/>
                    <a:pt x="19121" y="1304"/>
                  </a:cubicBezTo>
                  <a:lnTo>
                    <a:pt x="19121" y="1179"/>
                  </a:lnTo>
                  <a:cubicBezTo>
                    <a:pt x="19121" y="1078"/>
                    <a:pt x="19037" y="993"/>
                    <a:pt x="18935" y="993"/>
                  </a:cubicBezTo>
                  <a:cubicBezTo>
                    <a:pt x="18833" y="993"/>
                    <a:pt x="18749" y="1078"/>
                    <a:pt x="18749" y="1179"/>
                  </a:cubicBezTo>
                  <a:lnTo>
                    <a:pt x="18749" y="1304"/>
                  </a:lnTo>
                  <a:cubicBezTo>
                    <a:pt x="18749" y="1408"/>
                    <a:pt x="18831" y="1490"/>
                    <a:pt x="18935" y="1490"/>
                  </a:cubicBezTo>
                  <a:close/>
                  <a:moveTo>
                    <a:pt x="18012" y="1490"/>
                  </a:moveTo>
                  <a:cubicBezTo>
                    <a:pt x="18114" y="1490"/>
                    <a:pt x="18199" y="1405"/>
                    <a:pt x="18199" y="1304"/>
                  </a:cubicBezTo>
                  <a:lnTo>
                    <a:pt x="18199" y="1179"/>
                  </a:lnTo>
                  <a:cubicBezTo>
                    <a:pt x="18199" y="1078"/>
                    <a:pt x="18114" y="993"/>
                    <a:pt x="18012" y="993"/>
                  </a:cubicBezTo>
                  <a:cubicBezTo>
                    <a:pt x="17911" y="993"/>
                    <a:pt x="17826" y="1078"/>
                    <a:pt x="17826" y="1179"/>
                  </a:cubicBezTo>
                  <a:lnTo>
                    <a:pt x="17826" y="1304"/>
                  </a:lnTo>
                  <a:cubicBezTo>
                    <a:pt x="17826" y="1408"/>
                    <a:pt x="17908" y="1490"/>
                    <a:pt x="18012" y="1490"/>
                  </a:cubicBezTo>
                  <a:close/>
                  <a:moveTo>
                    <a:pt x="18935" y="875"/>
                  </a:moveTo>
                  <a:cubicBezTo>
                    <a:pt x="19037" y="875"/>
                    <a:pt x="19121" y="790"/>
                    <a:pt x="19121" y="688"/>
                  </a:cubicBezTo>
                  <a:lnTo>
                    <a:pt x="19121" y="564"/>
                  </a:lnTo>
                  <a:cubicBezTo>
                    <a:pt x="19121" y="463"/>
                    <a:pt x="19037" y="378"/>
                    <a:pt x="18935" y="378"/>
                  </a:cubicBezTo>
                  <a:cubicBezTo>
                    <a:pt x="18833" y="378"/>
                    <a:pt x="18749" y="463"/>
                    <a:pt x="18749" y="564"/>
                  </a:cubicBezTo>
                  <a:lnTo>
                    <a:pt x="18749" y="688"/>
                  </a:lnTo>
                  <a:cubicBezTo>
                    <a:pt x="18749" y="790"/>
                    <a:pt x="18831" y="875"/>
                    <a:pt x="18935" y="875"/>
                  </a:cubicBezTo>
                  <a:close/>
                  <a:moveTo>
                    <a:pt x="20044" y="1871"/>
                  </a:moveTo>
                  <a:lnTo>
                    <a:pt x="20044" y="1798"/>
                  </a:lnTo>
                  <a:cubicBezTo>
                    <a:pt x="20044" y="1696"/>
                    <a:pt x="19960" y="1611"/>
                    <a:pt x="19858" y="1611"/>
                  </a:cubicBezTo>
                  <a:cubicBezTo>
                    <a:pt x="19757" y="1611"/>
                    <a:pt x="19672" y="1696"/>
                    <a:pt x="19672" y="1798"/>
                  </a:cubicBezTo>
                  <a:lnTo>
                    <a:pt x="19672" y="1871"/>
                  </a:lnTo>
                  <a:lnTo>
                    <a:pt x="20044" y="1871"/>
                  </a:lnTo>
                  <a:close/>
                  <a:moveTo>
                    <a:pt x="19858" y="875"/>
                  </a:moveTo>
                  <a:cubicBezTo>
                    <a:pt x="19959" y="875"/>
                    <a:pt x="20044" y="790"/>
                    <a:pt x="20044" y="688"/>
                  </a:cubicBezTo>
                  <a:lnTo>
                    <a:pt x="20044" y="564"/>
                  </a:lnTo>
                  <a:cubicBezTo>
                    <a:pt x="20044" y="463"/>
                    <a:pt x="19960" y="378"/>
                    <a:pt x="19858" y="378"/>
                  </a:cubicBezTo>
                  <a:cubicBezTo>
                    <a:pt x="19757" y="378"/>
                    <a:pt x="19672" y="463"/>
                    <a:pt x="19672" y="564"/>
                  </a:cubicBezTo>
                  <a:lnTo>
                    <a:pt x="19672" y="688"/>
                  </a:lnTo>
                  <a:cubicBezTo>
                    <a:pt x="19672" y="790"/>
                    <a:pt x="19756" y="875"/>
                    <a:pt x="19858" y="875"/>
                  </a:cubicBezTo>
                  <a:close/>
                  <a:moveTo>
                    <a:pt x="17549" y="1182"/>
                  </a:moveTo>
                  <a:lnTo>
                    <a:pt x="17549" y="1182"/>
                  </a:lnTo>
                  <a:cubicBezTo>
                    <a:pt x="17651" y="1182"/>
                    <a:pt x="17736" y="1098"/>
                    <a:pt x="17736" y="996"/>
                  </a:cubicBezTo>
                  <a:lnTo>
                    <a:pt x="17736" y="872"/>
                  </a:lnTo>
                  <a:cubicBezTo>
                    <a:pt x="17736" y="770"/>
                    <a:pt x="17651" y="686"/>
                    <a:pt x="17549" y="686"/>
                  </a:cubicBezTo>
                  <a:lnTo>
                    <a:pt x="17549" y="686"/>
                  </a:lnTo>
                  <a:cubicBezTo>
                    <a:pt x="17448" y="686"/>
                    <a:pt x="17363" y="770"/>
                    <a:pt x="17363" y="872"/>
                  </a:cubicBezTo>
                  <a:lnTo>
                    <a:pt x="17363" y="996"/>
                  </a:lnTo>
                  <a:cubicBezTo>
                    <a:pt x="17363" y="1098"/>
                    <a:pt x="17445" y="1182"/>
                    <a:pt x="17549" y="1182"/>
                  </a:cubicBezTo>
                  <a:close/>
                  <a:moveTo>
                    <a:pt x="19858" y="259"/>
                  </a:moveTo>
                  <a:cubicBezTo>
                    <a:pt x="19959" y="259"/>
                    <a:pt x="20044" y="175"/>
                    <a:pt x="20044" y="73"/>
                  </a:cubicBezTo>
                  <a:lnTo>
                    <a:pt x="20044" y="0"/>
                  </a:lnTo>
                  <a:lnTo>
                    <a:pt x="19672" y="0"/>
                  </a:lnTo>
                  <a:lnTo>
                    <a:pt x="19672" y="73"/>
                  </a:lnTo>
                  <a:cubicBezTo>
                    <a:pt x="19672" y="175"/>
                    <a:pt x="19756" y="259"/>
                    <a:pt x="19858" y="259"/>
                  </a:cubicBezTo>
                  <a:close/>
                  <a:moveTo>
                    <a:pt x="19858" y="1490"/>
                  </a:moveTo>
                  <a:cubicBezTo>
                    <a:pt x="19959" y="1490"/>
                    <a:pt x="20044" y="1405"/>
                    <a:pt x="20044" y="1304"/>
                  </a:cubicBezTo>
                  <a:lnTo>
                    <a:pt x="20044" y="1179"/>
                  </a:lnTo>
                  <a:cubicBezTo>
                    <a:pt x="20044" y="1078"/>
                    <a:pt x="19960" y="993"/>
                    <a:pt x="19858" y="993"/>
                  </a:cubicBezTo>
                  <a:cubicBezTo>
                    <a:pt x="19757" y="993"/>
                    <a:pt x="19672" y="1078"/>
                    <a:pt x="19672" y="1179"/>
                  </a:cubicBezTo>
                  <a:lnTo>
                    <a:pt x="19672" y="1304"/>
                  </a:lnTo>
                  <a:cubicBezTo>
                    <a:pt x="19672" y="1408"/>
                    <a:pt x="19756" y="1490"/>
                    <a:pt x="19858" y="1490"/>
                  </a:cubicBezTo>
                  <a:close/>
                  <a:moveTo>
                    <a:pt x="19398" y="1798"/>
                  </a:moveTo>
                  <a:cubicBezTo>
                    <a:pt x="19499" y="1798"/>
                    <a:pt x="19584" y="1713"/>
                    <a:pt x="19584" y="1611"/>
                  </a:cubicBezTo>
                  <a:lnTo>
                    <a:pt x="19584" y="1487"/>
                  </a:lnTo>
                  <a:cubicBezTo>
                    <a:pt x="19584" y="1385"/>
                    <a:pt x="19500" y="1301"/>
                    <a:pt x="19398" y="1301"/>
                  </a:cubicBezTo>
                  <a:cubicBezTo>
                    <a:pt x="19297" y="1301"/>
                    <a:pt x="19212" y="1385"/>
                    <a:pt x="19212" y="1487"/>
                  </a:cubicBezTo>
                  <a:lnTo>
                    <a:pt x="19212" y="1611"/>
                  </a:lnTo>
                  <a:cubicBezTo>
                    <a:pt x="19212" y="1713"/>
                    <a:pt x="19293" y="1798"/>
                    <a:pt x="19398" y="1798"/>
                  </a:cubicBezTo>
                  <a:close/>
                  <a:moveTo>
                    <a:pt x="18935" y="259"/>
                  </a:moveTo>
                  <a:cubicBezTo>
                    <a:pt x="19037" y="259"/>
                    <a:pt x="19121" y="175"/>
                    <a:pt x="19121" y="73"/>
                  </a:cubicBezTo>
                  <a:lnTo>
                    <a:pt x="19121" y="0"/>
                  </a:lnTo>
                  <a:lnTo>
                    <a:pt x="18749" y="0"/>
                  </a:lnTo>
                  <a:lnTo>
                    <a:pt x="18749" y="73"/>
                  </a:lnTo>
                  <a:cubicBezTo>
                    <a:pt x="18749" y="175"/>
                    <a:pt x="18831" y="259"/>
                    <a:pt x="18935" y="259"/>
                  </a:cubicBezTo>
                  <a:close/>
                  <a:moveTo>
                    <a:pt x="19398" y="567"/>
                  </a:moveTo>
                  <a:cubicBezTo>
                    <a:pt x="19499" y="567"/>
                    <a:pt x="19584" y="482"/>
                    <a:pt x="19584" y="381"/>
                  </a:cubicBezTo>
                  <a:lnTo>
                    <a:pt x="19584" y="257"/>
                  </a:lnTo>
                  <a:cubicBezTo>
                    <a:pt x="19584" y="155"/>
                    <a:pt x="19500" y="70"/>
                    <a:pt x="19398" y="70"/>
                  </a:cubicBezTo>
                  <a:cubicBezTo>
                    <a:pt x="19297" y="70"/>
                    <a:pt x="19212" y="155"/>
                    <a:pt x="19212" y="257"/>
                  </a:cubicBezTo>
                  <a:lnTo>
                    <a:pt x="19212" y="381"/>
                  </a:lnTo>
                  <a:cubicBezTo>
                    <a:pt x="19212" y="482"/>
                    <a:pt x="19293" y="567"/>
                    <a:pt x="19398" y="567"/>
                  </a:cubicBezTo>
                  <a:close/>
                  <a:moveTo>
                    <a:pt x="19398" y="1182"/>
                  </a:moveTo>
                  <a:cubicBezTo>
                    <a:pt x="19499" y="1182"/>
                    <a:pt x="19584" y="1098"/>
                    <a:pt x="19584" y="996"/>
                  </a:cubicBezTo>
                  <a:lnTo>
                    <a:pt x="19584" y="872"/>
                  </a:lnTo>
                  <a:cubicBezTo>
                    <a:pt x="19584" y="770"/>
                    <a:pt x="19500" y="686"/>
                    <a:pt x="19398" y="686"/>
                  </a:cubicBezTo>
                  <a:cubicBezTo>
                    <a:pt x="19297" y="686"/>
                    <a:pt x="19212" y="770"/>
                    <a:pt x="19212" y="872"/>
                  </a:cubicBezTo>
                  <a:lnTo>
                    <a:pt x="19212" y="996"/>
                  </a:lnTo>
                  <a:cubicBezTo>
                    <a:pt x="19212" y="1098"/>
                    <a:pt x="19293" y="1182"/>
                    <a:pt x="19398" y="1182"/>
                  </a:cubicBezTo>
                  <a:close/>
                  <a:moveTo>
                    <a:pt x="18472" y="1182"/>
                  </a:moveTo>
                  <a:cubicBezTo>
                    <a:pt x="18574" y="1182"/>
                    <a:pt x="18659" y="1098"/>
                    <a:pt x="18659" y="996"/>
                  </a:cubicBezTo>
                  <a:lnTo>
                    <a:pt x="18659" y="872"/>
                  </a:lnTo>
                  <a:cubicBezTo>
                    <a:pt x="18659" y="770"/>
                    <a:pt x="18574" y="686"/>
                    <a:pt x="18472" y="686"/>
                  </a:cubicBezTo>
                  <a:cubicBezTo>
                    <a:pt x="18371" y="686"/>
                    <a:pt x="18286" y="770"/>
                    <a:pt x="18286" y="872"/>
                  </a:cubicBezTo>
                  <a:lnTo>
                    <a:pt x="18286" y="996"/>
                  </a:lnTo>
                  <a:cubicBezTo>
                    <a:pt x="18286" y="1098"/>
                    <a:pt x="18371" y="1182"/>
                    <a:pt x="18472" y="1182"/>
                  </a:cubicBezTo>
                  <a:close/>
                  <a:moveTo>
                    <a:pt x="15701" y="567"/>
                  </a:moveTo>
                  <a:cubicBezTo>
                    <a:pt x="15803" y="567"/>
                    <a:pt x="15887" y="482"/>
                    <a:pt x="15887" y="381"/>
                  </a:cubicBezTo>
                  <a:lnTo>
                    <a:pt x="15887" y="257"/>
                  </a:lnTo>
                  <a:cubicBezTo>
                    <a:pt x="15887" y="155"/>
                    <a:pt x="15803" y="70"/>
                    <a:pt x="15701" y="70"/>
                  </a:cubicBezTo>
                  <a:cubicBezTo>
                    <a:pt x="15599" y="70"/>
                    <a:pt x="15515" y="155"/>
                    <a:pt x="15515" y="257"/>
                  </a:cubicBezTo>
                  <a:lnTo>
                    <a:pt x="15515" y="381"/>
                  </a:lnTo>
                  <a:cubicBezTo>
                    <a:pt x="15515" y="482"/>
                    <a:pt x="15599" y="567"/>
                    <a:pt x="15701" y="567"/>
                  </a:cubicBezTo>
                  <a:close/>
                  <a:moveTo>
                    <a:pt x="16350" y="1871"/>
                  </a:moveTo>
                  <a:lnTo>
                    <a:pt x="16350" y="1798"/>
                  </a:lnTo>
                  <a:cubicBezTo>
                    <a:pt x="16350" y="1696"/>
                    <a:pt x="16266" y="1611"/>
                    <a:pt x="16164" y="1611"/>
                  </a:cubicBezTo>
                  <a:cubicBezTo>
                    <a:pt x="16063" y="1611"/>
                    <a:pt x="15978" y="1696"/>
                    <a:pt x="15978" y="1798"/>
                  </a:cubicBezTo>
                  <a:lnTo>
                    <a:pt x="15978" y="1871"/>
                  </a:lnTo>
                  <a:lnTo>
                    <a:pt x="16350" y="1871"/>
                  </a:lnTo>
                  <a:close/>
                  <a:moveTo>
                    <a:pt x="16164" y="1490"/>
                  </a:moveTo>
                  <a:cubicBezTo>
                    <a:pt x="16265" y="1490"/>
                    <a:pt x="16350" y="1405"/>
                    <a:pt x="16350" y="1304"/>
                  </a:cubicBezTo>
                  <a:lnTo>
                    <a:pt x="16350" y="1179"/>
                  </a:lnTo>
                  <a:cubicBezTo>
                    <a:pt x="16350" y="1078"/>
                    <a:pt x="16266" y="993"/>
                    <a:pt x="16164" y="993"/>
                  </a:cubicBezTo>
                  <a:cubicBezTo>
                    <a:pt x="16063" y="993"/>
                    <a:pt x="15978" y="1078"/>
                    <a:pt x="15978" y="1179"/>
                  </a:cubicBezTo>
                  <a:lnTo>
                    <a:pt x="15978" y="1304"/>
                  </a:lnTo>
                  <a:cubicBezTo>
                    <a:pt x="15978" y="1408"/>
                    <a:pt x="16062" y="1490"/>
                    <a:pt x="16164" y="1490"/>
                  </a:cubicBezTo>
                  <a:close/>
                  <a:moveTo>
                    <a:pt x="15701" y="1182"/>
                  </a:moveTo>
                  <a:cubicBezTo>
                    <a:pt x="15803" y="1182"/>
                    <a:pt x="15887" y="1098"/>
                    <a:pt x="15887" y="996"/>
                  </a:cubicBezTo>
                  <a:lnTo>
                    <a:pt x="15887" y="872"/>
                  </a:lnTo>
                  <a:cubicBezTo>
                    <a:pt x="15887" y="770"/>
                    <a:pt x="15803" y="686"/>
                    <a:pt x="15701" y="686"/>
                  </a:cubicBezTo>
                  <a:cubicBezTo>
                    <a:pt x="15599" y="686"/>
                    <a:pt x="15515" y="770"/>
                    <a:pt x="15515" y="872"/>
                  </a:cubicBezTo>
                  <a:lnTo>
                    <a:pt x="15515" y="996"/>
                  </a:lnTo>
                  <a:cubicBezTo>
                    <a:pt x="15515" y="1098"/>
                    <a:pt x="15599" y="1182"/>
                    <a:pt x="15701" y="1182"/>
                  </a:cubicBezTo>
                  <a:close/>
                  <a:moveTo>
                    <a:pt x="15241" y="259"/>
                  </a:moveTo>
                  <a:cubicBezTo>
                    <a:pt x="15343" y="259"/>
                    <a:pt x="15427" y="175"/>
                    <a:pt x="15427" y="73"/>
                  </a:cubicBezTo>
                  <a:lnTo>
                    <a:pt x="15427" y="0"/>
                  </a:lnTo>
                  <a:lnTo>
                    <a:pt x="15055" y="0"/>
                  </a:lnTo>
                  <a:lnTo>
                    <a:pt x="15055" y="73"/>
                  </a:lnTo>
                  <a:cubicBezTo>
                    <a:pt x="15055" y="175"/>
                    <a:pt x="15137" y="259"/>
                    <a:pt x="15241" y="259"/>
                  </a:cubicBezTo>
                  <a:close/>
                  <a:moveTo>
                    <a:pt x="15241" y="875"/>
                  </a:moveTo>
                  <a:cubicBezTo>
                    <a:pt x="15343" y="875"/>
                    <a:pt x="15427" y="790"/>
                    <a:pt x="15427" y="688"/>
                  </a:cubicBezTo>
                  <a:lnTo>
                    <a:pt x="15427" y="564"/>
                  </a:lnTo>
                  <a:cubicBezTo>
                    <a:pt x="15427" y="463"/>
                    <a:pt x="15343" y="378"/>
                    <a:pt x="15241" y="378"/>
                  </a:cubicBezTo>
                  <a:cubicBezTo>
                    <a:pt x="15139" y="378"/>
                    <a:pt x="15055" y="463"/>
                    <a:pt x="15055" y="564"/>
                  </a:cubicBezTo>
                  <a:lnTo>
                    <a:pt x="15055" y="688"/>
                  </a:lnTo>
                  <a:cubicBezTo>
                    <a:pt x="15055" y="790"/>
                    <a:pt x="15137" y="875"/>
                    <a:pt x="15241" y="875"/>
                  </a:cubicBezTo>
                  <a:close/>
                  <a:moveTo>
                    <a:pt x="15241" y="1490"/>
                  </a:moveTo>
                  <a:cubicBezTo>
                    <a:pt x="15343" y="1490"/>
                    <a:pt x="15427" y="1405"/>
                    <a:pt x="15427" y="1304"/>
                  </a:cubicBezTo>
                  <a:lnTo>
                    <a:pt x="15427" y="1179"/>
                  </a:lnTo>
                  <a:cubicBezTo>
                    <a:pt x="15427" y="1078"/>
                    <a:pt x="15343" y="993"/>
                    <a:pt x="15241" y="993"/>
                  </a:cubicBezTo>
                  <a:cubicBezTo>
                    <a:pt x="15139" y="993"/>
                    <a:pt x="15055" y="1078"/>
                    <a:pt x="15055" y="1179"/>
                  </a:cubicBezTo>
                  <a:lnTo>
                    <a:pt x="15055" y="1304"/>
                  </a:lnTo>
                  <a:cubicBezTo>
                    <a:pt x="15055" y="1408"/>
                    <a:pt x="15137" y="1490"/>
                    <a:pt x="15241" y="1490"/>
                  </a:cubicBezTo>
                  <a:close/>
                  <a:moveTo>
                    <a:pt x="16164" y="875"/>
                  </a:moveTo>
                  <a:cubicBezTo>
                    <a:pt x="16265" y="875"/>
                    <a:pt x="16350" y="790"/>
                    <a:pt x="16350" y="688"/>
                  </a:cubicBezTo>
                  <a:lnTo>
                    <a:pt x="16350" y="564"/>
                  </a:lnTo>
                  <a:cubicBezTo>
                    <a:pt x="16350" y="463"/>
                    <a:pt x="16266" y="378"/>
                    <a:pt x="16164" y="378"/>
                  </a:cubicBezTo>
                  <a:cubicBezTo>
                    <a:pt x="16063" y="378"/>
                    <a:pt x="15978" y="463"/>
                    <a:pt x="15978" y="564"/>
                  </a:cubicBezTo>
                  <a:lnTo>
                    <a:pt x="15978" y="688"/>
                  </a:lnTo>
                  <a:cubicBezTo>
                    <a:pt x="15978" y="790"/>
                    <a:pt x="16062" y="875"/>
                    <a:pt x="16164" y="875"/>
                  </a:cubicBezTo>
                  <a:close/>
                  <a:moveTo>
                    <a:pt x="17549" y="1798"/>
                  </a:moveTo>
                  <a:lnTo>
                    <a:pt x="17549" y="1798"/>
                  </a:lnTo>
                  <a:cubicBezTo>
                    <a:pt x="17651" y="1798"/>
                    <a:pt x="17736" y="1713"/>
                    <a:pt x="17736" y="1611"/>
                  </a:cubicBezTo>
                  <a:lnTo>
                    <a:pt x="17736" y="1487"/>
                  </a:lnTo>
                  <a:cubicBezTo>
                    <a:pt x="17736" y="1385"/>
                    <a:pt x="17651" y="1301"/>
                    <a:pt x="17549" y="1301"/>
                  </a:cubicBezTo>
                  <a:lnTo>
                    <a:pt x="17549" y="1301"/>
                  </a:lnTo>
                  <a:cubicBezTo>
                    <a:pt x="17448" y="1301"/>
                    <a:pt x="17363" y="1385"/>
                    <a:pt x="17363" y="1487"/>
                  </a:cubicBezTo>
                  <a:lnTo>
                    <a:pt x="17363" y="1611"/>
                  </a:lnTo>
                  <a:cubicBezTo>
                    <a:pt x="17363" y="1713"/>
                    <a:pt x="17445" y="1798"/>
                    <a:pt x="17549" y="1798"/>
                  </a:cubicBezTo>
                  <a:close/>
                  <a:moveTo>
                    <a:pt x="15701" y="1798"/>
                  </a:moveTo>
                  <a:cubicBezTo>
                    <a:pt x="15803" y="1798"/>
                    <a:pt x="15887" y="1713"/>
                    <a:pt x="15887" y="1611"/>
                  </a:cubicBezTo>
                  <a:lnTo>
                    <a:pt x="15887" y="1487"/>
                  </a:lnTo>
                  <a:cubicBezTo>
                    <a:pt x="15887" y="1385"/>
                    <a:pt x="15803" y="1301"/>
                    <a:pt x="15701" y="1301"/>
                  </a:cubicBezTo>
                  <a:cubicBezTo>
                    <a:pt x="15599" y="1301"/>
                    <a:pt x="15515" y="1385"/>
                    <a:pt x="15515" y="1487"/>
                  </a:cubicBezTo>
                  <a:lnTo>
                    <a:pt x="15515" y="1611"/>
                  </a:lnTo>
                  <a:cubicBezTo>
                    <a:pt x="15515" y="1713"/>
                    <a:pt x="15599" y="1798"/>
                    <a:pt x="15701" y="1798"/>
                  </a:cubicBezTo>
                  <a:close/>
                  <a:moveTo>
                    <a:pt x="16164" y="259"/>
                  </a:moveTo>
                  <a:cubicBezTo>
                    <a:pt x="16265" y="259"/>
                    <a:pt x="16350" y="175"/>
                    <a:pt x="16350" y="73"/>
                  </a:cubicBezTo>
                  <a:lnTo>
                    <a:pt x="16350" y="0"/>
                  </a:lnTo>
                  <a:lnTo>
                    <a:pt x="15978" y="0"/>
                  </a:lnTo>
                  <a:lnTo>
                    <a:pt x="15978" y="73"/>
                  </a:lnTo>
                  <a:cubicBezTo>
                    <a:pt x="15978" y="175"/>
                    <a:pt x="16062" y="259"/>
                    <a:pt x="16164" y="259"/>
                  </a:cubicBezTo>
                  <a:close/>
                  <a:moveTo>
                    <a:pt x="17087" y="1490"/>
                  </a:moveTo>
                  <a:cubicBezTo>
                    <a:pt x="17188" y="1490"/>
                    <a:pt x="17273" y="1405"/>
                    <a:pt x="17273" y="1304"/>
                  </a:cubicBezTo>
                  <a:lnTo>
                    <a:pt x="17273" y="1179"/>
                  </a:lnTo>
                  <a:cubicBezTo>
                    <a:pt x="17273" y="1078"/>
                    <a:pt x="17189" y="993"/>
                    <a:pt x="17087" y="993"/>
                  </a:cubicBezTo>
                  <a:cubicBezTo>
                    <a:pt x="16986" y="993"/>
                    <a:pt x="16900" y="1078"/>
                    <a:pt x="16900" y="1179"/>
                  </a:cubicBezTo>
                  <a:lnTo>
                    <a:pt x="16900" y="1304"/>
                  </a:lnTo>
                  <a:cubicBezTo>
                    <a:pt x="16900" y="1408"/>
                    <a:pt x="16985" y="1490"/>
                    <a:pt x="17087" y="1490"/>
                  </a:cubicBezTo>
                  <a:close/>
                  <a:moveTo>
                    <a:pt x="17087" y="259"/>
                  </a:moveTo>
                  <a:cubicBezTo>
                    <a:pt x="17188" y="259"/>
                    <a:pt x="17273" y="175"/>
                    <a:pt x="17273" y="73"/>
                  </a:cubicBezTo>
                  <a:lnTo>
                    <a:pt x="17273" y="0"/>
                  </a:lnTo>
                  <a:lnTo>
                    <a:pt x="16900" y="0"/>
                  </a:lnTo>
                  <a:lnTo>
                    <a:pt x="16900" y="73"/>
                  </a:lnTo>
                  <a:cubicBezTo>
                    <a:pt x="16900" y="175"/>
                    <a:pt x="16985" y="259"/>
                    <a:pt x="17087" y="259"/>
                  </a:cubicBezTo>
                  <a:close/>
                  <a:moveTo>
                    <a:pt x="17273" y="1871"/>
                  </a:moveTo>
                  <a:lnTo>
                    <a:pt x="17273" y="1798"/>
                  </a:lnTo>
                  <a:cubicBezTo>
                    <a:pt x="17273" y="1696"/>
                    <a:pt x="17189" y="1611"/>
                    <a:pt x="17087" y="1611"/>
                  </a:cubicBezTo>
                  <a:cubicBezTo>
                    <a:pt x="16986" y="1611"/>
                    <a:pt x="16900" y="1696"/>
                    <a:pt x="16900" y="1798"/>
                  </a:cubicBezTo>
                  <a:lnTo>
                    <a:pt x="16900" y="1871"/>
                  </a:lnTo>
                  <a:lnTo>
                    <a:pt x="17273" y="1871"/>
                  </a:lnTo>
                  <a:close/>
                  <a:moveTo>
                    <a:pt x="17087" y="875"/>
                  </a:moveTo>
                  <a:cubicBezTo>
                    <a:pt x="17188" y="875"/>
                    <a:pt x="17273" y="790"/>
                    <a:pt x="17273" y="688"/>
                  </a:cubicBezTo>
                  <a:lnTo>
                    <a:pt x="17273" y="564"/>
                  </a:lnTo>
                  <a:cubicBezTo>
                    <a:pt x="17273" y="463"/>
                    <a:pt x="17189" y="378"/>
                    <a:pt x="17087" y="378"/>
                  </a:cubicBezTo>
                  <a:cubicBezTo>
                    <a:pt x="16986" y="378"/>
                    <a:pt x="16900" y="463"/>
                    <a:pt x="16900" y="564"/>
                  </a:cubicBezTo>
                  <a:lnTo>
                    <a:pt x="16900" y="688"/>
                  </a:lnTo>
                  <a:cubicBezTo>
                    <a:pt x="16900" y="790"/>
                    <a:pt x="16985" y="875"/>
                    <a:pt x="17087" y="875"/>
                  </a:cubicBezTo>
                  <a:close/>
                  <a:moveTo>
                    <a:pt x="16627" y="1798"/>
                  </a:moveTo>
                  <a:cubicBezTo>
                    <a:pt x="16728" y="1798"/>
                    <a:pt x="16813" y="1713"/>
                    <a:pt x="16813" y="1611"/>
                  </a:cubicBezTo>
                  <a:lnTo>
                    <a:pt x="16813" y="1487"/>
                  </a:lnTo>
                  <a:cubicBezTo>
                    <a:pt x="16813" y="1385"/>
                    <a:pt x="16729" y="1301"/>
                    <a:pt x="16627" y="1301"/>
                  </a:cubicBezTo>
                  <a:cubicBezTo>
                    <a:pt x="16526" y="1301"/>
                    <a:pt x="16440" y="1385"/>
                    <a:pt x="16440" y="1487"/>
                  </a:cubicBezTo>
                  <a:lnTo>
                    <a:pt x="16440" y="1611"/>
                  </a:lnTo>
                  <a:cubicBezTo>
                    <a:pt x="16440" y="1713"/>
                    <a:pt x="16522" y="1798"/>
                    <a:pt x="16627" y="1798"/>
                  </a:cubicBezTo>
                  <a:close/>
                  <a:moveTo>
                    <a:pt x="16627" y="567"/>
                  </a:moveTo>
                  <a:cubicBezTo>
                    <a:pt x="16728" y="567"/>
                    <a:pt x="16813" y="482"/>
                    <a:pt x="16813" y="381"/>
                  </a:cubicBezTo>
                  <a:lnTo>
                    <a:pt x="16813" y="257"/>
                  </a:lnTo>
                  <a:cubicBezTo>
                    <a:pt x="16813" y="155"/>
                    <a:pt x="16729" y="70"/>
                    <a:pt x="16627" y="70"/>
                  </a:cubicBezTo>
                  <a:cubicBezTo>
                    <a:pt x="16526" y="70"/>
                    <a:pt x="16440" y="155"/>
                    <a:pt x="16440" y="257"/>
                  </a:cubicBezTo>
                  <a:lnTo>
                    <a:pt x="16440" y="381"/>
                  </a:lnTo>
                  <a:cubicBezTo>
                    <a:pt x="16440" y="482"/>
                    <a:pt x="16522" y="567"/>
                    <a:pt x="16627" y="567"/>
                  </a:cubicBezTo>
                  <a:close/>
                  <a:moveTo>
                    <a:pt x="16627" y="1182"/>
                  </a:moveTo>
                  <a:cubicBezTo>
                    <a:pt x="16728" y="1182"/>
                    <a:pt x="16813" y="1098"/>
                    <a:pt x="16813" y="996"/>
                  </a:cubicBezTo>
                  <a:lnTo>
                    <a:pt x="16813" y="872"/>
                  </a:lnTo>
                  <a:cubicBezTo>
                    <a:pt x="16813" y="770"/>
                    <a:pt x="16729" y="686"/>
                    <a:pt x="16627" y="686"/>
                  </a:cubicBezTo>
                  <a:cubicBezTo>
                    <a:pt x="16526" y="686"/>
                    <a:pt x="16440" y="770"/>
                    <a:pt x="16440" y="872"/>
                  </a:cubicBezTo>
                  <a:lnTo>
                    <a:pt x="16440" y="996"/>
                  </a:lnTo>
                  <a:cubicBezTo>
                    <a:pt x="16440" y="1098"/>
                    <a:pt x="16522" y="1182"/>
                    <a:pt x="16627" y="1182"/>
                  </a:cubicBezTo>
                  <a:close/>
                  <a:moveTo>
                    <a:pt x="18472" y="567"/>
                  </a:moveTo>
                  <a:cubicBezTo>
                    <a:pt x="18574" y="567"/>
                    <a:pt x="18659" y="482"/>
                    <a:pt x="18659" y="381"/>
                  </a:cubicBezTo>
                  <a:lnTo>
                    <a:pt x="18659" y="257"/>
                  </a:lnTo>
                  <a:cubicBezTo>
                    <a:pt x="18659" y="155"/>
                    <a:pt x="18574" y="70"/>
                    <a:pt x="18472" y="70"/>
                  </a:cubicBezTo>
                  <a:cubicBezTo>
                    <a:pt x="18371" y="70"/>
                    <a:pt x="18286" y="155"/>
                    <a:pt x="18286" y="257"/>
                  </a:cubicBezTo>
                  <a:lnTo>
                    <a:pt x="18286" y="381"/>
                  </a:lnTo>
                  <a:cubicBezTo>
                    <a:pt x="18286" y="482"/>
                    <a:pt x="18371" y="567"/>
                    <a:pt x="18472" y="567"/>
                  </a:cubicBezTo>
                  <a:close/>
                  <a:moveTo>
                    <a:pt x="2771" y="1182"/>
                  </a:moveTo>
                  <a:cubicBezTo>
                    <a:pt x="2873" y="1182"/>
                    <a:pt x="2958" y="1098"/>
                    <a:pt x="2958" y="996"/>
                  </a:cubicBezTo>
                  <a:lnTo>
                    <a:pt x="2958" y="872"/>
                  </a:lnTo>
                  <a:cubicBezTo>
                    <a:pt x="2958" y="770"/>
                    <a:pt x="2872" y="686"/>
                    <a:pt x="2771" y="686"/>
                  </a:cubicBezTo>
                  <a:cubicBezTo>
                    <a:pt x="2669" y="686"/>
                    <a:pt x="2585" y="770"/>
                    <a:pt x="2585" y="872"/>
                  </a:cubicBezTo>
                  <a:lnTo>
                    <a:pt x="2585" y="996"/>
                  </a:lnTo>
                  <a:cubicBezTo>
                    <a:pt x="2585" y="1098"/>
                    <a:pt x="2667" y="1182"/>
                    <a:pt x="2771" y="1182"/>
                  </a:cubicBezTo>
                  <a:close/>
                  <a:moveTo>
                    <a:pt x="2771" y="1798"/>
                  </a:moveTo>
                  <a:cubicBezTo>
                    <a:pt x="2873" y="1798"/>
                    <a:pt x="2958" y="1713"/>
                    <a:pt x="2958" y="1611"/>
                  </a:cubicBezTo>
                  <a:lnTo>
                    <a:pt x="2958" y="1487"/>
                  </a:lnTo>
                  <a:cubicBezTo>
                    <a:pt x="2958" y="1385"/>
                    <a:pt x="2872" y="1301"/>
                    <a:pt x="2771" y="1301"/>
                  </a:cubicBezTo>
                  <a:cubicBezTo>
                    <a:pt x="2669" y="1301"/>
                    <a:pt x="2585" y="1385"/>
                    <a:pt x="2585" y="1487"/>
                  </a:cubicBezTo>
                  <a:lnTo>
                    <a:pt x="2585" y="1611"/>
                  </a:lnTo>
                  <a:cubicBezTo>
                    <a:pt x="2585" y="1713"/>
                    <a:pt x="2667" y="1798"/>
                    <a:pt x="2771" y="1798"/>
                  </a:cubicBezTo>
                  <a:close/>
                  <a:moveTo>
                    <a:pt x="2771" y="567"/>
                  </a:moveTo>
                  <a:cubicBezTo>
                    <a:pt x="2873" y="567"/>
                    <a:pt x="2958" y="482"/>
                    <a:pt x="2958" y="381"/>
                  </a:cubicBezTo>
                  <a:lnTo>
                    <a:pt x="2958" y="257"/>
                  </a:lnTo>
                  <a:cubicBezTo>
                    <a:pt x="2958" y="155"/>
                    <a:pt x="2872" y="70"/>
                    <a:pt x="2771" y="70"/>
                  </a:cubicBezTo>
                  <a:cubicBezTo>
                    <a:pt x="2669" y="70"/>
                    <a:pt x="2585" y="155"/>
                    <a:pt x="2585" y="257"/>
                  </a:cubicBezTo>
                  <a:lnTo>
                    <a:pt x="2585" y="381"/>
                  </a:lnTo>
                  <a:cubicBezTo>
                    <a:pt x="2585" y="482"/>
                    <a:pt x="2667" y="567"/>
                    <a:pt x="2771" y="567"/>
                  </a:cubicBezTo>
                  <a:close/>
                  <a:moveTo>
                    <a:pt x="3418" y="1871"/>
                  </a:moveTo>
                  <a:lnTo>
                    <a:pt x="3418" y="1798"/>
                  </a:lnTo>
                  <a:cubicBezTo>
                    <a:pt x="3418" y="1696"/>
                    <a:pt x="3332" y="1611"/>
                    <a:pt x="3231" y="1611"/>
                  </a:cubicBezTo>
                  <a:cubicBezTo>
                    <a:pt x="3129" y="1611"/>
                    <a:pt x="3045" y="1696"/>
                    <a:pt x="3045" y="1798"/>
                  </a:cubicBezTo>
                  <a:lnTo>
                    <a:pt x="3045" y="1871"/>
                  </a:lnTo>
                  <a:lnTo>
                    <a:pt x="3418" y="1871"/>
                  </a:lnTo>
                  <a:close/>
                  <a:moveTo>
                    <a:pt x="2495" y="1871"/>
                  </a:moveTo>
                  <a:lnTo>
                    <a:pt x="2495" y="1798"/>
                  </a:lnTo>
                  <a:cubicBezTo>
                    <a:pt x="2495" y="1696"/>
                    <a:pt x="2410" y="1611"/>
                    <a:pt x="2309" y="1611"/>
                  </a:cubicBezTo>
                  <a:lnTo>
                    <a:pt x="2309" y="1611"/>
                  </a:lnTo>
                  <a:cubicBezTo>
                    <a:pt x="2207" y="1611"/>
                    <a:pt x="2122" y="1696"/>
                    <a:pt x="2122" y="1798"/>
                  </a:cubicBezTo>
                  <a:lnTo>
                    <a:pt x="2122" y="1871"/>
                  </a:lnTo>
                  <a:lnTo>
                    <a:pt x="2495" y="1871"/>
                  </a:lnTo>
                  <a:close/>
                  <a:moveTo>
                    <a:pt x="2309" y="1490"/>
                  </a:moveTo>
                  <a:lnTo>
                    <a:pt x="2309" y="1490"/>
                  </a:lnTo>
                  <a:cubicBezTo>
                    <a:pt x="2410" y="1490"/>
                    <a:pt x="2495" y="1405"/>
                    <a:pt x="2495" y="1304"/>
                  </a:cubicBezTo>
                  <a:lnTo>
                    <a:pt x="2495" y="1179"/>
                  </a:lnTo>
                  <a:cubicBezTo>
                    <a:pt x="2495" y="1078"/>
                    <a:pt x="2410" y="993"/>
                    <a:pt x="2309" y="993"/>
                  </a:cubicBezTo>
                  <a:lnTo>
                    <a:pt x="2309" y="993"/>
                  </a:lnTo>
                  <a:cubicBezTo>
                    <a:pt x="2207" y="993"/>
                    <a:pt x="2122" y="1078"/>
                    <a:pt x="2122" y="1179"/>
                  </a:cubicBezTo>
                  <a:lnTo>
                    <a:pt x="2122" y="1304"/>
                  </a:lnTo>
                  <a:cubicBezTo>
                    <a:pt x="2122" y="1408"/>
                    <a:pt x="2207" y="1490"/>
                    <a:pt x="2309" y="1490"/>
                  </a:cubicBezTo>
                  <a:close/>
                  <a:moveTo>
                    <a:pt x="3231" y="1490"/>
                  </a:moveTo>
                  <a:cubicBezTo>
                    <a:pt x="3333" y="1490"/>
                    <a:pt x="3418" y="1405"/>
                    <a:pt x="3418" y="1304"/>
                  </a:cubicBezTo>
                  <a:lnTo>
                    <a:pt x="3418" y="1179"/>
                  </a:lnTo>
                  <a:cubicBezTo>
                    <a:pt x="3418" y="1078"/>
                    <a:pt x="3332" y="993"/>
                    <a:pt x="3231" y="993"/>
                  </a:cubicBezTo>
                  <a:cubicBezTo>
                    <a:pt x="3129" y="993"/>
                    <a:pt x="3045" y="1078"/>
                    <a:pt x="3045" y="1179"/>
                  </a:cubicBezTo>
                  <a:lnTo>
                    <a:pt x="3045" y="1304"/>
                  </a:lnTo>
                  <a:cubicBezTo>
                    <a:pt x="3045" y="1408"/>
                    <a:pt x="3130" y="1490"/>
                    <a:pt x="3231" y="1490"/>
                  </a:cubicBezTo>
                  <a:close/>
                  <a:moveTo>
                    <a:pt x="2309" y="259"/>
                  </a:moveTo>
                  <a:lnTo>
                    <a:pt x="2309" y="259"/>
                  </a:lnTo>
                  <a:cubicBezTo>
                    <a:pt x="2410" y="259"/>
                    <a:pt x="2495" y="175"/>
                    <a:pt x="2495" y="73"/>
                  </a:cubicBezTo>
                  <a:lnTo>
                    <a:pt x="2495" y="0"/>
                  </a:lnTo>
                  <a:lnTo>
                    <a:pt x="2122" y="0"/>
                  </a:lnTo>
                  <a:lnTo>
                    <a:pt x="2122" y="73"/>
                  </a:lnTo>
                  <a:cubicBezTo>
                    <a:pt x="2122" y="175"/>
                    <a:pt x="2207" y="259"/>
                    <a:pt x="2309" y="259"/>
                  </a:cubicBezTo>
                  <a:close/>
                  <a:moveTo>
                    <a:pt x="2309" y="875"/>
                  </a:moveTo>
                  <a:lnTo>
                    <a:pt x="2309" y="875"/>
                  </a:lnTo>
                  <a:cubicBezTo>
                    <a:pt x="2410" y="875"/>
                    <a:pt x="2495" y="790"/>
                    <a:pt x="2495" y="688"/>
                  </a:cubicBezTo>
                  <a:lnTo>
                    <a:pt x="2495" y="564"/>
                  </a:lnTo>
                  <a:cubicBezTo>
                    <a:pt x="2495" y="463"/>
                    <a:pt x="2410" y="378"/>
                    <a:pt x="2309" y="378"/>
                  </a:cubicBezTo>
                  <a:lnTo>
                    <a:pt x="2309" y="378"/>
                  </a:lnTo>
                  <a:cubicBezTo>
                    <a:pt x="2207" y="378"/>
                    <a:pt x="2122" y="463"/>
                    <a:pt x="2122" y="564"/>
                  </a:cubicBezTo>
                  <a:lnTo>
                    <a:pt x="2122" y="688"/>
                  </a:lnTo>
                  <a:cubicBezTo>
                    <a:pt x="2122" y="790"/>
                    <a:pt x="2207" y="875"/>
                    <a:pt x="2309" y="875"/>
                  </a:cubicBezTo>
                  <a:close/>
                  <a:moveTo>
                    <a:pt x="4157" y="875"/>
                  </a:moveTo>
                  <a:cubicBezTo>
                    <a:pt x="4259" y="875"/>
                    <a:pt x="4343" y="790"/>
                    <a:pt x="4343" y="688"/>
                  </a:cubicBezTo>
                  <a:lnTo>
                    <a:pt x="4343" y="564"/>
                  </a:lnTo>
                  <a:cubicBezTo>
                    <a:pt x="4343" y="463"/>
                    <a:pt x="4259" y="378"/>
                    <a:pt x="4157" y="378"/>
                  </a:cubicBezTo>
                  <a:cubicBezTo>
                    <a:pt x="4055" y="378"/>
                    <a:pt x="3971" y="463"/>
                    <a:pt x="3971" y="564"/>
                  </a:cubicBezTo>
                  <a:lnTo>
                    <a:pt x="3971" y="688"/>
                  </a:lnTo>
                  <a:cubicBezTo>
                    <a:pt x="3971" y="790"/>
                    <a:pt x="4053" y="875"/>
                    <a:pt x="4157" y="875"/>
                  </a:cubicBezTo>
                  <a:close/>
                  <a:moveTo>
                    <a:pt x="1846" y="567"/>
                  </a:moveTo>
                  <a:cubicBezTo>
                    <a:pt x="1947" y="567"/>
                    <a:pt x="2032" y="482"/>
                    <a:pt x="2032" y="381"/>
                  </a:cubicBezTo>
                  <a:lnTo>
                    <a:pt x="2032" y="257"/>
                  </a:lnTo>
                  <a:cubicBezTo>
                    <a:pt x="2032" y="155"/>
                    <a:pt x="1947" y="70"/>
                    <a:pt x="1846" y="70"/>
                  </a:cubicBezTo>
                  <a:cubicBezTo>
                    <a:pt x="1744" y="70"/>
                    <a:pt x="1659" y="155"/>
                    <a:pt x="1659" y="257"/>
                  </a:cubicBezTo>
                  <a:lnTo>
                    <a:pt x="1659" y="381"/>
                  </a:lnTo>
                  <a:cubicBezTo>
                    <a:pt x="1659" y="482"/>
                    <a:pt x="1744" y="567"/>
                    <a:pt x="1846" y="567"/>
                  </a:cubicBezTo>
                  <a:close/>
                  <a:moveTo>
                    <a:pt x="4157" y="1490"/>
                  </a:moveTo>
                  <a:cubicBezTo>
                    <a:pt x="4259" y="1490"/>
                    <a:pt x="4343" y="1405"/>
                    <a:pt x="4343" y="1304"/>
                  </a:cubicBezTo>
                  <a:lnTo>
                    <a:pt x="4343" y="1179"/>
                  </a:lnTo>
                  <a:cubicBezTo>
                    <a:pt x="4343" y="1078"/>
                    <a:pt x="4259" y="993"/>
                    <a:pt x="4157" y="993"/>
                  </a:cubicBezTo>
                  <a:cubicBezTo>
                    <a:pt x="4055" y="993"/>
                    <a:pt x="3971" y="1078"/>
                    <a:pt x="3971" y="1179"/>
                  </a:cubicBezTo>
                  <a:lnTo>
                    <a:pt x="3971" y="1304"/>
                  </a:lnTo>
                  <a:cubicBezTo>
                    <a:pt x="3971" y="1408"/>
                    <a:pt x="4053" y="1490"/>
                    <a:pt x="4157" y="1490"/>
                  </a:cubicBezTo>
                  <a:close/>
                  <a:moveTo>
                    <a:pt x="4343" y="1871"/>
                  </a:moveTo>
                  <a:lnTo>
                    <a:pt x="4343" y="1798"/>
                  </a:lnTo>
                  <a:cubicBezTo>
                    <a:pt x="4343" y="1696"/>
                    <a:pt x="4259" y="1611"/>
                    <a:pt x="4157" y="1611"/>
                  </a:cubicBezTo>
                  <a:cubicBezTo>
                    <a:pt x="4055" y="1611"/>
                    <a:pt x="3971" y="1696"/>
                    <a:pt x="3971" y="1798"/>
                  </a:cubicBezTo>
                  <a:lnTo>
                    <a:pt x="3971" y="1871"/>
                  </a:lnTo>
                  <a:lnTo>
                    <a:pt x="4343" y="1871"/>
                  </a:lnTo>
                  <a:close/>
                  <a:moveTo>
                    <a:pt x="4157" y="259"/>
                  </a:moveTo>
                  <a:cubicBezTo>
                    <a:pt x="4259" y="259"/>
                    <a:pt x="4343" y="175"/>
                    <a:pt x="4343" y="73"/>
                  </a:cubicBezTo>
                  <a:lnTo>
                    <a:pt x="4343" y="0"/>
                  </a:lnTo>
                  <a:lnTo>
                    <a:pt x="3971" y="0"/>
                  </a:lnTo>
                  <a:lnTo>
                    <a:pt x="3971" y="73"/>
                  </a:lnTo>
                  <a:cubicBezTo>
                    <a:pt x="3971" y="175"/>
                    <a:pt x="4053" y="259"/>
                    <a:pt x="4157" y="259"/>
                  </a:cubicBezTo>
                  <a:close/>
                  <a:moveTo>
                    <a:pt x="3694" y="567"/>
                  </a:moveTo>
                  <a:cubicBezTo>
                    <a:pt x="3796" y="567"/>
                    <a:pt x="3880" y="482"/>
                    <a:pt x="3880" y="381"/>
                  </a:cubicBezTo>
                  <a:lnTo>
                    <a:pt x="3880" y="257"/>
                  </a:lnTo>
                  <a:cubicBezTo>
                    <a:pt x="3880" y="155"/>
                    <a:pt x="3795" y="70"/>
                    <a:pt x="3694" y="70"/>
                  </a:cubicBezTo>
                  <a:cubicBezTo>
                    <a:pt x="3592" y="70"/>
                    <a:pt x="3508" y="155"/>
                    <a:pt x="3508" y="257"/>
                  </a:cubicBezTo>
                  <a:lnTo>
                    <a:pt x="3508" y="381"/>
                  </a:lnTo>
                  <a:cubicBezTo>
                    <a:pt x="3508" y="482"/>
                    <a:pt x="3593" y="567"/>
                    <a:pt x="3694" y="567"/>
                  </a:cubicBezTo>
                  <a:close/>
                  <a:moveTo>
                    <a:pt x="3694" y="1798"/>
                  </a:moveTo>
                  <a:cubicBezTo>
                    <a:pt x="3796" y="1798"/>
                    <a:pt x="3880" y="1713"/>
                    <a:pt x="3880" y="1611"/>
                  </a:cubicBezTo>
                  <a:lnTo>
                    <a:pt x="3880" y="1487"/>
                  </a:lnTo>
                  <a:cubicBezTo>
                    <a:pt x="3880" y="1385"/>
                    <a:pt x="3795" y="1301"/>
                    <a:pt x="3694" y="1301"/>
                  </a:cubicBezTo>
                  <a:cubicBezTo>
                    <a:pt x="3592" y="1301"/>
                    <a:pt x="3508" y="1385"/>
                    <a:pt x="3508" y="1487"/>
                  </a:cubicBezTo>
                  <a:lnTo>
                    <a:pt x="3508" y="1611"/>
                  </a:lnTo>
                  <a:cubicBezTo>
                    <a:pt x="3508" y="1713"/>
                    <a:pt x="3593" y="1798"/>
                    <a:pt x="3694" y="1798"/>
                  </a:cubicBezTo>
                  <a:close/>
                  <a:moveTo>
                    <a:pt x="3231" y="875"/>
                  </a:moveTo>
                  <a:cubicBezTo>
                    <a:pt x="3333" y="875"/>
                    <a:pt x="3418" y="790"/>
                    <a:pt x="3418" y="688"/>
                  </a:cubicBezTo>
                  <a:lnTo>
                    <a:pt x="3418" y="564"/>
                  </a:lnTo>
                  <a:cubicBezTo>
                    <a:pt x="3418" y="463"/>
                    <a:pt x="3332" y="378"/>
                    <a:pt x="3231" y="378"/>
                  </a:cubicBezTo>
                  <a:cubicBezTo>
                    <a:pt x="3129" y="378"/>
                    <a:pt x="3045" y="463"/>
                    <a:pt x="3045" y="564"/>
                  </a:cubicBezTo>
                  <a:lnTo>
                    <a:pt x="3045" y="688"/>
                  </a:lnTo>
                  <a:cubicBezTo>
                    <a:pt x="3045" y="790"/>
                    <a:pt x="3130" y="875"/>
                    <a:pt x="3231" y="875"/>
                  </a:cubicBezTo>
                  <a:close/>
                  <a:moveTo>
                    <a:pt x="3231" y="259"/>
                  </a:moveTo>
                  <a:cubicBezTo>
                    <a:pt x="3333" y="259"/>
                    <a:pt x="3418" y="175"/>
                    <a:pt x="3418" y="73"/>
                  </a:cubicBezTo>
                  <a:lnTo>
                    <a:pt x="3418" y="0"/>
                  </a:lnTo>
                  <a:lnTo>
                    <a:pt x="3045" y="0"/>
                  </a:lnTo>
                  <a:lnTo>
                    <a:pt x="3045" y="73"/>
                  </a:lnTo>
                  <a:cubicBezTo>
                    <a:pt x="3045" y="175"/>
                    <a:pt x="3130" y="259"/>
                    <a:pt x="3231" y="259"/>
                  </a:cubicBezTo>
                  <a:close/>
                  <a:moveTo>
                    <a:pt x="3694" y="1182"/>
                  </a:moveTo>
                  <a:cubicBezTo>
                    <a:pt x="3796" y="1182"/>
                    <a:pt x="3880" y="1098"/>
                    <a:pt x="3880" y="996"/>
                  </a:cubicBezTo>
                  <a:lnTo>
                    <a:pt x="3880" y="872"/>
                  </a:lnTo>
                  <a:cubicBezTo>
                    <a:pt x="3880" y="770"/>
                    <a:pt x="3795" y="686"/>
                    <a:pt x="3694" y="686"/>
                  </a:cubicBezTo>
                  <a:cubicBezTo>
                    <a:pt x="3592" y="686"/>
                    <a:pt x="3508" y="770"/>
                    <a:pt x="3508" y="872"/>
                  </a:cubicBezTo>
                  <a:lnTo>
                    <a:pt x="3508" y="996"/>
                  </a:lnTo>
                  <a:cubicBezTo>
                    <a:pt x="3508" y="1098"/>
                    <a:pt x="3593" y="1182"/>
                    <a:pt x="3694" y="1182"/>
                  </a:cubicBezTo>
                  <a:close/>
                  <a:moveTo>
                    <a:pt x="20134" y="872"/>
                  </a:moveTo>
                  <a:lnTo>
                    <a:pt x="20134" y="996"/>
                  </a:lnTo>
                  <a:cubicBezTo>
                    <a:pt x="20134" y="1098"/>
                    <a:pt x="20216" y="1179"/>
                    <a:pt x="20318" y="1182"/>
                  </a:cubicBezTo>
                  <a:lnTo>
                    <a:pt x="20318" y="686"/>
                  </a:lnTo>
                  <a:cubicBezTo>
                    <a:pt x="20216" y="686"/>
                    <a:pt x="20134" y="770"/>
                    <a:pt x="20134" y="872"/>
                  </a:cubicBezTo>
                  <a:close/>
                  <a:moveTo>
                    <a:pt x="186" y="996"/>
                  </a:moveTo>
                  <a:lnTo>
                    <a:pt x="186" y="872"/>
                  </a:lnTo>
                  <a:cubicBezTo>
                    <a:pt x="186" y="770"/>
                    <a:pt x="105" y="686"/>
                    <a:pt x="0" y="686"/>
                  </a:cubicBezTo>
                  <a:lnTo>
                    <a:pt x="0" y="1182"/>
                  </a:lnTo>
                  <a:cubicBezTo>
                    <a:pt x="102" y="1182"/>
                    <a:pt x="186" y="1098"/>
                    <a:pt x="186" y="996"/>
                  </a:cubicBezTo>
                  <a:close/>
                  <a:moveTo>
                    <a:pt x="186" y="381"/>
                  </a:moveTo>
                  <a:lnTo>
                    <a:pt x="186" y="257"/>
                  </a:lnTo>
                  <a:cubicBezTo>
                    <a:pt x="186" y="155"/>
                    <a:pt x="105" y="70"/>
                    <a:pt x="0" y="70"/>
                  </a:cubicBezTo>
                  <a:lnTo>
                    <a:pt x="0" y="567"/>
                  </a:lnTo>
                  <a:cubicBezTo>
                    <a:pt x="102" y="564"/>
                    <a:pt x="186" y="482"/>
                    <a:pt x="186" y="381"/>
                  </a:cubicBezTo>
                  <a:close/>
                  <a:moveTo>
                    <a:pt x="646" y="1871"/>
                  </a:moveTo>
                  <a:lnTo>
                    <a:pt x="646" y="1798"/>
                  </a:lnTo>
                  <a:cubicBezTo>
                    <a:pt x="646" y="1696"/>
                    <a:pt x="561" y="1611"/>
                    <a:pt x="460" y="1611"/>
                  </a:cubicBezTo>
                  <a:cubicBezTo>
                    <a:pt x="358" y="1611"/>
                    <a:pt x="274" y="1696"/>
                    <a:pt x="274" y="1798"/>
                  </a:cubicBezTo>
                  <a:lnTo>
                    <a:pt x="274" y="1871"/>
                  </a:lnTo>
                  <a:lnTo>
                    <a:pt x="646" y="1871"/>
                  </a:lnTo>
                  <a:close/>
                  <a:moveTo>
                    <a:pt x="460" y="1490"/>
                  </a:moveTo>
                  <a:cubicBezTo>
                    <a:pt x="562" y="1490"/>
                    <a:pt x="646" y="1405"/>
                    <a:pt x="646" y="1304"/>
                  </a:cubicBezTo>
                  <a:lnTo>
                    <a:pt x="646" y="1179"/>
                  </a:lnTo>
                  <a:cubicBezTo>
                    <a:pt x="646" y="1078"/>
                    <a:pt x="561" y="993"/>
                    <a:pt x="460" y="993"/>
                  </a:cubicBezTo>
                  <a:cubicBezTo>
                    <a:pt x="358" y="993"/>
                    <a:pt x="274" y="1078"/>
                    <a:pt x="274" y="1179"/>
                  </a:cubicBezTo>
                  <a:lnTo>
                    <a:pt x="274" y="1304"/>
                  </a:lnTo>
                  <a:cubicBezTo>
                    <a:pt x="274" y="1408"/>
                    <a:pt x="359" y="1490"/>
                    <a:pt x="460" y="1490"/>
                  </a:cubicBezTo>
                  <a:close/>
                  <a:moveTo>
                    <a:pt x="186" y="1611"/>
                  </a:moveTo>
                  <a:lnTo>
                    <a:pt x="186" y="1487"/>
                  </a:lnTo>
                  <a:cubicBezTo>
                    <a:pt x="186" y="1385"/>
                    <a:pt x="105" y="1301"/>
                    <a:pt x="0" y="1301"/>
                  </a:cubicBezTo>
                  <a:lnTo>
                    <a:pt x="0" y="1798"/>
                  </a:lnTo>
                  <a:cubicBezTo>
                    <a:pt x="102" y="1798"/>
                    <a:pt x="186" y="1713"/>
                    <a:pt x="186" y="1611"/>
                  </a:cubicBezTo>
                  <a:close/>
                  <a:moveTo>
                    <a:pt x="20134" y="257"/>
                  </a:moveTo>
                  <a:lnTo>
                    <a:pt x="20134" y="381"/>
                  </a:lnTo>
                  <a:cubicBezTo>
                    <a:pt x="20134" y="482"/>
                    <a:pt x="20216" y="564"/>
                    <a:pt x="20318" y="567"/>
                  </a:cubicBezTo>
                  <a:lnTo>
                    <a:pt x="20318" y="70"/>
                  </a:lnTo>
                  <a:cubicBezTo>
                    <a:pt x="20216" y="70"/>
                    <a:pt x="20134" y="155"/>
                    <a:pt x="20134" y="257"/>
                  </a:cubicBezTo>
                  <a:close/>
                  <a:moveTo>
                    <a:pt x="460" y="875"/>
                  </a:moveTo>
                  <a:cubicBezTo>
                    <a:pt x="562" y="875"/>
                    <a:pt x="646" y="790"/>
                    <a:pt x="646" y="688"/>
                  </a:cubicBezTo>
                  <a:lnTo>
                    <a:pt x="646" y="564"/>
                  </a:lnTo>
                  <a:cubicBezTo>
                    <a:pt x="646" y="463"/>
                    <a:pt x="561" y="378"/>
                    <a:pt x="460" y="378"/>
                  </a:cubicBezTo>
                  <a:cubicBezTo>
                    <a:pt x="358" y="378"/>
                    <a:pt x="274" y="463"/>
                    <a:pt x="274" y="564"/>
                  </a:cubicBezTo>
                  <a:lnTo>
                    <a:pt x="274" y="688"/>
                  </a:lnTo>
                  <a:cubicBezTo>
                    <a:pt x="274" y="790"/>
                    <a:pt x="359" y="875"/>
                    <a:pt x="460" y="875"/>
                  </a:cubicBezTo>
                  <a:close/>
                  <a:moveTo>
                    <a:pt x="4617" y="1798"/>
                  </a:moveTo>
                  <a:cubicBezTo>
                    <a:pt x="4719" y="1798"/>
                    <a:pt x="4803" y="1713"/>
                    <a:pt x="4803" y="1611"/>
                  </a:cubicBezTo>
                  <a:lnTo>
                    <a:pt x="4803" y="1487"/>
                  </a:lnTo>
                  <a:cubicBezTo>
                    <a:pt x="4803" y="1385"/>
                    <a:pt x="4719" y="1301"/>
                    <a:pt x="4617" y="1301"/>
                  </a:cubicBezTo>
                  <a:cubicBezTo>
                    <a:pt x="4515" y="1301"/>
                    <a:pt x="4431" y="1385"/>
                    <a:pt x="4431" y="1487"/>
                  </a:cubicBezTo>
                  <a:lnTo>
                    <a:pt x="4431" y="1611"/>
                  </a:lnTo>
                  <a:cubicBezTo>
                    <a:pt x="4431" y="1713"/>
                    <a:pt x="4515" y="1798"/>
                    <a:pt x="4617" y="1798"/>
                  </a:cubicBezTo>
                  <a:close/>
                  <a:moveTo>
                    <a:pt x="20134" y="1487"/>
                  </a:moveTo>
                  <a:lnTo>
                    <a:pt x="20134" y="1611"/>
                  </a:lnTo>
                  <a:cubicBezTo>
                    <a:pt x="20134" y="1713"/>
                    <a:pt x="20216" y="1795"/>
                    <a:pt x="20318" y="1798"/>
                  </a:cubicBezTo>
                  <a:lnTo>
                    <a:pt x="20318" y="1301"/>
                  </a:lnTo>
                  <a:cubicBezTo>
                    <a:pt x="20216" y="1304"/>
                    <a:pt x="20134" y="1385"/>
                    <a:pt x="20134" y="1487"/>
                  </a:cubicBezTo>
                  <a:close/>
                  <a:moveTo>
                    <a:pt x="1386" y="1490"/>
                  </a:moveTo>
                  <a:cubicBezTo>
                    <a:pt x="1487" y="1490"/>
                    <a:pt x="1572" y="1405"/>
                    <a:pt x="1572" y="1304"/>
                  </a:cubicBezTo>
                  <a:lnTo>
                    <a:pt x="1572" y="1179"/>
                  </a:lnTo>
                  <a:cubicBezTo>
                    <a:pt x="1572" y="1078"/>
                    <a:pt x="1487" y="993"/>
                    <a:pt x="1386" y="993"/>
                  </a:cubicBezTo>
                  <a:cubicBezTo>
                    <a:pt x="1284" y="993"/>
                    <a:pt x="1199" y="1078"/>
                    <a:pt x="1199" y="1179"/>
                  </a:cubicBezTo>
                  <a:lnTo>
                    <a:pt x="1199" y="1304"/>
                  </a:lnTo>
                  <a:cubicBezTo>
                    <a:pt x="1199" y="1408"/>
                    <a:pt x="1281" y="1490"/>
                    <a:pt x="1386" y="1490"/>
                  </a:cubicBezTo>
                  <a:close/>
                  <a:moveTo>
                    <a:pt x="1386" y="259"/>
                  </a:moveTo>
                  <a:cubicBezTo>
                    <a:pt x="1487" y="259"/>
                    <a:pt x="1572" y="175"/>
                    <a:pt x="1572" y="73"/>
                  </a:cubicBezTo>
                  <a:lnTo>
                    <a:pt x="1572" y="0"/>
                  </a:lnTo>
                  <a:lnTo>
                    <a:pt x="1199" y="0"/>
                  </a:lnTo>
                  <a:lnTo>
                    <a:pt x="1199" y="73"/>
                  </a:lnTo>
                  <a:cubicBezTo>
                    <a:pt x="1199" y="175"/>
                    <a:pt x="1281" y="259"/>
                    <a:pt x="1386" y="259"/>
                  </a:cubicBezTo>
                  <a:close/>
                  <a:moveTo>
                    <a:pt x="1846" y="1182"/>
                  </a:moveTo>
                  <a:cubicBezTo>
                    <a:pt x="1947" y="1182"/>
                    <a:pt x="2032" y="1098"/>
                    <a:pt x="2032" y="996"/>
                  </a:cubicBezTo>
                  <a:lnTo>
                    <a:pt x="2032" y="872"/>
                  </a:lnTo>
                  <a:cubicBezTo>
                    <a:pt x="2032" y="770"/>
                    <a:pt x="1947" y="686"/>
                    <a:pt x="1846" y="686"/>
                  </a:cubicBezTo>
                  <a:cubicBezTo>
                    <a:pt x="1744" y="686"/>
                    <a:pt x="1659" y="770"/>
                    <a:pt x="1659" y="872"/>
                  </a:cubicBezTo>
                  <a:lnTo>
                    <a:pt x="1659" y="996"/>
                  </a:lnTo>
                  <a:cubicBezTo>
                    <a:pt x="1659" y="1098"/>
                    <a:pt x="1744" y="1182"/>
                    <a:pt x="1846" y="1182"/>
                  </a:cubicBezTo>
                  <a:close/>
                  <a:moveTo>
                    <a:pt x="1386" y="875"/>
                  </a:moveTo>
                  <a:cubicBezTo>
                    <a:pt x="1487" y="875"/>
                    <a:pt x="1572" y="790"/>
                    <a:pt x="1572" y="688"/>
                  </a:cubicBezTo>
                  <a:lnTo>
                    <a:pt x="1572" y="564"/>
                  </a:lnTo>
                  <a:cubicBezTo>
                    <a:pt x="1572" y="463"/>
                    <a:pt x="1487" y="378"/>
                    <a:pt x="1386" y="378"/>
                  </a:cubicBezTo>
                  <a:cubicBezTo>
                    <a:pt x="1284" y="378"/>
                    <a:pt x="1199" y="463"/>
                    <a:pt x="1199" y="564"/>
                  </a:cubicBezTo>
                  <a:lnTo>
                    <a:pt x="1199" y="688"/>
                  </a:lnTo>
                  <a:cubicBezTo>
                    <a:pt x="1199" y="790"/>
                    <a:pt x="1281" y="875"/>
                    <a:pt x="1386" y="875"/>
                  </a:cubicBezTo>
                  <a:close/>
                  <a:moveTo>
                    <a:pt x="460" y="259"/>
                  </a:moveTo>
                  <a:cubicBezTo>
                    <a:pt x="562" y="259"/>
                    <a:pt x="646" y="175"/>
                    <a:pt x="646" y="73"/>
                  </a:cubicBezTo>
                  <a:lnTo>
                    <a:pt x="646" y="0"/>
                  </a:lnTo>
                  <a:lnTo>
                    <a:pt x="274" y="0"/>
                  </a:lnTo>
                  <a:lnTo>
                    <a:pt x="274" y="73"/>
                  </a:lnTo>
                  <a:cubicBezTo>
                    <a:pt x="274" y="175"/>
                    <a:pt x="359" y="259"/>
                    <a:pt x="460" y="259"/>
                  </a:cubicBezTo>
                  <a:close/>
                  <a:moveTo>
                    <a:pt x="1846" y="1798"/>
                  </a:moveTo>
                  <a:cubicBezTo>
                    <a:pt x="1947" y="1798"/>
                    <a:pt x="2032" y="1713"/>
                    <a:pt x="2032" y="1611"/>
                  </a:cubicBezTo>
                  <a:lnTo>
                    <a:pt x="2032" y="1487"/>
                  </a:lnTo>
                  <a:cubicBezTo>
                    <a:pt x="2032" y="1385"/>
                    <a:pt x="1947" y="1301"/>
                    <a:pt x="1846" y="1301"/>
                  </a:cubicBezTo>
                  <a:cubicBezTo>
                    <a:pt x="1744" y="1301"/>
                    <a:pt x="1659" y="1385"/>
                    <a:pt x="1659" y="1487"/>
                  </a:cubicBezTo>
                  <a:lnTo>
                    <a:pt x="1659" y="1611"/>
                  </a:lnTo>
                  <a:cubicBezTo>
                    <a:pt x="1659" y="1713"/>
                    <a:pt x="1744" y="1798"/>
                    <a:pt x="1846" y="1798"/>
                  </a:cubicBezTo>
                  <a:close/>
                  <a:moveTo>
                    <a:pt x="1572" y="1871"/>
                  </a:moveTo>
                  <a:lnTo>
                    <a:pt x="1572" y="1798"/>
                  </a:lnTo>
                  <a:cubicBezTo>
                    <a:pt x="1572" y="1696"/>
                    <a:pt x="1487" y="1611"/>
                    <a:pt x="1386" y="1611"/>
                  </a:cubicBezTo>
                  <a:cubicBezTo>
                    <a:pt x="1284" y="1611"/>
                    <a:pt x="1199" y="1696"/>
                    <a:pt x="1199" y="1798"/>
                  </a:cubicBezTo>
                  <a:lnTo>
                    <a:pt x="1199" y="1871"/>
                  </a:lnTo>
                  <a:lnTo>
                    <a:pt x="1572" y="1871"/>
                  </a:lnTo>
                  <a:close/>
                  <a:moveTo>
                    <a:pt x="923" y="1798"/>
                  </a:moveTo>
                  <a:cubicBezTo>
                    <a:pt x="1025" y="1798"/>
                    <a:pt x="1109" y="1713"/>
                    <a:pt x="1109" y="1611"/>
                  </a:cubicBezTo>
                  <a:lnTo>
                    <a:pt x="1109" y="1487"/>
                  </a:lnTo>
                  <a:cubicBezTo>
                    <a:pt x="1109" y="1385"/>
                    <a:pt x="1025" y="1301"/>
                    <a:pt x="923" y="1301"/>
                  </a:cubicBezTo>
                  <a:cubicBezTo>
                    <a:pt x="821" y="1301"/>
                    <a:pt x="737" y="1385"/>
                    <a:pt x="737" y="1487"/>
                  </a:cubicBezTo>
                  <a:lnTo>
                    <a:pt x="737" y="1611"/>
                  </a:lnTo>
                  <a:cubicBezTo>
                    <a:pt x="737" y="1713"/>
                    <a:pt x="821" y="1798"/>
                    <a:pt x="923" y="1798"/>
                  </a:cubicBezTo>
                  <a:close/>
                  <a:moveTo>
                    <a:pt x="923" y="1182"/>
                  </a:moveTo>
                  <a:cubicBezTo>
                    <a:pt x="1025" y="1182"/>
                    <a:pt x="1109" y="1098"/>
                    <a:pt x="1109" y="996"/>
                  </a:cubicBezTo>
                  <a:lnTo>
                    <a:pt x="1109" y="872"/>
                  </a:lnTo>
                  <a:cubicBezTo>
                    <a:pt x="1109" y="770"/>
                    <a:pt x="1025" y="686"/>
                    <a:pt x="923" y="686"/>
                  </a:cubicBezTo>
                  <a:cubicBezTo>
                    <a:pt x="821" y="686"/>
                    <a:pt x="737" y="770"/>
                    <a:pt x="737" y="872"/>
                  </a:cubicBezTo>
                  <a:lnTo>
                    <a:pt x="737" y="996"/>
                  </a:lnTo>
                  <a:cubicBezTo>
                    <a:pt x="737" y="1098"/>
                    <a:pt x="821" y="1182"/>
                    <a:pt x="923" y="1182"/>
                  </a:cubicBezTo>
                  <a:close/>
                  <a:moveTo>
                    <a:pt x="923" y="567"/>
                  </a:moveTo>
                  <a:cubicBezTo>
                    <a:pt x="1025" y="567"/>
                    <a:pt x="1109" y="482"/>
                    <a:pt x="1109" y="381"/>
                  </a:cubicBezTo>
                  <a:lnTo>
                    <a:pt x="1109" y="257"/>
                  </a:lnTo>
                  <a:cubicBezTo>
                    <a:pt x="1109" y="155"/>
                    <a:pt x="1025" y="70"/>
                    <a:pt x="923" y="70"/>
                  </a:cubicBezTo>
                  <a:cubicBezTo>
                    <a:pt x="821" y="70"/>
                    <a:pt x="737" y="155"/>
                    <a:pt x="737" y="257"/>
                  </a:cubicBezTo>
                  <a:lnTo>
                    <a:pt x="737" y="381"/>
                  </a:lnTo>
                  <a:cubicBezTo>
                    <a:pt x="737" y="482"/>
                    <a:pt x="821" y="567"/>
                    <a:pt x="923" y="567"/>
                  </a:cubicBezTo>
                  <a:close/>
                  <a:moveTo>
                    <a:pt x="7388" y="567"/>
                  </a:moveTo>
                  <a:cubicBezTo>
                    <a:pt x="7490" y="567"/>
                    <a:pt x="7574" y="482"/>
                    <a:pt x="7574" y="381"/>
                  </a:cubicBezTo>
                  <a:lnTo>
                    <a:pt x="7574" y="257"/>
                  </a:lnTo>
                  <a:cubicBezTo>
                    <a:pt x="7574" y="155"/>
                    <a:pt x="7489" y="70"/>
                    <a:pt x="7388" y="70"/>
                  </a:cubicBezTo>
                  <a:cubicBezTo>
                    <a:pt x="7286" y="70"/>
                    <a:pt x="7202" y="155"/>
                    <a:pt x="7202" y="257"/>
                  </a:cubicBezTo>
                  <a:lnTo>
                    <a:pt x="7202" y="381"/>
                  </a:lnTo>
                  <a:cubicBezTo>
                    <a:pt x="7202" y="482"/>
                    <a:pt x="7287" y="567"/>
                    <a:pt x="7388" y="567"/>
                  </a:cubicBezTo>
                  <a:close/>
                  <a:moveTo>
                    <a:pt x="7851" y="1490"/>
                  </a:moveTo>
                  <a:cubicBezTo>
                    <a:pt x="7953" y="1490"/>
                    <a:pt x="8037" y="1405"/>
                    <a:pt x="8037" y="1304"/>
                  </a:cubicBezTo>
                  <a:lnTo>
                    <a:pt x="8037" y="1179"/>
                  </a:lnTo>
                  <a:cubicBezTo>
                    <a:pt x="8037" y="1078"/>
                    <a:pt x="7953" y="993"/>
                    <a:pt x="7851" y="993"/>
                  </a:cubicBezTo>
                  <a:cubicBezTo>
                    <a:pt x="7749" y="993"/>
                    <a:pt x="7665" y="1078"/>
                    <a:pt x="7665" y="1179"/>
                  </a:cubicBezTo>
                  <a:lnTo>
                    <a:pt x="7665" y="1304"/>
                  </a:lnTo>
                  <a:cubicBezTo>
                    <a:pt x="7665" y="1408"/>
                    <a:pt x="7749" y="1490"/>
                    <a:pt x="7851" y="1490"/>
                  </a:cubicBezTo>
                  <a:close/>
                  <a:moveTo>
                    <a:pt x="8314" y="1182"/>
                  </a:moveTo>
                  <a:cubicBezTo>
                    <a:pt x="8415" y="1182"/>
                    <a:pt x="8500" y="1098"/>
                    <a:pt x="8500" y="996"/>
                  </a:cubicBezTo>
                  <a:lnTo>
                    <a:pt x="8500" y="872"/>
                  </a:lnTo>
                  <a:cubicBezTo>
                    <a:pt x="8500" y="770"/>
                    <a:pt x="8415" y="686"/>
                    <a:pt x="8314" y="686"/>
                  </a:cubicBezTo>
                  <a:cubicBezTo>
                    <a:pt x="8212" y="686"/>
                    <a:pt x="8128" y="770"/>
                    <a:pt x="8128" y="872"/>
                  </a:cubicBezTo>
                  <a:lnTo>
                    <a:pt x="8128" y="996"/>
                  </a:lnTo>
                  <a:cubicBezTo>
                    <a:pt x="8128" y="1098"/>
                    <a:pt x="8209" y="1182"/>
                    <a:pt x="8314" y="1182"/>
                  </a:cubicBezTo>
                  <a:close/>
                  <a:moveTo>
                    <a:pt x="7851" y="259"/>
                  </a:moveTo>
                  <a:cubicBezTo>
                    <a:pt x="7953" y="259"/>
                    <a:pt x="8037" y="175"/>
                    <a:pt x="8037" y="73"/>
                  </a:cubicBezTo>
                  <a:lnTo>
                    <a:pt x="8037" y="0"/>
                  </a:lnTo>
                  <a:lnTo>
                    <a:pt x="7665" y="0"/>
                  </a:lnTo>
                  <a:lnTo>
                    <a:pt x="7665" y="73"/>
                  </a:lnTo>
                  <a:cubicBezTo>
                    <a:pt x="7665" y="175"/>
                    <a:pt x="7749" y="259"/>
                    <a:pt x="7851" y="259"/>
                  </a:cubicBezTo>
                  <a:close/>
                  <a:moveTo>
                    <a:pt x="8314" y="1798"/>
                  </a:moveTo>
                  <a:cubicBezTo>
                    <a:pt x="8415" y="1798"/>
                    <a:pt x="8500" y="1713"/>
                    <a:pt x="8500" y="1611"/>
                  </a:cubicBezTo>
                  <a:lnTo>
                    <a:pt x="8500" y="1487"/>
                  </a:lnTo>
                  <a:cubicBezTo>
                    <a:pt x="8500" y="1385"/>
                    <a:pt x="8415" y="1301"/>
                    <a:pt x="8314" y="1301"/>
                  </a:cubicBezTo>
                  <a:cubicBezTo>
                    <a:pt x="8212" y="1301"/>
                    <a:pt x="8128" y="1385"/>
                    <a:pt x="8128" y="1487"/>
                  </a:cubicBezTo>
                  <a:lnTo>
                    <a:pt x="8128" y="1611"/>
                  </a:lnTo>
                  <a:cubicBezTo>
                    <a:pt x="8128" y="1713"/>
                    <a:pt x="8209" y="1798"/>
                    <a:pt x="8314" y="1798"/>
                  </a:cubicBezTo>
                  <a:close/>
                  <a:moveTo>
                    <a:pt x="7851" y="875"/>
                  </a:moveTo>
                  <a:cubicBezTo>
                    <a:pt x="7953" y="875"/>
                    <a:pt x="8037" y="790"/>
                    <a:pt x="8037" y="688"/>
                  </a:cubicBezTo>
                  <a:lnTo>
                    <a:pt x="8037" y="564"/>
                  </a:lnTo>
                  <a:cubicBezTo>
                    <a:pt x="8037" y="463"/>
                    <a:pt x="7953" y="378"/>
                    <a:pt x="7851" y="378"/>
                  </a:cubicBezTo>
                  <a:cubicBezTo>
                    <a:pt x="7749" y="378"/>
                    <a:pt x="7665" y="463"/>
                    <a:pt x="7665" y="564"/>
                  </a:cubicBezTo>
                  <a:lnTo>
                    <a:pt x="7665" y="688"/>
                  </a:lnTo>
                  <a:cubicBezTo>
                    <a:pt x="7665" y="790"/>
                    <a:pt x="7749" y="875"/>
                    <a:pt x="7851" y="875"/>
                  </a:cubicBezTo>
                  <a:close/>
                  <a:moveTo>
                    <a:pt x="7388" y="1798"/>
                  </a:moveTo>
                  <a:cubicBezTo>
                    <a:pt x="7490" y="1798"/>
                    <a:pt x="7574" y="1713"/>
                    <a:pt x="7574" y="1611"/>
                  </a:cubicBezTo>
                  <a:lnTo>
                    <a:pt x="7574" y="1487"/>
                  </a:lnTo>
                  <a:cubicBezTo>
                    <a:pt x="7574" y="1385"/>
                    <a:pt x="7489" y="1301"/>
                    <a:pt x="7388" y="1301"/>
                  </a:cubicBezTo>
                  <a:cubicBezTo>
                    <a:pt x="7286" y="1301"/>
                    <a:pt x="7202" y="1385"/>
                    <a:pt x="7202" y="1487"/>
                  </a:cubicBezTo>
                  <a:lnTo>
                    <a:pt x="7202" y="1611"/>
                  </a:lnTo>
                  <a:cubicBezTo>
                    <a:pt x="7202" y="1713"/>
                    <a:pt x="7287" y="1798"/>
                    <a:pt x="7388" y="1798"/>
                  </a:cubicBezTo>
                  <a:close/>
                  <a:moveTo>
                    <a:pt x="8037" y="1871"/>
                  </a:moveTo>
                  <a:lnTo>
                    <a:pt x="8037" y="1798"/>
                  </a:lnTo>
                  <a:cubicBezTo>
                    <a:pt x="8037" y="1696"/>
                    <a:pt x="7953" y="1611"/>
                    <a:pt x="7851" y="1611"/>
                  </a:cubicBezTo>
                  <a:cubicBezTo>
                    <a:pt x="7749" y="1611"/>
                    <a:pt x="7665" y="1696"/>
                    <a:pt x="7665" y="1798"/>
                  </a:cubicBezTo>
                  <a:lnTo>
                    <a:pt x="7665" y="1871"/>
                  </a:lnTo>
                  <a:lnTo>
                    <a:pt x="8037" y="1871"/>
                  </a:lnTo>
                  <a:close/>
                  <a:moveTo>
                    <a:pt x="6928" y="259"/>
                  </a:moveTo>
                  <a:cubicBezTo>
                    <a:pt x="7030" y="259"/>
                    <a:pt x="7115" y="175"/>
                    <a:pt x="7115" y="73"/>
                  </a:cubicBezTo>
                  <a:lnTo>
                    <a:pt x="7115" y="0"/>
                  </a:lnTo>
                  <a:lnTo>
                    <a:pt x="6742" y="0"/>
                  </a:lnTo>
                  <a:lnTo>
                    <a:pt x="6742" y="73"/>
                  </a:lnTo>
                  <a:cubicBezTo>
                    <a:pt x="6742" y="175"/>
                    <a:pt x="6824" y="259"/>
                    <a:pt x="6928" y="259"/>
                  </a:cubicBezTo>
                  <a:close/>
                  <a:moveTo>
                    <a:pt x="9700" y="1490"/>
                  </a:moveTo>
                  <a:lnTo>
                    <a:pt x="9700" y="1490"/>
                  </a:lnTo>
                  <a:cubicBezTo>
                    <a:pt x="9801" y="1490"/>
                    <a:pt x="9886" y="1405"/>
                    <a:pt x="9886" y="1304"/>
                  </a:cubicBezTo>
                  <a:lnTo>
                    <a:pt x="9886" y="1179"/>
                  </a:lnTo>
                  <a:cubicBezTo>
                    <a:pt x="9886" y="1078"/>
                    <a:pt x="9801" y="993"/>
                    <a:pt x="9700" y="993"/>
                  </a:cubicBezTo>
                  <a:lnTo>
                    <a:pt x="9700" y="993"/>
                  </a:lnTo>
                  <a:cubicBezTo>
                    <a:pt x="9598" y="993"/>
                    <a:pt x="9513" y="1078"/>
                    <a:pt x="9513" y="1179"/>
                  </a:cubicBezTo>
                  <a:lnTo>
                    <a:pt x="9513" y="1304"/>
                  </a:lnTo>
                  <a:cubicBezTo>
                    <a:pt x="9513" y="1408"/>
                    <a:pt x="9595" y="1490"/>
                    <a:pt x="9700" y="1490"/>
                  </a:cubicBezTo>
                  <a:close/>
                  <a:moveTo>
                    <a:pt x="7388" y="1182"/>
                  </a:moveTo>
                  <a:cubicBezTo>
                    <a:pt x="7490" y="1182"/>
                    <a:pt x="7574" y="1098"/>
                    <a:pt x="7574" y="996"/>
                  </a:cubicBezTo>
                  <a:lnTo>
                    <a:pt x="7574" y="872"/>
                  </a:lnTo>
                  <a:cubicBezTo>
                    <a:pt x="7574" y="770"/>
                    <a:pt x="7489" y="686"/>
                    <a:pt x="7388" y="686"/>
                  </a:cubicBezTo>
                  <a:cubicBezTo>
                    <a:pt x="7286" y="686"/>
                    <a:pt x="7202" y="770"/>
                    <a:pt x="7202" y="872"/>
                  </a:cubicBezTo>
                  <a:lnTo>
                    <a:pt x="7202" y="996"/>
                  </a:lnTo>
                  <a:cubicBezTo>
                    <a:pt x="7202" y="1098"/>
                    <a:pt x="7287" y="1182"/>
                    <a:pt x="7388" y="1182"/>
                  </a:cubicBezTo>
                  <a:close/>
                  <a:moveTo>
                    <a:pt x="4617" y="1182"/>
                  </a:moveTo>
                  <a:cubicBezTo>
                    <a:pt x="4719" y="1182"/>
                    <a:pt x="4803" y="1098"/>
                    <a:pt x="4803" y="996"/>
                  </a:cubicBezTo>
                  <a:lnTo>
                    <a:pt x="4803" y="872"/>
                  </a:lnTo>
                  <a:cubicBezTo>
                    <a:pt x="4803" y="770"/>
                    <a:pt x="4719" y="686"/>
                    <a:pt x="4617" y="686"/>
                  </a:cubicBezTo>
                  <a:cubicBezTo>
                    <a:pt x="4515" y="686"/>
                    <a:pt x="4431" y="770"/>
                    <a:pt x="4431" y="872"/>
                  </a:cubicBezTo>
                  <a:lnTo>
                    <a:pt x="4431" y="996"/>
                  </a:lnTo>
                  <a:cubicBezTo>
                    <a:pt x="4431" y="1098"/>
                    <a:pt x="4515" y="1182"/>
                    <a:pt x="4617" y="1182"/>
                  </a:cubicBezTo>
                  <a:close/>
                  <a:moveTo>
                    <a:pt x="9237" y="1798"/>
                  </a:moveTo>
                  <a:cubicBezTo>
                    <a:pt x="9338" y="1798"/>
                    <a:pt x="9423" y="1713"/>
                    <a:pt x="9423" y="1611"/>
                  </a:cubicBezTo>
                  <a:lnTo>
                    <a:pt x="9423" y="1487"/>
                  </a:lnTo>
                  <a:cubicBezTo>
                    <a:pt x="9423" y="1385"/>
                    <a:pt x="9338" y="1301"/>
                    <a:pt x="9237" y="1301"/>
                  </a:cubicBezTo>
                  <a:cubicBezTo>
                    <a:pt x="9135" y="1301"/>
                    <a:pt x="9050" y="1385"/>
                    <a:pt x="9050" y="1487"/>
                  </a:cubicBezTo>
                  <a:lnTo>
                    <a:pt x="9050" y="1611"/>
                  </a:lnTo>
                  <a:cubicBezTo>
                    <a:pt x="9050" y="1713"/>
                    <a:pt x="9135" y="1798"/>
                    <a:pt x="9237" y="1798"/>
                  </a:cubicBezTo>
                  <a:close/>
                  <a:moveTo>
                    <a:pt x="9237" y="1182"/>
                  </a:moveTo>
                  <a:cubicBezTo>
                    <a:pt x="9338" y="1182"/>
                    <a:pt x="9423" y="1098"/>
                    <a:pt x="9423" y="996"/>
                  </a:cubicBezTo>
                  <a:lnTo>
                    <a:pt x="9423" y="872"/>
                  </a:lnTo>
                  <a:cubicBezTo>
                    <a:pt x="9423" y="770"/>
                    <a:pt x="9338" y="686"/>
                    <a:pt x="9237" y="686"/>
                  </a:cubicBezTo>
                  <a:cubicBezTo>
                    <a:pt x="9135" y="686"/>
                    <a:pt x="9050" y="770"/>
                    <a:pt x="9050" y="872"/>
                  </a:cubicBezTo>
                  <a:lnTo>
                    <a:pt x="9050" y="996"/>
                  </a:lnTo>
                  <a:cubicBezTo>
                    <a:pt x="9050" y="1098"/>
                    <a:pt x="9135" y="1182"/>
                    <a:pt x="9237" y="1182"/>
                  </a:cubicBezTo>
                  <a:close/>
                  <a:moveTo>
                    <a:pt x="9886" y="1871"/>
                  </a:moveTo>
                  <a:lnTo>
                    <a:pt x="9886" y="1798"/>
                  </a:lnTo>
                  <a:cubicBezTo>
                    <a:pt x="9886" y="1696"/>
                    <a:pt x="9801" y="1611"/>
                    <a:pt x="9700" y="1611"/>
                  </a:cubicBezTo>
                  <a:lnTo>
                    <a:pt x="9700" y="1611"/>
                  </a:lnTo>
                  <a:cubicBezTo>
                    <a:pt x="9598" y="1611"/>
                    <a:pt x="9513" y="1696"/>
                    <a:pt x="9513" y="1798"/>
                  </a:cubicBezTo>
                  <a:lnTo>
                    <a:pt x="9513" y="1871"/>
                  </a:lnTo>
                  <a:lnTo>
                    <a:pt x="9886" y="1871"/>
                  </a:lnTo>
                  <a:close/>
                  <a:moveTo>
                    <a:pt x="8774" y="875"/>
                  </a:moveTo>
                  <a:cubicBezTo>
                    <a:pt x="8875" y="875"/>
                    <a:pt x="8960" y="790"/>
                    <a:pt x="8960" y="688"/>
                  </a:cubicBezTo>
                  <a:lnTo>
                    <a:pt x="8960" y="564"/>
                  </a:lnTo>
                  <a:cubicBezTo>
                    <a:pt x="8960" y="463"/>
                    <a:pt x="8875" y="378"/>
                    <a:pt x="8774" y="378"/>
                  </a:cubicBezTo>
                  <a:cubicBezTo>
                    <a:pt x="8672" y="378"/>
                    <a:pt x="8588" y="463"/>
                    <a:pt x="8588" y="564"/>
                  </a:cubicBezTo>
                  <a:lnTo>
                    <a:pt x="8588" y="688"/>
                  </a:lnTo>
                  <a:cubicBezTo>
                    <a:pt x="8588" y="790"/>
                    <a:pt x="8672" y="875"/>
                    <a:pt x="8774" y="875"/>
                  </a:cubicBezTo>
                  <a:close/>
                  <a:moveTo>
                    <a:pt x="8774" y="1490"/>
                  </a:moveTo>
                  <a:cubicBezTo>
                    <a:pt x="8875" y="1490"/>
                    <a:pt x="8960" y="1405"/>
                    <a:pt x="8960" y="1304"/>
                  </a:cubicBezTo>
                  <a:lnTo>
                    <a:pt x="8960" y="1179"/>
                  </a:lnTo>
                  <a:cubicBezTo>
                    <a:pt x="8960" y="1078"/>
                    <a:pt x="8875" y="993"/>
                    <a:pt x="8774" y="993"/>
                  </a:cubicBezTo>
                  <a:cubicBezTo>
                    <a:pt x="8672" y="993"/>
                    <a:pt x="8588" y="1078"/>
                    <a:pt x="8588" y="1179"/>
                  </a:cubicBezTo>
                  <a:lnTo>
                    <a:pt x="8588" y="1304"/>
                  </a:lnTo>
                  <a:cubicBezTo>
                    <a:pt x="8588" y="1408"/>
                    <a:pt x="8672" y="1490"/>
                    <a:pt x="8774" y="1490"/>
                  </a:cubicBezTo>
                  <a:close/>
                  <a:moveTo>
                    <a:pt x="8774" y="259"/>
                  </a:moveTo>
                  <a:cubicBezTo>
                    <a:pt x="8875" y="259"/>
                    <a:pt x="8960" y="175"/>
                    <a:pt x="8960" y="73"/>
                  </a:cubicBezTo>
                  <a:lnTo>
                    <a:pt x="8960" y="0"/>
                  </a:lnTo>
                  <a:lnTo>
                    <a:pt x="8588" y="0"/>
                  </a:lnTo>
                  <a:lnTo>
                    <a:pt x="8588" y="73"/>
                  </a:lnTo>
                  <a:cubicBezTo>
                    <a:pt x="8588" y="175"/>
                    <a:pt x="8672" y="259"/>
                    <a:pt x="8774" y="259"/>
                  </a:cubicBezTo>
                  <a:close/>
                  <a:moveTo>
                    <a:pt x="8960" y="1871"/>
                  </a:moveTo>
                  <a:lnTo>
                    <a:pt x="8960" y="1798"/>
                  </a:lnTo>
                  <a:cubicBezTo>
                    <a:pt x="8960" y="1696"/>
                    <a:pt x="8875" y="1611"/>
                    <a:pt x="8774" y="1611"/>
                  </a:cubicBezTo>
                  <a:cubicBezTo>
                    <a:pt x="8672" y="1611"/>
                    <a:pt x="8588" y="1696"/>
                    <a:pt x="8588" y="1798"/>
                  </a:cubicBezTo>
                  <a:lnTo>
                    <a:pt x="8588" y="1871"/>
                  </a:lnTo>
                  <a:lnTo>
                    <a:pt x="8960" y="1871"/>
                  </a:lnTo>
                  <a:close/>
                  <a:moveTo>
                    <a:pt x="8314" y="567"/>
                  </a:moveTo>
                  <a:cubicBezTo>
                    <a:pt x="8415" y="567"/>
                    <a:pt x="8500" y="482"/>
                    <a:pt x="8500" y="381"/>
                  </a:cubicBezTo>
                  <a:lnTo>
                    <a:pt x="8500" y="257"/>
                  </a:lnTo>
                  <a:cubicBezTo>
                    <a:pt x="8500" y="155"/>
                    <a:pt x="8415" y="70"/>
                    <a:pt x="8314" y="70"/>
                  </a:cubicBezTo>
                  <a:cubicBezTo>
                    <a:pt x="8212" y="70"/>
                    <a:pt x="8128" y="155"/>
                    <a:pt x="8128" y="257"/>
                  </a:cubicBezTo>
                  <a:lnTo>
                    <a:pt x="8128" y="381"/>
                  </a:lnTo>
                  <a:cubicBezTo>
                    <a:pt x="8128" y="482"/>
                    <a:pt x="8209" y="567"/>
                    <a:pt x="8314" y="567"/>
                  </a:cubicBezTo>
                  <a:close/>
                  <a:moveTo>
                    <a:pt x="9237" y="567"/>
                  </a:moveTo>
                  <a:cubicBezTo>
                    <a:pt x="9338" y="567"/>
                    <a:pt x="9423" y="482"/>
                    <a:pt x="9423" y="381"/>
                  </a:cubicBezTo>
                  <a:lnTo>
                    <a:pt x="9423" y="257"/>
                  </a:lnTo>
                  <a:cubicBezTo>
                    <a:pt x="9423" y="155"/>
                    <a:pt x="9338" y="70"/>
                    <a:pt x="9237" y="70"/>
                  </a:cubicBezTo>
                  <a:cubicBezTo>
                    <a:pt x="9135" y="70"/>
                    <a:pt x="9050" y="155"/>
                    <a:pt x="9050" y="257"/>
                  </a:cubicBezTo>
                  <a:lnTo>
                    <a:pt x="9050" y="381"/>
                  </a:lnTo>
                  <a:cubicBezTo>
                    <a:pt x="9050" y="482"/>
                    <a:pt x="9135" y="567"/>
                    <a:pt x="9237" y="567"/>
                  </a:cubicBezTo>
                  <a:close/>
                  <a:moveTo>
                    <a:pt x="5543" y="1182"/>
                  </a:moveTo>
                  <a:cubicBezTo>
                    <a:pt x="5644" y="1182"/>
                    <a:pt x="5729" y="1098"/>
                    <a:pt x="5729" y="996"/>
                  </a:cubicBezTo>
                  <a:lnTo>
                    <a:pt x="5729" y="872"/>
                  </a:lnTo>
                  <a:cubicBezTo>
                    <a:pt x="5729" y="770"/>
                    <a:pt x="5644" y="686"/>
                    <a:pt x="5543" y="686"/>
                  </a:cubicBezTo>
                  <a:cubicBezTo>
                    <a:pt x="5441" y="686"/>
                    <a:pt x="5356" y="770"/>
                    <a:pt x="5356" y="872"/>
                  </a:cubicBezTo>
                  <a:lnTo>
                    <a:pt x="5356" y="996"/>
                  </a:lnTo>
                  <a:cubicBezTo>
                    <a:pt x="5356" y="1098"/>
                    <a:pt x="5438" y="1182"/>
                    <a:pt x="5543" y="1182"/>
                  </a:cubicBezTo>
                  <a:close/>
                  <a:moveTo>
                    <a:pt x="6189" y="1871"/>
                  </a:moveTo>
                  <a:lnTo>
                    <a:pt x="6189" y="1798"/>
                  </a:lnTo>
                  <a:cubicBezTo>
                    <a:pt x="6189" y="1696"/>
                    <a:pt x="6104" y="1611"/>
                    <a:pt x="6003" y="1611"/>
                  </a:cubicBezTo>
                  <a:lnTo>
                    <a:pt x="6003" y="1611"/>
                  </a:lnTo>
                  <a:cubicBezTo>
                    <a:pt x="5901" y="1611"/>
                    <a:pt x="5816" y="1696"/>
                    <a:pt x="5816" y="1798"/>
                  </a:cubicBezTo>
                  <a:lnTo>
                    <a:pt x="5816" y="1871"/>
                  </a:lnTo>
                  <a:lnTo>
                    <a:pt x="6189" y="1871"/>
                  </a:lnTo>
                  <a:close/>
                  <a:moveTo>
                    <a:pt x="5080" y="259"/>
                  </a:moveTo>
                  <a:cubicBezTo>
                    <a:pt x="5181" y="259"/>
                    <a:pt x="5266" y="175"/>
                    <a:pt x="5266" y="73"/>
                  </a:cubicBezTo>
                  <a:lnTo>
                    <a:pt x="5266" y="0"/>
                  </a:lnTo>
                  <a:lnTo>
                    <a:pt x="4894" y="0"/>
                  </a:lnTo>
                  <a:lnTo>
                    <a:pt x="4894" y="73"/>
                  </a:lnTo>
                  <a:cubicBezTo>
                    <a:pt x="4894" y="175"/>
                    <a:pt x="4978" y="259"/>
                    <a:pt x="5080" y="259"/>
                  </a:cubicBezTo>
                  <a:close/>
                  <a:moveTo>
                    <a:pt x="5543" y="567"/>
                  </a:moveTo>
                  <a:cubicBezTo>
                    <a:pt x="5644" y="567"/>
                    <a:pt x="5729" y="482"/>
                    <a:pt x="5729" y="381"/>
                  </a:cubicBezTo>
                  <a:lnTo>
                    <a:pt x="5729" y="257"/>
                  </a:lnTo>
                  <a:cubicBezTo>
                    <a:pt x="5729" y="155"/>
                    <a:pt x="5644" y="70"/>
                    <a:pt x="5543" y="70"/>
                  </a:cubicBezTo>
                  <a:cubicBezTo>
                    <a:pt x="5441" y="70"/>
                    <a:pt x="5356" y="155"/>
                    <a:pt x="5356" y="257"/>
                  </a:cubicBezTo>
                  <a:lnTo>
                    <a:pt x="5356" y="381"/>
                  </a:lnTo>
                  <a:cubicBezTo>
                    <a:pt x="5356" y="482"/>
                    <a:pt x="5438" y="567"/>
                    <a:pt x="5543" y="567"/>
                  </a:cubicBezTo>
                  <a:close/>
                  <a:moveTo>
                    <a:pt x="5543" y="1798"/>
                  </a:moveTo>
                  <a:cubicBezTo>
                    <a:pt x="5644" y="1798"/>
                    <a:pt x="5729" y="1713"/>
                    <a:pt x="5729" y="1611"/>
                  </a:cubicBezTo>
                  <a:lnTo>
                    <a:pt x="5729" y="1487"/>
                  </a:lnTo>
                  <a:cubicBezTo>
                    <a:pt x="5729" y="1385"/>
                    <a:pt x="5644" y="1301"/>
                    <a:pt x="5543" y="1301"/>
                  </a:cubicBezTo>
                  <a:cubicBezTo>
                    <a:pt x="5441" y="1301"/>
                    <a:pt x="5356" y="1385"/>
                    <a:pt x="5356" y="1487"/>
                  </a:cubicBezTo>
                  <a:lnTo>
                    <a:pt x="5356" y="1611"/>
                  </a:lnTo>
                  <a:cubicBezTo>
                    <a:pt x="5356" y="1713"/>
                    <a:pt x="5438" y="1798"/>
                    <a:pt x="5543" y="1798"/>
                  </a:cubicBezTo>
                  <a:close/>
                  <a:moveTo>
                    <a:pt x="5266" y="1871"/>
                  </a:moveTo>
                  <a:lnTo>
                    <a:pt x="5266" y="1798"/>
                  </a:lnTo>
                  <a:cubicBezTo>
                    <a:pt x="5266" y="1696"/>
                    <a:pt x="5181" y="1611"/>
                    <a:pt x="5080" y="1611"/>
                  </a:cubicBezTo>
                  <a:cubicBezTo>
                    <a:pt x="4978" y="1611"/>
                    <a:pt x="4894" y="1696"/>
                    <a:pt x="4894" y="1798"/>
                  </a:cubicBezTo>
                  <a:lnTo>
                    <a:pt x="4894" y="1871"/>
                  </a:lnTo>
                  <a:lnTo>
                    <a:pt x="5266" y="1871"/>
                  </a:lnTo>
                  <a:close/>
                  <a:moveTo>
                    <a:pt x="4617" y="567"/>
                  </a:moveTo>
                  <a:cubicBezTo>
                    <a:pt x="4719" y="567"/>
                    <a:pt x="4803" y="482"/>
                    <a:pt x="4803" y="381"/>
                  </a:cubicBezTo>
                  <a:lnTo>
                    <a:pt x="4803" y="257"/>
                  </a:lnTo>
                  <a:cubicBezTo>
                    <a:pt x="4803" y="155"/>
                    <a:pt x="4719" y="70"/>
                    <a:pt x="4617" y="70"/>
                  </a:cubicBezTo>
                  <a:cubicBezTo>
                    <a:pt x="4515" y="70"/>
                    <a:pt x="4431" y="155"/>
                    <a:pt x="4431" y="257"/>
                  </a:cubicBezTo>
                  <a:lnTo>
                    <a:pt x="4431" y="381"/>
                  </a:lnTo>
                  <a:cubicBezTo>
                    <a:pt x="4431" y="482"/>
                    <a:pt x="4515" y="567"/>
                    <a:pt x="4617" y="567"/>
                  </a:cubicBezTo>
                  <a:close/>
                  <a:moveTo>
                    <a:pt x="5080" y="1490"/>
                  </a:moveTo>
                  <a:cubicBezTo>
                    <a:pt x="5181" y="1490"/>
                    <a:pt x="5266" y="1405"/>
                    <a:pt x="5266" y="1304"/>
                  </a:cubicBezTo>
                  <a:lnTo>
                    <a:pt x="5266" y="1179"/>
                  </a:lnTo>
                  <a:cubicBezTo>
                    <a:pt x="5266" y="1078"/>
                    <a:pt x="5181" y="993"/>
                    <a:pt x="5080" y="993"/>
                  </a:cubicBezTo>
                  <a:cubicBezTo>
                    <a:pt x="4978" y="993"/>
                    <a:pt x="4894" y="1078"/>
                    <a:pt x="4894" y="1179"/>
                  </a:cubicBezTo>
                  <a:lnTo>
                    <a:pt x="4894" y="1304"/>
                  </a:lnTo>
                  <a:cubicBezTo>
                    <a:pt x="4894" y="1408"/>
                    <a:pt x="4978" y="1490"/>
                    <a:pt x="5080" y="1490"/>
                  </a:cubicBezTo>
                  <a:close/>
                  <a:moveTo>
                    <a:pt x="5080" y="875"/>
                  </a:moveTo>
                  <a:cubicBezTo>
                    <a:pt x="5181" y="875"/>
                    <a:pt x="5266" y="790"/>
                    <a:pt x="5266" y="688"/>
                  </a:cubicBezTo>
                  <a:lnTo>
                    <a:pt x="5266" y="564"/>
                  </a:lnTo>
                  <a:cubicBezTo>
                    <a:pt x="5266" y="463"/>
                    <a:pt x="5181" y="378"/>
                    <a:pt x="5080" y="378"/>
                  </a:cubicBezTo>
                  <a:cubicBezTo>
                    <a:pt x="4978" y="378"/>
                    <a:pt x="4894" y="463"/>
                    <a:pt x="4894" y="564"/>
                  </a:cubicBezTo>
                  <a:lnTo>
                    <a:pt x="4894" y="688"/>
                  </a:lnTo>
                  <a:cubicBezTo>
                    <a:pt x="4894" y="790"/>
                    <a:pt x="4978" y="875"/>
                    <a:pt x="5080" y="875"/>
                  </a:cubicBezTo>
                  <a:close/>
                  <a:moveTo>
                    <a:pt x="6465" y="1182"/>
                  </a:moveTo>
                  <a:lnTo>
                    <a:pt x="6465" y="1182"/>
                  </a:lnTo>
                  <a:cubicBezTo>
                    <a:pt x="6567" y="1182"/>
                    <a:pt x="6652" y="1098"/>
                    <a:pt x="6652" y="996"/>
                  </a:cubicBezTo>
                  <a:lnTo>
                    <a:pt x="6652" y="872"/>
                  </a:lnTo>
                  <a:cubicBezTo>
                    <a:pt x="6652" y="770"/>
                    <a:pt x="6567" y="686"/>
                    <a:pt x="6465" y="686"/>
                  </a:cubicBezTo>
                  <a:lnTo>
                    <a:pt x="6465" y="686"/>
                  </a:lnTo>
                  <a:cubicBezTo>
                    <a:pt x="6364" y="686"/>
                    <a:pt x="6279" y="770"/>
                    <a:pt x="6279" y="872"/>
                  </a:cubicBezTo>
                  <a:lnTo>
                    <a:pt x="6279" y="996"/>
                  </a:lnTo>
                  <a:cubicBezTo>
                    <a:pt x="6279" y="1098"/>
                    <a:pt x="6364" y="1182"/>
                    <a:pt x="6465" y="1182"/>
                  </a:cubicBezTo>
                  <a:close/>
                  <a:moveTo>
                    <a:pt x="6465" y="567"/>
                  </a:moveTo>
                  <a:lnTo>
                    <a:pt x="6465" y="567"/>
                  </a:lnTo>
                  <a:cubicBezTo>
                    <a:pt x="6567" y="567"/>
                    <a:pt x="6652" y="482"/>
                    <a:pt x="6652" y="381"/>
                  </a:cubicBezTo>
                  <a:lnTo>
                    <a:pt x="6652" y="257"/>
                  </a:lnTo>
                  <a:cubicBezTo>
                    <a:pt x="6652" y="155"/>
                    <a:pt x="6567" y="70"/>
                    <a:pt x="6465" y="70"/>
                  </a:cubicBezTo>
                  <a:lnTo>
                    <a:pt x="6465" y="70"/>
                  </a:lnTo>
                  <a:cubicBezTo>
                    <a:pt x="6364" y="70"/>
                    <a:pt x="6279" y="155"/>
                    <a:pt x="6279" y="257"/>
                  </a:cubicBezTo>
                  <a:lnTo>
                    <a:pt x="6279" y="381"/>
                  </a:lnTo>
                  <a:cubicBezTo>
                    <a:pt x="6279" y="482"/>
                    <a:pt x="6364" y="567"/>
                    <a:pt x="6465" y="567"/>
                  </a:cubicBezTo>
                  <a:close/>
                  <a:moveTo>
                    <a:pt x="7115" y="1871"/>
                  </a:moveTo>
                  <a:lnTo>
                    <a:pt x="7115" y="1798"/>
                  </a:lnTo>
                  <a:cubicBezTo>
                    <a:pt x="7115" y="1696"/>
                    <a:pt x="7029" y="1611"/>
                    <a:pt x="6928" y="1611"/>
                  </a:cubicBezTo>
                  <a:cubicBezTo>
                    <a:pt x="6826" y="1611"/>
                    <a:pt x="6742" y="1696"/>
                    <a:pt x="6742" y="1798"/>
                  </a:cubicBezTo>
                  <a:lnTo>
                    <a:pt x="6742" y="1871"/>
                  </a:lnTo>
                  <a:lnTo>
                    <a:pt x="7115" y="1871"/>
                  </a:lnTo>
                  <a:close/>
                  <a:moveTo>
                    <a:pt x="6928" y="875"/>
                  </a:moveTo>
                  <a:cubicBezTo>
                    <a:pt x="7030" y="875"/>
                    <a:pt x="7115" y="790"/>
                    <a:pt x="7115" y="688"/>
                  </a:cubicBezTo>
                  <a:lnTo>
                    <a:pt x="7115" y="564"/>
                  </a:lnTo>
                  <a:cubicBezTo>
                    <a:pt x="7115" y="463"/>
                    <a:pt x="7029" y="378"/>
                    <a:pt x="6928" y="378"/>
                  </a:cubicBezTo>
                  <a:cubicBezTo>
                    <a:pt x="6826" y="378"/>
                    <a:pt x="6742" y="463"/>
                    <a:pt x="6742" y="564"/>
                  </a:cubicBezTo>
                  <a:lnTo>
                    <a:pt x="6742" y="688"/>
                  </a:lnTo>
                  <a:cubicBezTo>
                    <a:pt x="6742" y="790"/>
                    <a:pt x="6824" y="875"/>
                    <a:pt x="6928" y="875"/>
                  </a:cubicBezTo>
                  <a:close/>
                  <a:moveTo>
                    <a:pt x="6928" y="1490"/>
                  </a:moveTo>
                  <a:cubicBezTo>
                    <a:pt x="7030" y="1490"/>
                    <a:pt x="7115" y="1405"/>
                    <a:pt x="7115" y="1304"/>
                  </a:cubicBezTo>
                  <a:lnTo>
                    <a:pt x="7115" y="1179"/>
                  </a:lnTo>
                  <a:cubicBezTo>
                    <a:pt x="7115" y="1078"/>
                    <a:pt x="7029" y="993"/>
                    <a:pt x="6928" y="993"/>
                  </a:cubicBezTo>
                  <a:cubicBezTo>
                    <a:pt x="6826" y="993"/>
                    <a:pt x="6742" y="1078"/>
                    <a:pt x="6742" y="1179"/>
                  </a:cubicBezTo>
                  <a:lnTo>
                    <a:pt x="6742" y="1304"/>
                  </a:lnTo>
                  <a:cubicBezTo>
                    <a:pt x="6742" y="1408"/>
                    <a:pt x="6824" y="1490"/>
                    <a:pt x="6928" y="1490"/>
                  </a:cubicBezTo>
                  <a:close/>
                  <a:moveTo>
                    <a:pt x="6465" y="1798"/>
                  </a:moveTo>
                  <a:lnTo>
                    <a:pt x="6465" y="1798"/>
                  </a:lnTo>
                  <a:cubicBezTo>
                    <a:pt x="6567" y="1798"/>
                    <a:pt x="6652" y="1713"/>
                    <a:pt x="6652" y="1611"/>
                  </a:cubicBezTo>
                  <a:lnTo>
                    <a:pt x="6652" y="1487"/>
                  </a:lnTo>
                  <a:cubicBezTo>
                    <a:pt x="6652" y="1385"/>
                    <a:pt x="6567" y="1301"/>
                    <a:pt x="6465" y="1301"/>
                  </a:cubicBezTo>
                  <a:lnTo>
                    <a:pt x="6465" y="1301"/>
                  </a:lnTo>
                  <a:cubicBezTo>
                    <a:pt x="6364" y="1301"/>
                    <a:pt x="6279" y="1385"/>
                    <a:pt x="6279" y="1487"/>
                  </a:cubicBezTo>
                  <a:lnTo>
                    <a:pt x="6279" y="1611"/>
                  </a:lnTo>
                  <a:cubicBezTo>
                    <a:pt x="6279" y="1713"/>
                    <a:pt x="6364" y="1798"/>
                    <a:pt x="6465" y="1798"/>
                  </a:cubicBezTo>
                  <a:close/>
                  <a:moveTo>
                    <a:pt x="6003" y="875"/>
                  </a:moveTo>
                  <a:lnTo>
                    <a:pt x="6003" y="875"/>
                  </a:lnTo>
                  <a:cubicBezTo>
                    <a:pt x="6104" y="875"/>
                    <a:pt x="6189" y="790"/>
                    <a:pt x="6189" y="688"/>
                  </a:cubicBezTo>
                  <a:lnTo>
                    <a:pt x="6189" y="564"/>
                  </a:lnTo>
                  <a:cubicBezTo>
                    <a:pt x="6189" y="463"/>
                    <a:pt x="6104" y="378"/>
                    <a:pt x="6003" y="378"/>
                  </a:cubicBezTo>
                  <a:lnTo>
                    <a:pt x="6003" y="378"/>
                  </a:lnTo>
                  <a:cubicBezTo>
                    <a:pt x="5901" y="378"/>
                    <a:pt x="5816" y="463"/>
                    <a:pt x="5816" y="564"/>
                  </a:cubicBezTo>
                  <a:lnTo>
                    <a:pt x="5816" y="688"/>
                  </a:lnTo>
                  <a:cubicBezTo>
                    <a:pt x="5816" y="790"/>
                    <a:pt x="5901" y="875"/>
                    <a:pt x="6003" y="875"/>
                  </a:cubicBezTo>
                  <a:close/>
                  <a:moveTo>
                    <a:pt x="6003" y="259"/>
                  </a:moveTo>
                  <a:lnTo>
                    <a:pt x="6003" y="259"/>
                  </a:lnTo>
                  <a:cubicBezTo>
                    <a:pt x="6104" y="259"/>
                    <a:pt x="6189" y="175"/>
                    <a:pt x="6189" y="73"/>
                  </a:cubicBezTo>
                  <a:lnTo>
                    <a:pt x="6189" y="0"/>
                  </a:lnTo>
                  <a:lnTo>
                    <a:pt x="5816" y="0"/>
                  </a:lnTo>
                  <a:lnTo>
                    <a:pt x="5816" y="73"/>
                  </a:lnTo>
                  <a:cubicBezTo>
                    <a:pt x="5816" y="175"/>
                    <a:pt x="5901" y="259"/>
                    <a:pt x="6003" y="259"/>
                  </a:cubicBezTo>
                  <a:close/>
                  <a:moveTo>
                    <a:pt x="6003" y="1490"/>
                  </a:moveTo>
                  <a:lnTo>
                    <a:pt x="6003" y="1490"/>
                  </a:lnTo>
                  <a:cubicBezTo>
                    <a:pt x="6104" y="1490"/>
                    <a:pt x="6189" y="1405"/>
                    <a:pt x="6189" y="1304"/>
                  </a:cubicBezTo>
                  <a:lnTo>
                    <a:pt x="6189" y="1179"/>
                  </a:lnTo>
                  <a:cubicBezTo>
                    <a:pt x="6189" y="1078"/>
                    <a:pt x="6104" y="993"/>
                    <a:pt x="6003" y="993"/>
                  </a:cubicBezTo>
                  <a:lnTo>
                    <a:pt x="6003" y="993"/>
                  </a:lnTo>
                  <a:cubicBezTo>
                    <a:pt x="5901" y="993"/>
                    <a:pt x="5816" y="1078"/>
                    <a:pt x="5816" y="1179"/>
                  </a:cubicBezTo>
                  <a:lnTo>
                    <a:pt x="5816" y="1304"/>
                  </a:lnTo>
                  <a:cubicBezTo>
                    <a:pt x="5816" y="1408"/>
                    <a:pt x="5901" y="1490"/>
                    <a:pt x="6003" y="1490"/>
                  </a:cubicBezTo>
                  <a:close/>
                </a:path>
              </a:pathLst>
            </a:custGeom>
            <a:solidFill>
              <a:srgbClr val="2BB4E6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8266112" cy="2743200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 bwMode="white"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3"/>
          </p:nvPr>
        </p:nvSpPr>
        <p:spPr bwMode="white"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2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448056" y="192024"/>
            <a:ext cx="6126480" cy="731837"/>
          </a:xfrm>
        </p:spPr>
        <p:txBody>
          <a:bodyPr/>
          <a:lstStyle>
            <a:lvl1pPr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>
                <a:solidFill>
                  <a:srgbClr val="005073"/>
                </a:solidFill>
              </a:rPr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263A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374904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Segue</a:t>
            </a: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DF6F6C-F627-4C1C-A31D-F3C8B18BF833}"/>
              </a:ext>
            </a:extLst>
          </p:cNvPr>
          <p:cNvGrpSpPr>
            <a:grpSpLocks noChangeAspect="1"/>
          </p:cNvGrpSpPr>
          <p:nvPr/>
        </p:nvGrpSpPr>
        <p:grpSpPr>
          <a:xfrm>
            <a:off x="4675063" y="1906977"/>
            <a:ext cx="3448802" cy="2441954"/>
            <a:chOff x="4675063" y="1906977"/>
            <a:chExt cx="3448802" cy="24419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3B7151-BD83-47BA-AC34-D4F718340E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69432" y="4134402"/>
              <a:ext cx="3260064" cy="214529"/>
              <a:chOff x="5174890" y="5359580"/>
              <a:chExt cx="2701925" cy="177800"/>
            </a:xfrm>
          </p:grpSpPr>
          <p:sp>
            <p:nvSpPr>
              <p:cNvPr id="18" name="Freeform 1">
                <a:extLst>
                  <a:ext uri="{FF2B5EF4-FFF2-40B4-BE49-F238E27FC236}">
                    <a16:creationId xmlns:a16="http://schemas.microsoft.com/office/drawing/2014/main" id="{29C52221-9F16-4594-A01B-09582B29C2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4890" y="5359580"/>
                <a:ext cx="1838325" cy="177800"/>
              </a:xfrm>
              <a:custGeom>
                <a:avLst/>
                <a:gdLst>
                  <a:gd name="T0" fmla="*/ 178 w 5105"/>
                  <a:gd name="T1" fmla="*/ 386 h 492"/>
                  <a:gd name="T2" fmla="*/ 393 w 5105"/>
                  <a:gd name="T3" fmla="*/ 129 h 492"/>
                  <a:gd name="T4" fmla="*/ 503 w 5105"/>
                  <a:gd name="T5" fmla="*/ 338 h 492"/>
                  <a:gd name="T6" fmla="*/ 342 w 5105"/>
                  <a:gd name="T7" fmla="*/ 191 h 492"/>
                  <a:gd name="T8" fmla="*/ 554 w 5105"/>
                  <a:gd name="T9" fmla="*/ 310 h 492"/>
                  <a:gd name="T10" fmla="*/ 345 w 5105"/>
                  <a:gd name="T11" fmla="*/ 135 h 492"/>
                  <a:gd name="T12" fmla="*/ 686 w 5105"/>
                  <a:gd name="T13" fmla="*/ 386 h 492"/>
                  <a:gd name="T14" fmla="*/ 810 w 5105"/>
                  <a:gd name="T15" fmla="*/ 107 h 492"/>
                  <a:gd name="T16" fmla="*/ 655 w 5105"/>
                  <a:gd name="T17" fmla="*/ 296 h 492"/>
                  <a:gd name="T18" fmla="*/ 1135 w 5105"/>
                  <a:gd name="T19" fmla="*/ 149 h 492"/>
                  <a:gd name="T20" fmla="*/ 1284 w 5105"/>
                  <a:gd name="T21" fmla="*/ 214 h 492"/>
                  <a:gd name="T22" fmla="*/ 1431 w 5105"/>
                  <a:gd name="T23" fmla="*/ 386 h 492"/>
                  <a:gd name="T24" fmla="*/ 1296 w 5105"/>
                  <a:gd name="T25" fmla="*/ 129 h 492"/>
                  <a:gd name="T26" fmla="*/ 1081 w 5105"/>
                  <a:gd name="T27" fmla="*/ 107 h 492"/>
                  <a:gd name="T28" fmla="*/ 1600 w 5105"/>
                  <a:gd name="T29" fmla="*/ 259 h 492"/>
                  <a:gd name="T30" fmla="*/ 1629 w 5105"/>
                  <a:gd name="T31" fmla="*/ 369 h 492"/>
                  <a:gd name="T32" fmla="*/ 1716 w 5105"/>
                  <a:gd name="T33" fmla="*/ 211 h 492"/>
                  <a:gd name="T34" fmla="*/ 1547 w 5105"/>
                  <a:gd name="T35" fmla="*/ 372 h 492"/>
                  <a:gd name="T36" fmla="*/ 1725 w 5105"/>
                  <a:gd name="T37" fmla="*/ 386 h 492"/>
                  <a:gd name="T38" fmla="*/ 1600 w 5105"/>
                  <a:gd name="T39" fmla="*/ 107 h 492"/>
                  <a:gd name="T40" fmla="*/ 1857 w 5105"/>
                  <a:gd name="T41" fmla="*/ 239 h 492"/>
                  <a:gd name="T42" fmla="*/ 1860 w 5105"/>
                  <a:gd name="T43" fmla="*/ 0 h 492"/>
                  <a:gd name="T44" fmla="*/ 2281 w 5105"/>
                  <a:gd name="T45" fmla="*/ 228 h 492"/>
                  <a:gd name="T46" fmla="*/ 2190 w 5105"/>
                  <a:gd name="T47" fmla="*/ 372 h 492"/>
                  <a:gd name="T48" fmla="*/ 2275 w 5105"/>
                  <a:gd name="T49" fmla="*/ 141 h 492"/>
                  <a:gd name="T50" fmla="*/ 2069 w 5105"/>
                  <a:gd name="T51" fmla="*/ 310 h 492"/>
                  <a:gd name="T52" fmla="*/ 2275 w 5105"/>
                  <a:gd name="T53" fmla="*/ 310 h 492"/>
                  <a:gd name="T54" fmla="*/ 2712 w 5105"/>
                  <a:gd name="T55" fmla="*/ 143 h 492"/>
                  <a:gd name="T56" fmla="*/ 2611 w 5105"/>
                  <a:gd name="T57" fmla="*/ 115 h 492"/>
                  <a:gd name="T58" fmla="*/ 3017 w 5105"/>
                  <a:gd name="T59" fmla="*/ 146 h 492"/>
                  <a:gd name="T60" fmla="*/ 3043 w 5105"/>
                  <a:gd name="T61" fmla="*/ 310 h 492"/>
                  <a:gd name="T62" fmla="*/ 3076 w 5105"/>
                  <a:gd name="T63" fmla="*/ 256 h 492"/>
                  <a:gd name="T64" fmla="*/ 2834 w 5105"/>
                  <a:gd name="T65" fmla="*/ 186 h 492"/>
                  <a:gd name="T66" fmla="*/ 3076 w 5105"/>
                  <a:gd name="T67" fmla="*/ 307 h 492"/>
                  <a:gd name="T68" fmla="*/ 3155 w 5105"/>
                  <a:gd name="T69" fmla="*/ 107 h 492"/>
                  <a:gd name="T70" fmla="*/ 3257 w 5105"/>
                  <a:gd name="T71" fmla="*/ 389 h 492"/>
                  <a:gd name="T72" fmla="*/ 3251 w 5105"/>
                  <a:gd name="T73" fmla="*/ 132 h 492"/>
                  <a:gd name="T74" fmla="*/ 3282 w 5105"/>
                  <a:gd name="T75" fmla="*/ 107 h 492"/>
                  <a:gd name="T76" fmla="*/ 3641 w 5105"/>
                  <a:gd name="T77" fmla="*/ 107 h 492"/>
                  <a:gd name="T78" fmla="*/ 3899 w 5105"/>
                  <a:gd name="T79" fmla="*/ 152 h 492"/>
                  <a:gd name="T80" fmla="*/ 3789 w 5105"/>
                  <a:gd name="T81" fmla="*/ 361 h 492"/>
                  <a:gd name="T82" fmla="*/ 3781 w 5105"/>
                  <a:gd name="T83" fmla="*/ 383 h 492"/>
                  <a:gd name="T84" fmla="*/ 3919 w 5105"/>
                  <a:gd name="T85" fmla="*/ 135 h 492"/>
                  <a:gd name="T86" fmla="*/ 3711 w 5105"/>
                  <a:gd name="T87" fmla="*/ 310 h 492"/>
                  <a:gd name="T88" fmla="*/ 4142 w 5105"/>
                  <a:gd name="T89" fmla="*/ 127 h 492"/>
                  <a:gd name="T90" fmla="*/ 4043 w 5105"/>
                  <a:gd name="T91" fmla="*/ 107 h 492"/>
                  <a:gd name="T92" fmla="*/ 4427 w 5105"/>
                  <a:gd name="T93" fmla="*/ 386 h 492"/>
                  <a:gd name="T94" fmla="*/ 4210 w 5105"/>
                  <a:gd name="T95" fmla="*/ 386 h 492"/>
                  <a:gd name="T96" fmla="*/ 4467 w 5105"/>
                  <a:gd name="T97" fmla="*/ 0 h 492"/>
                  <a:gd name="T98" fmla="*/ 4619 w 5105"/>
                  <a:gd name="T99" fmla="*/ 174 h 492"/>
                  <a:gd name="T100" fmla="*/ 4800 w 5105"/>
                  <a:gd name="T101" fmla="*/ 386 h 492"/>
                  <a:gd name="T102" fmla="*/ 4582 w 5105"/>
                  <a:gd name="T103" fmla="*/ 110 h 492"/>
                  <a:gd name="T104" fmla="*/ 5025 w 5105"/>
                  <a:gd name="T105" fmla="*/ 129 h 492"/>
                  <a:gd name="T106" fmla="*/ 4989 w 5105"/>
                  <a:gd name="T107" fmla="*/ 349 h 492"/>
                  <a:gd name="T108" fmla="*/ 4910 w 5105"/>
                  <a:gd name="T109" fmla="*/ 471 h 492"/>
                  <a:gd name="T110" fmla="*/ 5082 w 5105"/>
                  <a:gd name="T111" fmla="*/ 107 h 492"/>
                  <a:gd name="T112" fmla="*/ 4859 w 5105"/>
                  <a:gd name="T113" fmla="*/ 237 h 492"/>
                  <a:gd name="T114" fmla="*/ 5071 w 5105"/>
                  <a:gd name="T115" fmla="*/ 38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05" h="492">
                    <a:moveTo>
                      <a:pt x="34" y="0"/>
                    </a:moveTo>
                    <a:lnTo>
                      <a:pt x="164" y="208"/>
                    </a:lnTo>
                    <a:cubicBezTo>
                      <a:pt x="187" y="174"/>
                      <a:pt x="209" y="138"/>
                      <a:pt x="232" y="104"/>
                    </a:cubicBezTo>
                    <a:cubicBezTo>
                      <a:pt x="254" y="70"/>
                      <a:pt x="277" y="36"/>
                      <a:pt x="297" y="0"/>
                    </a:cubicBezTo>
                    <a:lnTo>
                      <a:pt x="328" y="0"/>
                    </a:lnTo>
                    <a:lnTo>
                      <a:pt x="178" y="234"/>
                    </a:lnTo>
                    <a:lnTo>
                      <a:pt x="178" y="386"/>
                    </a:lnTo>
                    <a:lnTo>
                      <a:pt x="147" y="386"/>
                    </a:lnTo>
                    <a:lnTo>
                      <a:pt x="147" y="234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  <a:moveTo>
                      <a:pt x="342" y="191"/>
                    </a:moveTo>
                    <a:cubicBezTo>
                      <a:pt x="348" y="174"/>
                      <a:pt x="353" y="163"/>
                      <a:pt x="362" y="152"/>
                    </a:cubicBezTo>
                    <a:cubicBezTo>
                      <a:pt x="370" y="141"/>
                      <a:pt x="381" y="135"/>
                      <a:pt x="393" y="129"/>
                    </a:cubicBezTo>
                    <a:cubicBezTo>
                      <a:pt x="404" y="124"/>
                      <a:pt x="418" y="121"/>
                      <a:pt x="432" y="121"/>
                    </a:cubicBezTo>
                    <a:cubicBezTo>
                      <a:pt x="446" y="121"/>
                      <a:pt x="460" y="124"/>
                      <a:pt x="472" y="129"/>
                    </a:cubicBezTo>
                    <a:cubicBezTo>
                      <a:pt x="483" y="135"/>
                      <a:pt x="494" y="143"/>
                      <a:pt x="503" y="152"/>
                    </a:cubicBezTo>
                    <a:cubicBezTo>
                      <a:pt x="511" y="163"/>
                      <a:pt x="520" y="174"/>
                      <a:pt x="522" y="191"/>
                    </a:cubicBezTo>
                    <a:cubicBezTo>
                      <a:pt x="528" y="206"/>
                      <a:pt x="531" y="225"/>
                      <a:pt x="531" y="245"/>
                    </a:cubicBezTo>
                    <a:cubicBezTo>
                      <a:pt x="531" y="265"/>
                      <a:pt x="528" y="285"/>
                      <a:pt x="522" y="299"/>
                    </a:cubicBezTo>
                    <a:cubicBezTo>
                      <a:pt x="517" y="316"/>
                      <a:pt x="511" y="327"/>
                      <a:pt x="503" y="338"/>
                    </a:cubicBezTo>
                    <a:cubicBezTo>
                      <a:pt x="494" y="349"/>
                      <a:pt x="483" y="355"/>
                      <a:pt x="472" y="361"/>
                    </a:cubicBezTo>
                    <a:cubicBezTo>
                      <a:pt x="460" y="366"/>
                      <a:pt x="446" y="369"/>
                      <a:pt x="432" y="369"/>
                    </a:cubicBezTo>
                    <a:cubicBezTo>
                      <a:pt x="418" y="369"/>
                      <a:pt x="404" y="366"/>
                      <a:pt x="393" y="361"/>
                    </a:cubicBezTo>
                    <a:cubicBezTo>
                      <a:pt x="381" y="355"/>
                      <a:pt x="370" y="347"/>
                      <a:pt x="362" y="338"/>
                    </a:cubicBezTo>
                    <a:cubicBezTo>
                      <a:pt x="353" y="327"/>
                      <a:pt x="345" y="316"/>
                      <a:pt x="342" y="299"/>
                    </a:cubicBezTo>
                    <a:cubicBezTo>
                      <a:pt x="336" y="285"/>
                      <a:pt x="333" y="268"/>
                      <a:pt x="333" y="245"/>
                    </a:cubicBezTo>
                    <a:cubicBezTo>
                      <a:pt x="333" y="225"/>
                      <a:pt x="336" y="206"/>
                      <a:pt x="342" y="191"/>
                    </a:cubicBezTo>
                    <a:close/>
                    <a:moveTo>
                      <a:pt x="316" y="310"/>
                    </a:moveTo>
                    <a:cubicBezTo>
                      <a:pt x="322" y="330"/>
                      <a:pt x="333" y="344"/>
                      <a:pt x="345" y="355"/>
                    </a:cubicBezTo>
                    <a:cubicBezTo>
                      <a:pt x="356" y="366"/>
                      <a:pt x="370" y="377"/>
                      <a:pt x="387" y="383"/>
                    </a:cubicBezTo>
                    <a:cubicBezTo>
                      <a:pt x="404" y="388"/>
                      <a:pt x="421" y="392"/>
                      <a:pt x="438" y="392"/>
                    </a:cubicBezTo>
                    <a:cubicBezTo>
                      <a:pt x="455" y="392"/>
                      <a:pt x="475" y="389"/>
                      <a:pt x="489" y="383"/>
                    </a:cubicBezTo>
                    <a:cubicBezTo>
                      <a:pt x="506" y="378"/>
                      <a:pt x="517" y="366"/>
                      <a:pt x="528" y="355"/>
                    </a:cubicBezTo>
                    <a:cubicBezTo>
                      <a:pt x="539" y="344"/>
                      <a:pt x="548" y="327"/>
                      <a:pt x="554" y="310"/>
                    </a:cubicBezTo>
                    <a:cubicBezTo>
                      <a:pt x="559" y="290"/>
                      <a:pt x="562" y="270"/>
                      <a:pt x="562" y="245"/>
                    </a:cubicBezTo>
                    <a:cubicBezTo>
                      <a:pt x="562" y="220"/>
                      <a:pt x="559" y="200"/>
                      <a:pt x="554" y="180"/>
                    </a:cubicBezTo>
                    <a:cubicBezTo>
                      <a:pt x="548" y="160"/>
                      <a:pt x="539" y="146"/>
                      <a:pt x="525" y="135"/>
                    </a:cubicBezTo>
                    <a:cubicBezTo>
                      <a:pt x="514" y="124"/>
                      <a:pt x="500" y="112"/>
                      <a:pt x="486" y="107"/>
                    </a:cubicBezTo>
                    <a:cubicBezTo>
                      <a:pt x="469" y="101"/>
                      <a:pt x="452" y="98"/>
                      <a:pt x="435" y="98"/>
                    </a:cubicBezTo>
                    <a:cubicBezTo>
                      <a:pt x="418" y="98"/>
                      <a:pt x="401" y="101"/>
                      <a:pt x="384" y="107"/>
                    </a:cubicBezTo>
                    <a:cubicBezTo>
                      <a:pt x="367" y="112"/>
                      <a:pt x="356" y="121"/>
                      <a:pt x="345" y="135"/>
                    </a:cubicBezTo>
                    <a:cubicBezTo>
                      <a:pt x="333" y="146"/>
                      <a:pt x="325" y="163"/>
                      <a:pt x="316" y="180"/>
                    </a:cubicBezTo>
                    <a:cubicBezTo>
                      <a:pt x="308" y="200"/>
                      <a:pt x="305" y="222"/>
                      <a:pt x="305" y="245"/>
                    </a:cubicBezTo>
                    <a:cubicBezTo>
                      <a:pt x="305" y="268"/>
                      <a:pt x="308" y="290"/>
                      <a:pt x="316" y="310"/>
                    </a:cubicBezTo>
                    <a:close/>
                    <a:moveTo>
                      <a:pt x="627" y="296"/>
                    </a:moveTo>
                    <a:cubicBezTo>
                      <a:pt x="627" y="313"/>
                      <a:pt x="630" y="327"/>
                      <a:pt x="635" y="338"/>
                    </a:cubicBezTo>
                    <a:cubicBezTo>
                      <a:pt x="641" y="349"/>
                      <a:pt x="647" y="361"/>
                      <a:pt x="655" y="369"/>
                    </a:cubicBezTo>
                    <a:cubicBezTo>
                      <a:pt x="664" y="378"/>
                      <a:pt x="675" y="383"/>
                      <a:pt x="686" y="386"/>
                    </a:cubicBezTo>
                    <a:cubicBezTo>
                      <a:pt x="697" y="389"/>
                      <a:pt x="712" y="392"/>
                      <a:pt x="723" y="392"/>
                    </a:cubicBezTo>
                    <a:cubicBezTo>
                      <a:pt x="740" y="392"/>
                      <a:pt x="757" y="386"/>
                      <a:pt x="774" y="380"/>
                    </a:cubicBezTo>
                    <a:cubicBezTo>
                      <a:pt x="791" y="372"/>
                      <a:pt x="805" y="358"/>
                      <a:pt x="813" y="341"/>
                    </a:cubicBezTo>
                    <a:lnTo>
                      <a:pt x="816" y="386"/>
                    </a:lnTo>
                    <a:lnTo>
                      <a:pt x="839" y="386"/>
                    </a:lnTo>
                    <a:lnTo>
                      <a:pt x="839" y="107"/>
                    </a:lnTo>
                    <a:lnTo>
                      <a:pt x="810" y="107"/>
                    </a:lnTo>
                    <a:lnTo>
                      <a:pt x="810" y="279"/>
                    </a:lnTo>
                    <a:cubicBezTo>
                      <a:pt x="810" y="293"/>
                      <a:pt x="808" y="304"/>
                      <a:pt x="805" y="316"/>
                    </a:cubicBezTo>
                    <a:cubicBezTo>
                      <a:pt x="802" y="327"/>
                      <a:pt x="796" y="335"/>
                      <a:pt x="788" y="344"/>
                    </a:cubicBezTo>
                    <a:cubicBezTo>
                      <a:pt x="779" y="352"/>
                      <a:pt x="771" y="358"/>
                      <a:pt x="762" y="364"/>
                    </a:cubicBezTo>
                    <a:cubicBezTo>
                      <a:pt x="751" y="369"/>
                      <a:pt x="740" y="369"/>
                      <a:pt x="728" y="369"/>
                    </a:cubicBezTo>
                    <a:cubicBezTo>
                      <a:pt x="706" y="369"/>
                      <a:pt x="689" y="363"/>
                      <a:pt x="675" y="352"/>
                    </a:cubicBezTo>
                    <a:cubicBezTo>
                      <a:pt x="661" y="340"/>
                      <a:pt x="655" y="321"/>
                      <a:pt x="655" y="296"/>
                    </a:cubicBezTo>
                    <a:lnTo>
                      <a:pt x="655" y="107"/>
                    </a:lnTo>
                    <a:lnTo>
                      <a:pt x="627" y="107"/>
                    </a:lnTo>
                    <a:lnTo>
                      <a:pt x="627" y="296"/>
                    </a:lnTo>
                    <a:close/>
                    <a:moveTo>
                      <a:pt x="1112" y="386"/>
                    </a:moveTo>
                    <a:lnTo>
                      <a:pt x="1112" y="211"/>
                    </a:lnTo>
                    <a:cubicBezTo>
                      <a:pt x="1112" y="200"/>
                      <a:pt x="1115" y="186"/>
                      <a:pt x="1118" y="177"/>
                    </a:cubicBezTo>
                    <a:cubicBezTo>
                      <a:pt x="1121" y="166"/>
                      <a:pt x="1126" y="158"/>
                      <a:pt x="1135" y="149"/>
                    </a:cubicBezTo>
                    <a:cubicBezTo>
                      <a:pt x="1143" y="141"/>
                      <a:pt x="1151" y="134"/>
                      <a:pt x="1160" y="129"/>
                    </a:cubicBezTo>
                    <a:cubicBezTo>
                      <a:pt x="1168" y="123"/>
                      <a:pt x="1180" y="124"/>
                      <a:pt x="1191" y="124"/>
                    </a:cubicBezTo>
                    <a:cubicBezTo>
                      <a:pt x="1214" y="124"/>
                      <a:pt x="1228" y="129"/>
                      <a:pt x="1239" y="141"/>
                    </a:cubicBezTo>
                    <a:cubicBezTo>
                      <a:pt x="1251" y="152"/>
                      <a:pt x="1256" y="172"/>
                      <a:pt x="1256" y="194"/>
                    </a:cubicBezTo>
                    <a:lnTo>
                      <a:pt x="1256" y="386"/>
                    </a:lnTo>
                    <a:lnTo>
                      <a:pt x="1284" y="386"/>
                    </a:lnTo>
                    <a:lnTo>
                      <a:pt x="1284" y="214"/>
                    </a:lnTo>
                    <a:cubicBezTo>
                      <a:pt x="1284" y="203"/>
                      <a:pt x="1287" y="189"/>
                      <a:pt x="1290" y="180"/>
                    </a:cubicBezTo>
                    <a:cubicBezTo>
                      <a:pt x="1293" y="169"/>
                      <a:pt x="1299" y="160"/>
                      <a:pt x="1307" y="152"/>
                    </a:cubicBezTo>
                    <a:cubicBezTo>
                      <a:pt x="1313" y="143"/>
                      <a:pt x="1321" y="138"/>
                      <a:pt x="1332" y="132"/>
                    </a:cubicBezTo>
                    <a:cubicBezTo>
                      <a:pt x="1341" y="127"/>
                      <a:pt x="1352" y="127"/>
                      <a:pt x="1363" y="127"/>
                    </a:cubicBezTo>
                    <a:cubicBezTo>
                      <a:pt x="1386" y="127"/>
                      <a:pt x="1402" y="131"/>
                      <a:pt x="1414" y="143"/>
                    </a:cubicBezTo>
                    <a:cubicBezTo>
                      <a:pt x="1425" y="154"/>
                      <a:pt x="1431" y="174"/>
                      <a:pt x="1431" y="200"/>
                    </a:cubicBezTo>
                    <a:lnTo>
                      <a:pt x="1431" y="386"/>
                    </a:lnTo>
                    <a:lnTo>
                      <a:pt x="1459" y="386"/>
                    </a:lnTo>
                    <a:lnTo>
                      <a:pt x="1459" y="194"/>
                    </a:lnTo>
                    <a:cubicBezTo>
                      <a:pt x="1459" y="163"/>
                      <a:pt x="1451" y="141"/>
                      <a:pt x="1434" y="124"/>
                    </a:cubicBezTo>
                    <a:cubicBezTo>
                      <a:pt x="1417" y="107"/>
                      <a:pt x="1394" y="98"/>
                      <a:pt x="1369" y="98"/>
                    </a:cubicBezTo>
                    <a:cubicBezTo>
                      <a:pt x="1361" y="98"/>
                      <a:pt x="1352" y="98"/>
                      <a:pt x="1344" y="101"/>
                    </a:cubicBezTo>
                    <a:cubicBezTo>
                      <a:pt x="1335" y="104"/>
                      <a:pt x="1327" y="107"/>
                      <a:pt x="1318" y="112"/>
                    </a:cubicBezTo>
                    <a:cubicBezTo>
                      <a:pt x="1310" y="118"/>
                      <a:pt x="1301" y="124"/>
                      <a:pt x="1296" y="129"/>
                    </a:cubicBezTo>
                    <a:cubicBezTo>
                      <a:pt x="1290" y="135"/>
                      <a:pt x="1282" y="143"/>
                      <a:pt x="1279" y="155"/>
                    </a:cubicBezTo>
                    <a:cubicBezTo>
                      <a:pt x="1273" y="138"/>
                      <a:pt x="1262" y="124"/>
                      <a:pt x="1248" y="112"/>
                    </a:cubicBezTo>
                    <a:cubicBezTo>
                      <a:pt x="1234" y="104"/>
                      <a:pt x="1217" y="98"/>
                      <a:pt x="1194" y="98"/>
                    </a:cubicBezTo>
                    <a:cubicBezTo>
                      <a:pt x="1177" y="98"/>
                      <a:pt x="1160" y="101"/>
                      <a:pt x="1146" y="110"/>
                    </a:cubicBezTo>
                    <a:cubicBezTo>
                      <a:pt x="1129" y="118"/>
                      <a:pt x="1118" y="132"/>
                      <a:pt x="1109" y="149"/>
                    </a:cubicBezTo>
                    <a:lnTo>
                      <a:pt x="1107" y="107"/>
                    </a:lnTo>
                    <a:lnTo>
                      <a:pt x="1081" y="107"/>
                    </a:lnTo>
                    <a:lnTo>
                      <a:pt x="1081" y="386"/>
                    </a:lnTo>
                    <a:lnTo>
                      <a:pt x="1112" y="386"/>
                    </a:lnTo>
                    <a:close/>
                    <a:moveTo>
                      <a:pt x="1578" y="355"/>
                    </a:moveTo>
                    <a:cubicBezTo>
                      <a:pt x="1564" y="347"/>
                      <a:pt x="1558" y="333"/>
                      <a:pt x="1558" y="313"/>
                    </a:cubicBezTo>
                    <a:cubicBezTo>
                      <a:pt x="1558" y="304"/>
                      <a:pt x="1558" y="296"/>
                      <a:pt x="1561" y="290"/>
                    </a:cubicBezTo>
                    <a:cubicBezTo>
                      <a:pt x="1564" y="285"/>
                      <a:pt x="1569" y="276"/>
                      <a:pt x="1575" y="273"/>
                    </a:cubicBezTo>
                    <a:cubicBezTo>
                      <a:pt x="1581" y="268"/>
                      <a:pt x="1588" y="262"/>
                      <a:pt x="1600" y="259"/>
                    </a:cubicBezTo>
                    <a:cubicBezTo>
                      <a:pt x="1611" y="256"/>
                      <a:pt x="1626" y="251"/>
                      <a:pt x="1643" y="248"/>
                    </a:cubicBezTo>
                    <a:lnTo>
                      <a:pt x="1719" y="234"/>
                    </a:lnTo>
                    <a:lnTo>
                      <a:pt x="1719" y="285"/>
                    </a:lnTo>
                    <a:cubicBezTo>
                      <a:pt x="1719" y="296"/>
                      <a:pt x="1716" y="307"/>
                      <a:pt x="1711" y="318"/>
                    </a:cubicBezTo>
                    <a:cubicBezTo>
                      <a:pt x="1705" y="330"/>
                      <a:pt x="1699" y="338"/>
                      <a:pt x="1691" y="344"/>
                    </a:cubicBezTo>
                    <a:cubicBezTo>
                      <a:pt x="1682" y="352"/>
                      <a:pt x="1674" y="358"/>
                      <a:pt x="1663" y="361"/>
                    </a:cubicBezTo>
                    <a:cubicBezTo>
                      <a:pt x="1651" y="366"/>
                      <a:pt x="1640" y="369"/>
                      <a:pt x="1629" y="369"/>
                    </a:cubicBezTo>
                    <a:cubicBezTo>
                      <a:pt x="1606" y="369"/>
                      <a:pt x="1589" y="364"/>
                      <a:pt x="1578" y="355"/>
                    </a:cubicBezTo>
                    <a:close/>
                    <a:moveTo>
                      <a:pt x="1564" y="180"/>
                    </a:moveTo>
                    <a:cubicBezTo>
                      <a:pt x="1567" y="163"/>
                      <a:pt x="1572" y="149"/>
                      <a:pt x="1586" y="138"/>
                    </a:cubicBezTo>
                    <a:cubicBezTo>
                      <a:pt x="1600" y="127"/>
                      <a:pt x="1617" y="121"/>
                      <a:pt x="1640" y="121"/>
                    </a:cubicBezTo>
                    <a:cubicBezTo>
                      <a:pt x="1665" y="121"/>
                      <a:pt x="1681" y="127"/>
                      <a:pt x="1696" y="138"/>
                    </a:cubicBezTo>
                    <a:cubicBezTo>
                      <a:pt x="1710" y="149"/>
                      <a:pt x="1716" y="166"/>
                      <a:pt x="1716" y="186"/>
                    </a:cubicBezTo>
                    <a:lnTo>
                      <a:pt x="1716" y="211"/>
                    </a:lnTo>
                    <a:lnTo>
                      <a:pt x="1632" y="225"/>
                    </a:lnTo>
                    <a:cubicBezTo>
                      <a:pt x="1612" y="228"/>
                      <a:pt x="1595" y="234"/>
                      <a:pt x="1581" y="237"/>
                    </a:cubicBezTo>
                    <a:cubicBezTo>
                      <a:pt x="1567" y="242"/>
                      <a:pt x="1555" y="248"/>
                      <a:pt x="1547" y="256"/>
                    </a:cubicBezTo>
                    <a:cubicBezTo>
                      <a:pt x="1538" y="265"/>
                      <a:pt x="1533" y="273"/>
                      <a:pt x="1527" y="282"/>
                    </a:cubicBezTo>
                    <a:cubicBezTo>
                      <a:pt x="1524" y="290"/>
                      <a:pt x="1521" y="301"/>
                      <a:pt x="1521" y="313"/>
                    </a:cubicBezTo>
                    <a:cubicBezTo>
                      <a:pt x="1521" y="324"/>
                      <a:pt x="1524" y="335"/>
                      <a:pt x="1527" y="347"/>
                    </a:cubicBezTo>
                    <a:cubicBezTo>
                      <a:pt x="1533" y="355"/>
                      <a:pt x="1538" y="364"/>
                      <a:pt x="1547" y="372"/>
                    </a:cubicBezTo>
                    <a:cubicBezTo>
                      <a:pt x="1555" y="378"/>
                      <a:pt x="1564" y="383"/>
                      <a:pt x="1575" y="389"/>
                    </a:cubicBezTo>
                    <a:cubicBezTo>
                      <a:pt x="1586" y="392"/>
                      <a:pt x="1598" y="395"/>
                      <a:pt x="1612" y="395"/>
                    </a:cubicBezTo>
                    <a:cubicBezTo>
                      <a:pt x="1623" y="395"/>
                      <a:pt x="1634" y="392"/>
                      <a:pt x="1646" y="389"/>
                    </a:cubicBezTo>
                    <a:cubicBezTo>
                      <a:pt x="1657" y="386"/>
                      <a:pt x="1665" y="383"/>
                      <a:pt x="1674" y="378"/>
                    </a:cubicBezTo>
                    <a:cubicBezTo>
                      <a:pt x="1682" y="372"/>
                      <a:pt x="1688" y="366"/>
                      <a:pt x="1696" y="361"/>
                    </a:cubicBezTo>
                    <a:cubicBezTo>
                      <a:pt x="1702" y="355"/>
                      <a:pt x="1708" y="347"/>
                      <a:pt x="1713" y="341"/>
                    </a:cubicBezTo>
                    <a:lnTo>
                      <a:pt x="1725" y="386"/>
                    </a:lnTo>
                    <a:lnTo>
                      <a:pt x="1747" y="386"/>
                    </a:lnTo>
                    <a:lnTo>
                      <a:pt x="1747" y="191"/>
                    </a:lnTo>
                    <a:cubicBezTo>
                      <a:pt x="1747" y="177"/>
                      <a:pt x="1744" y="163"/>
                      <a:pt x="1739" y="152"/>
                    </a:cubicBezTo>
                    <a:cubicBezTo>
                      <a:pt x="1733" y="141"/>
                      <a:pt x="1727" y="132"/>
                      <a:pt x="1719" y="124"/>
                    </a:cubicBezTo>
                    <a:cubicBezTo>
                      <a:pt x="1711" y="115"/>
                      <a:pt x="1699" y="110"/>
                      <a:pt x="1685" y="107"/>
                    </a:cubicBezTo>
                    <a:cubicBezTo>
                      <a:pt x="1671" y="101"/>
                      <a:pt x="1657" y="101"/>
                      <a:pt x="1643" y="101"/>
                    </a:cubicBezTo>
                    <a:cubicBezTo>
                      <a:pt x="1629" y="101"/>
                      <a:pt x="1614" y="104"/>
                      <a:pt x="1600" y="107"/>
                    </a:cubicBezTo>
                    <a:cubicBezTo>
                      <a:pt x="1585" y="110"/>
                      <a:pt x="1575" y="115"/>
                      <a:pt x="1567" y="124"/>
                    </a:cubicBezTo>
                    <a:cubicBezTo>
                      <a:pt x="1558" y="129"/>
                      <a:pt x="1550" y="138"/>
                      <a:pt x="1544" y="149"/>
                    </a:cubicBezTo>
                    <a:cubicBezTo>
                      <a:pt x="1538" y="160"/>
                      <a:pt x="1536" y="169"/>
                      <a:pt x="1533" y="183"/>
                    </a:cubicBezTo>
                    <a:lnTo>
                      <a:pt x="1564" y="183"/>
                    </a:lnTo>
                    <a:lnTo>
                      <a:pt x="1564" y="180"/>
                    </a:lnTo>
                    <a:close/>
                    <a:moveTo>
                      <a:pt x="1857" y="386"/>
                    </a:moveTo>
                    <a:lnTo>
                      <a:pt x="1857" y="239"/>
                    </a:lnTo>
                    <a:lnTo>
                      <a:pt x="2010" y="386"/>
                    </a:lnTo>
                    <a:lnTo>
                      <a:pt x="2049" y="386"/>
                    </a:lnTo>
                    <a:lnTo>
                      <a:pt x="1888" y="228"/>
                    </a:lnTo>
                    <a:lnTo>
                      <a:pt x="2032" y="107"/>
                    </a:lnTo>
                    <a:lnTo>
                      <a:pt x="1993" y="107"/>
                    </a:lnTo>
                    <a:lnTo>
                      <a:pt x="1860" y="220"/>
                    </a:lnTo>
                    <a:lnTo>
                      <a:pt x="1860" y="0"/>
                    </a:lnTo>
                    <a:lnTo>
                      <a:pt x="1832" y="0"/>
                    </a:lnTo>
                    <a:lnTo>
                      <a:pt x="1832" y="386"/>
                    </a:lnTo>
                    <a:lnTo>
                      <a:pt x="1857" y="386"/>
                    </a:lnTo>
                    <a:close/>
                    <a:moveTo>
                      <a:pt x="2221" y="127"/>
                    </a:moveTo>
                    <a:cubicBezTo>
                      <a:pt x="2233" y="132"/>
                      <a:pt x="2244" y="138"/>
                      <a:pt x="2252" y="146"/>
                    </a:cubicBezTo>
                    <a:cubicBezTo>
                      <a:pt x="2261" y="155"/>
                      <a:pt x="2266" y="166"/>
                      <a:pt x="2272" y="180"/>
                    </a:cubicBezTo>
                    <a:cubicBezTo>
                      <a:pt x="2278" y="194"/>
                      <a:pt x="2281" y="208"/>
                      <a:pt x="2281" y="228"/>
                    </a:cubicBezTo>
                    <a:lnTo>
                      <a:pt x="2086" y="228"/>
                    </a:lnTo>
                    <a:cubicBezTo>
                      <a:pt x="2089" y="194"/>
                      <a:pt x="2100" y="166"/>
                      <a:pt x="2117" y="149"/>
                    </a:cubicBezTo>
                    <a:cubicBezTo>
                      <a:pt x="2137" y="132"/>
                      <a:pt x="2159" y="121"/>
                      <a:pt x="2185" y="121"/>
                    </a:cubicBezTo>
                    <a:cubicBezTo>
                      <a:pt x="2199" y="121"/>
                      <a:pt x="2210" y="124"/>
                      <a:pt x="2221" y="127"/>
                    </a:cubicBezTo>
                    <a:close/>
                    <a:moveTo>
                      <a:pt x="2275" y="310"/>
                    </a:moveTo>
                    <a:cubicBezTo>
                      <a:pt x="2269" y="330"/>
                      <a:pt x="2258" y="344"/>
                      <a:pt x="2244" y="355"/>
                    </a:cubicBezTo>
                    <a:cubicBezTo>
                      <a:pt x="2230" y="366"/>
                      <a:pt x="2210" y="372"/>
                      <a:pt x="2190" y="372"/>
                    </a:cubicBezTo>
                    <a:cubicBezTo>
                      <a:pt x="2176" y="372"/>
                      <a:pt x="2162" y="369"/>
                      <a:pt x="2151" y="366"/>
                    </a:cubicBezTo>
                    <a:cubicBezTo>
                      <a:pt x="2139" y="361"/>
                      <a:pt x="2128" y="355"/>
                      <a:pt x="2117" y="344"/>
                    </a:cubicBezTo>
                    <a:cubicBezTo>
                      <a:pt x="2108" y="335"/>
                      <a:pt x="2100" y="321"/>
                      <a:pt x="2094" y="307"/>
                    </a:cubicBezTo>
                    <a:cubicBezTo>
                      <a:pt x="2089" y="293"/>
                      <a:pt x="2086" y="276"/>
                      <a:pt x="2086" y="256"/>
                    </a:cubicBezTo>
                    <a:lnTo>
                      <a:pt x="2309" y="256"/>
                    </a:lnTo>
                    <a:cubicBezTo>
                      <a:pt x="2309" y="231"/>
                      <a:pt x="2306" y="206"/>
                      <a:pt x="2300" y="189"/>
                    </a:cubicBezTo>
                    <a:cubicBezTo>
                      <a:pt x="2295" y="169"/>
                      <a:pt x="2286" y="152"/>
                      <a:pt x="2275" y="141"/>
                    </a:cubicBezTo>
                    <a:cubicBezTo>
                      <a:pt x="2264" y="129"/>
                      <a:pt x="2249" y="117"/>
                      <a:pt x="2235" y="112"/>
                    </a:cubicBezTo>
                    <a:cubicBezTo>
                      <a:pt x="2220" y="106"/>
                      <a:pt x="2204" y="104"/>
                      <a:pt x="2185" y="104"/>
                    </a:cubicBezTo>
                    <a:cubicBezTo>
                      <a:pt x="2168" y="104"/>
                      <a:pt x="2151" y="107"/>
                      <a:pt x="2134" y="112"/>
                    </a:cubicBezTo>
                    <a:cubicBezTo>
                      <a:pt x="2117" y="118"/>
                      <a:pt x="2105" y="129"/>
                      <a:pt x="2094" y="141"/>
                    </a:cubicBezTo>
                    <a:cubicBezTo>
                      <a:pt x="2082" y="152"/>
                      <a:pt x="2075" y="169"/>
                      <a:pt x="2066" y="186"/>
                    </a:cubicBezTo>
                    <a:cubicBezTo>
                      <a:pt x="2060" y="203"/>
                      <a:pt x="2058" y="225"/>
                      <a:pt x="2058" y="248"/>
                    </a:cubicBezTo>
                    <a:cubicBezTo>
                      <a:pt x="2058" y="270"/>
                      <a:pt x="2060" y="293"/>
                      <a:pt x="2069" y="310"/>
                    </a:cubicBezTo>
                    <a:cubicBezTo>
                      <a:pt x="2075" y="327"/>
                      <a:pt x="2086" y="344"/>
                      <a:pt x="2097" y="355"/>
                    </a:cubicBezTo>
                    <a:cubicBezTo>
                      <a:pt x="2108" y="366"/>
                      <a:pt x="2122" y="377"/>
                      <a:pt x="2139" y="383"/>
                    </a:cubicBezTo>
                    <a:cubicBezTo>
                      <a:pt x="2155" y="388"/>
                      <a:pt x="2173" y="392"/>
                      <a:pt x="2193" y="392"/>
                    </a:cubicBezTo>
                    <a:cubicBezTo>
                      <a:pt x="2224" y="392"/>
                      <a:pt x="2249" y="383"/>
                      <a:pt x="2269" y="369"/>
                    </a:cubicBezTo>
                    <a:cubicBezTo>
                      <a:pt x="2288" y="355"/>
                      <a:pt x="2303" y="333"/>
                      <a:pt x="2309" y="307"/>
                    </a:cubicBezTo>
                    <a:lnTo>
                      <a:pt x="2275" y="307"/>
                    </a:lnTo>
                    <a:lnTo>
                      <a:pt x="2275" y="310"/>
                    </a:lnTo>
                    <a:close/>
                    <a:moveTo>
                      <a:pt x="2571" y="386"/>
                    </a:moveTo>
                    <a:lnTo>
                      <a:pt x="2571" y="211"/>
                    </a:lnTo>
                    <a:cubicBezTo>
                      <a:pt x="2571" y="197"/>
                      <a:pt x="2574" y="186"/>
                      <a:pt x="2580" y="174"/>
                    </a:cubicBezTo>
                    <a:cubicBezTo>
                      <a:pt x="2585" y="163"/>
                      <a:pt x="2591" y="155"/>
                      <a:pt x="2599" y="146"/>
                    </a:cubicBezTo>
                    <a:cubicBezTo>
                      <a:pt x="2608" y="138"/>
                      <a:pt x="2616" y="131"/>
                      <a:pt x="2628" y="129"/>
                    </a:cubicBezTo>
                    <a:cubicBezTo>
                      <a:pt x="2639" y="126"/>
                      <a:pt x="2647" y="124"/>
                      <a:pt x="2659" y="124"/>
                    </a:cubicBezTo>
                    <a:cubicBezTo>
                      <a:pt x="2681" y="124"/>
                      <a:pt x="2701" y="129"/>
                      <a:pt x="2712" y="143"/>
                    </a:cubicBezTo>
                    <a:cubicBezTo>
                      <a:pt x="2726" y="155"/>
                      <a:pt x="2732" y="174"/>
                      <a:pt x="2732" y="197"/>
                    </a:cubicBezTo>
                    <a:lnTo>
                      <a:pt x="2732" y="386"/>
                    </a:lnTo>
                    <a:lnTo>
                      <a:pt x="2760" y="386"/>
                    </a:lnTo>
                    <a:lnTo>
                      <a:pt x="2760" y="197"/>
                    </a:lnTo>
                    <a:cubicBezTo>
                      <a:pt x="2760" y="166"/>
                      <a:pt x="2752" y="143"/>
                      <a:pt x="2735" y="127"/>
                    </a:cubicBezTo>
                    <a:cubicBezTo>
                      <a:pt x="2718" y="110"/>
                      <a:pt x="2693" y="101"/>
                      <a:pt x="2664" y="101"/>
                    </a:cubicBezTo>
                    <a:cubicBezTo>
                      <a:pt x="2645" y="101"/>
                      <a:pt x="2628" y="106"/>
                      <a:pt x="2611" y="115"/>
                    </a:cubicBezTo>
                    <a:cubicBezTo>
                      <a:pt x="2594" y="123"/>
                      <a:pt x="2583" y="138"/>
                      <a:pt x="2571" y="158"/>
                    </a:cubicBezTo>
                    <a:lnTo>
                      <a:pt x="2568" y="110"/>
                    </a:lnTo>
                    <a:lnTo>
                      <a:pt x="2543" y="110"/>
                    </a:lnTo>
                    <a:lnTo>
                      <a:pt x="2543" y="386"/>
                    </a:lnTo>
                    <a:lnTo>
                      <a:pt x="2571" y="386"/>
                    </a:lnTo>
                    <a:close/>
                    <a:moveTo>
                      <a:pt x="2986" y="127"/>
                    </a:moveTo>
                    <a:cubicBezTo>
                      <a:pt x="2997" y="132"/>
                      <a:pt x="3009" y="138"/>
                      <a:pt x="3017" y="146"/>
                    </a:cubicBezTo>
                    <a:cubicBezTo>
                      <a:pt x="3026" y="155"/>
                      <a:pt x="3031" y="166"/>
                      <a:pt x="3037" y="180"/>
                    </a:cubicBezTo>
                    <a:cubicBezTo>
                      <a:pt x="3043" y="194"/>
                      <a:pt x="3045" y="208"/>
                      <a:pt x="3045" y="228"/>
                    </a:cubicBezTo>
                    <a:lnTo>
                      <a:pt x="2853" y="228"/>
                    </a:lnTo>
                    <a:cubicBezTo>
                      <a:pt x="2856" y="194"/>
                      <a:pt x="2868" y="166"/>
                      <a:pt x="2885" y="149"/>
                    </a:cubicBezTo>
                    <a:cubicBezTo>
                      <a:pt x="2904" y="132"/>
                      <a:pt x="2924" y="121"/>
                      <a:pt x="2949" y="121"/>
                    </a:cubicBezTo>
                    <a:cubicBezTo>
                      <a:pt x="2964" y="121"/>
                      <a:pt x="2975" y="124"/>
                      <a:pt x="2986" y="127"/>
                    </a:cubicBezTo>
                    <a:close/>
                    <a:moveTo>
                      <a:pt x="3043" y="310"/>
                    </a:moveTo>
                    <a:cubicBezTo>
                      <a:pt x="3037" y="330"/>
                      <a:pt x="3025" y="344"/>
                      <a:pt x="3011" y="355"/>
                    </a:cubicBezTo>
                    <a:cubicBezTo>
                      <a:pt x="2996" y="366"/>
                      <a:pt x="2978" y="372"/>
                      <a:pt x="2958" y="372"/>
                    </a:cubicBezTo>
                    <a:cubicBezTo>
                      <a:pt x="2944" y="372"/>
                      <a:pt x="2930" y="369"/>
                      <a:pt x="2918" y="366"/>
                    </a:cubicBezTo>
                    <a:cubicBezTo>
                      <a:pt x="2907" y="361"/>
                      <a:pt x="2896" y="355"/>
                      <a:pt x="2885" y="344"/>
                    </a:cubicBezTo>
                    <a:cubicBezTo>
                      <a:pt x="2876" y="335"/>
                      <a:pt x="2868" y="321"/>
                      <a:pt x="2862" y="307"/>
                    </a:cubicBezTo>
                    <a:cubicBezTo>
                      <a:pt x="2856" y="293"/>
                      <a:pt x="2853" y="276"/>
                      <a:pt x="2853" y="256"/>
                    </a:cubicBezTo>
                    <a:lnTo>
                      <a:pt x="3076" y="256"/>
                    </a:lnTo>
                    <a:cubicBezTo>
                      <a:pt x="3076" y="231"/>
                      <a:pt x="3074" y="206"/>
                      <a:pt x="3068" y="189"/>
                    </a:cubicBezTo>
                    <a:cubicBezTo>
                      <a:pt x="3062" y="169"/>
                      <a:pt x="3054" y="152"/>
                      <a:pt x="3043" y="141"/>
                    </a:cubicBezTo>
                    <a:cubicBezTo>
                      <a:pt x="3031" y="129"/>
                      <a:pt x="3017" y="117"/>
                      <a:pt x="3003" y="112"/>
                    </a:cubicBezTo>
                    <a:cubicBezTo>
                      <a:pt x="2989" y="106"/>
                      <a:pt x="2972" y="104"/>
                      <a:pt x="2952" y="104"/>
                    </a:cubicBezTo>
                    <a:cubicBezTo>
                      <a:pt x="2935" y="104"/>
                      <a:pt x="2918" y="107"/>
                      <a:pt x="2901" y="112"/>
                    </a:cubicBezTo>
                    <a:cubicBezTo>
                      <a:pt x="2885" y="118"/>
                      <a:pt x="2873" y="129"/>
                      <a:pt x="2862" y="141"/>
                    </a:cubicBezTo>
                    <a:cubicBezTo>
                      <a:pt x="2851" y="152"/>
                      <a:pt x="2842" y="169"/>
                      <a:pt x="2834" y="186"/>
                    </a:cubicBezTo>
                    <a:cubicBezTo>
                      <a:pt x="2828" y="203"/>
                      <a:pt x="2825" y="225"/>
                      <a:pt x="2825" y="248"/>
                    </a:cubicBezTo>
                    <a:cubicBezTo>
                      <a:pt x="2825" y="270"/>
                      <a:pt x="2828" y="293"/>
                      <a:pt x="2837" y="310"/>
                    </a:cubicBezTo>
                    <a:cubicBezTo>
                      <a:pt x="2842" y="327"/>
                      <a:pt x="2853" y="344"/>
                      <a:pt x="2865" y="355"/>
                    </a:cubicBezTo>
                    <a:cubicBezTo>
                      <a:pt x="2876" y="366"/>
                      <a:pt x="2890" y="377"/>
                      <a:pt x="2907" y="383"/>
                    </a:cubicBezTo>
                    <a:cubicBezTo>
                      <a:pt x="2924" y="388"/>
                      <a:pt x="2941" y="392"/>
                      <a:pt x="2961" y="392"/>
                    </a:cubicBezTo>
                    <a:cubicBezTo>
                      <a:pt x="2992" y="392"/>
                      <a:pt x="3017" y="383"/>
                      <a:pt x="3037" y="369"/>
                    </a:cubicBezTo>
                    <a:cubicBezTo>
                      <a:pt x="3057" y="355"/>
                      <a:pt x="3071" y="333"/>
                      <a:pt x="3076" y="307"/>
                    </a:cubicBezTo>
                    <a:lnTo>
                      <a:pt x="3043" y="307"/>
                    </a:lnTo>
                    <a:lnTo>
                      <a:pt x="3043" y="310"/>
                    </a:lnTo>
                    <a:close/>
                    <a:moveTo>
                      <a:pt x="3251" y="107"/>
                    </a:moveTo>
                    <a:lnTo>
                      <a:pt x="3186" y="107"/>
                    </a:lnTo>
                    <a:lnTo>
                      <a:pt x="3186" y="39"/>
                    </a:lnTo>
                    <a:lnTo>
                      <a:pt x="3158" y="39"/>
                    </a:lnTo>
                    <a:lnTo>
                      <a:pt x="3155" y="107"/>
                    </a:lnTo>
                    <a:lnTo>
                      <a:pt x="3116" y="107"/>
                    </a:lnTo>
                    <a:lnTo>
                      <a:pt x="3116" y="132"/>
                    </a:lnTo>
                    <a:lnTo>
                      <a:pt x="3155" y="132"/>
                    </a:lnTo>
                    <a:lnTo>
                      <a:pt x="3155" y="330"/>
                    </a:lnTo>
                    <a:cubicBezTo>
                      <a:pt x="3155" y="352"/>
                      <a:pt x="3161" y="366"/>
                      <a:pt x="3172" y="378"/>
                    </a:cubicBezTo>
                    <a:cubicBezTo>
                      <a:pt x="3184" y="389"/>
                      <a:pt x="3201" y="395"/>
                      <a:pt x="3220" y="395"/>
                    </a:cubicBezTo>
                    <a:cubicBezTo>
                      <a:pt x="3232" y="395"/>
                      <a:pt x="3243" y="392"/>
                      <a:pt x="3257" y="389"/>
                    </a:cubicBezTo>
                    <a:lnTo>
                      <a:pt x="3257" y="366"/>
                    </a:lnTo>
                    <a:cubicBezTo>
                      <a:pt x="3249" y="369"/>
                      <a:pt x="3243" y="369"/>
                      <a:pt x="3237" y="369"/>
                    </a:cubicBezTo>
                    <a:lnTo>
                      <a:pt x="3223" y="369"/>
                    </a:lnTo>
                    <a:cubicBezTo>
                      <a:pt x="3212" y="369"/>
                      <a:pt x="3203" y="366"/>
                      <a:pt x="3195" y="361"/>
                    </a:cubicBezTo>
                    <a:cubicBezTo>
                      <a:pt x="3189" y="355"/>
                      <a:pt x="3186" y="344"/>
                      <a:pt x="3186" y="330"/>
                    </a:cubicBezTo>
                    <a:lnTo>
                      <a:pt x="3186" y="132"/>
                    </a:lnTo>
                    <a:lnTo>
                      <a:pt x="3251" y="132"/>
                    </a:lnTo>
                    <a:lnTo>
                      <a:pt x="3251" y="107"/>
                    </a:lnTo>
                    <a:close/>
                    <a:moveTo>
                      <a:pt x="3570" y="355"/>
                    </a:moveTo>
                    <a:lnTo>
                      <a:pt x="3494" y="107"/>
                    </a:lnTo>
                    <a:lnTo>
                      <a:pt x="3457" y="107"/>
                    </a:lnTo>
                    <a:lnTo>
                      <a:pt x="3384" y="358"/>
                    </a:lnTo>
                    <a:lnTo>
                      <a:pt x="3311" y="107"/>
                    </a:lnTo>
                    <a:lnTo>
                      <a:pt x="3282" y="107"/>
                    </a:lnTo>
                    <a:lnTo>
                      <a:pt x="3367" y="386"/>
                    </a:lnTo>
                    <a:lnTo>
                      <a:pt x="3404" y="386"/>
                    </a:lnTo>
                    <a:lnTo>
                      <a:pt x="3477" y="135"/>
                    </a:lnTo>
                    <a:lnTo>
                      <a:pt x="3556" y="386"/>
                    </a:lnTo>
                    <a:lnTo>
                      <a:pt x="3590" y="386"/>
                    </a:lnTo>
                    <a:lnTo>
                      <a:pt x="3672" y="107"/>
                    </a:lnTo>
                    <a:lnTo>
                      <a:pt x="3641" y="107"/>
                    </a:lnTo>
                    <a:lnTo>
                      <a:pt x="3570" y="355"/>
                    </a:lnTo>
                    <a:close/>
                    <a:moveTo>
                      <a:pt x="3740" y="191"/>
                    </a:moveTo>
                    <a:cubicBezTo>
                      <a:pt x="3745" y="174"/>
                      <a:pt x="3750" y="163"/>
                      <a:pt x="3758" y="152"/>
                    </a:cubicBezTo>
                    <a:cubicBezTo>
                      <a:pt x="3767" y="141"/>
                      <a:pt x="3778" y="135"/>
                      <a:pt x="3789" y="129"/>
                    </a:cubicBezTo>
                    <a:cubicBezTo>
                      <a:pt x="3801" y="124"/>
                      <a:pt x="3815" y="121"/>
                      <a:pt x="3829" y="121"/>
                    </a:cubicBezTo>
                    <a:cubicBezTo>
                      <a:pt x="3843" y="121"/>
                      <a:pt x="3857" y="124"/>
                      <a:pt x="3868" y="129"/>
                    </a:cubicBezTo>
                    <a:cubicBezTo>
                      <a:pt x="3880" y="135"/>
                      <a:pt x="3891" y="143"/>
                      <a:pt x="3899" y="152"/>
                    </a:cubicBezTo>
                    <a:cubicBezTo>
                      <a:pt x="3908" y="163"/>
                      <a:pt x="3916" y="174"/>
                      <a:pt x="3919" y="191"/>
                    </a:cubicBezTo>
                    <a:cubicBezTo>
                      <a:pt x="3925" y="206"/>
                      <a:pt x="3928" y="225"/>
                      <a:pt x="3928" y="245"/>
                    </a:cubicBezTo>
                    <a:cubicBezTo>
                      <a:pt x="3928" y="265"/>
                      <a:pt x="3925" y="285"/>
                      <a:pt x="3919" y="299"/>
                    </a:cubicBezTo>
                    <a:cubicBezTo>
                      <a:pt x="3914" y="316"/>
                      <a:pt x="3908" y="327"/>
                      <a:pt x="3899" y="338"/>
                    </a:cubicBezTo>
                    <a:cubicBezTo>
                      <a:pt x="3891" y="349"/>
                      <a:pt x="3880" y="355"/>
                      <a:pt x="3868" y="361"/>
                    </a:cubicBezTo>
                    <a:cubicBezTo>
                      <a:pt x="3857" y="366"/>
                      <a:pt x="3843" y="369"/>
                      <a:pt x="3829" y="369"/>
                    </a:cubicBezTo>
                    <a:cubicBezTo>
                      <a:pt x="3815" y="369"/>
                      <a:pt x="3801" y="366"/>
                      <a:pt x="3789" y="361"/>
                    </a:cubicBezTo>
                    <a:cubicBezTo>
                      <a:pt x="3778" y="355"/>
                      <a:pt x="3767" y="347"/>
                      <a:pt x="3758" y="338"/>
                    </a:cubicBezTo>
                    <a:cubicBezTo>
                      <a:pt x="3751" y="327"/>
                      <a:pt x="3742" y="316"/>
                      <a:pt x="3740" y="299"/>
                    </a:cubicBezTo>
                    <a:cubicBezTo>
                      <a:pt x="3731" y="285"/>
                      <a:pt x="3731" y="268"/>
                      <a:pt x="3731" y="245"/>
                    </a:cubicBezTo>
                    <a:cubicBezTo>
                      <a:pt x="3731" y="225"/>
                      <a:pt x="3734" y="206"/>
                      <a:pt x="3740" y="191"/>
                    </a:cubicBezTo>
                    <a:close/>
                    <a:moveTo>
                      <a:pt x="3711" y="310"/>
                    </a:moveTo>
                    <a:cubicBezTo>
                      <a:pt x="3717" y="330"/>
                      <a:pt x="3728" y="344"/>
                      <a:pt x="3740" y="355"/>
                    </a:cubicBezTo>
                    <a:cubicBezTo>
                      <a:pt x="3751" y="366"/>
                      <a:pt x="3764" y="377"/>
                      <a:pt x="3781" y="383"/>
                    </a:cubicBezTo>
                    <a:cubicBezTo>
                      <a:pt x="3799" y="388"/>
                      <a:pt x="3815" y="392"/>
                      <a:pt x="3832" y="392"/>
                    </a:cubicBezTo>
                    <a:cubicBezTo>
                      <a:pt x="3849" y="392"/>
                      <a:pt x="3868" y="389"/>
                      <a:pt x="3882" y="383"/>
                    </a:cubicBezTo>
                    <a:cubicBezTo>
                      <a:pt x="3899" y="378"/>
                      <a:pt x="3911" y="366"/>
                      <a:pt x="3922" y="355"/>
                    </a:cubicBezTo>
                    <a:cubicBezTo>
                      <a:pt x="3933" y="344"/>
                      <a:pt x="3942" y="327"/>
                      <a:pt x="3947" y="310"/>
                    </a:cubicBezTo>
                    <a:cubicBezTo>
                      <a:pt x="3953" y="290"/>
                      <a:pt x="3956" y="270"/>
                      <a:pt x="3956" y="245"/>
                    </a:cubicBezTo>
                    <a:cubicBezTo>
                      <a:pt x="3956" y="220"/>
                      <a:pt x="3953" y="200"/>
                      <a:pt x="3947" y="180"/>
                    </a:cubicBezTo>
                    <a:cubicBezTo>
                      <a:pt x="3942" y="160"/>
                      <a:pt x="3933" y="146"/>
                      <a:pt x="3919" y="135"/>
                    </a:cubicBezTo>
                    <a:cubicBezTo>
                      <a:pt x="3908" y="124"/>
                      <a:pt x="3894" y="112"/>
                      <a:pt x="3880" y="107"/>
                    </a:cubicBezTo>
                    <a:cubicBezTo>
                      <a:pt x="3863" y="101"/>
                      <a:pt x="3846" y="98"/>
                      <a:pt x="3829" y="98"/>
                    </a:cubicBezTo>
                    <a:cubicBezTo>
                      <a:pt x="3812" y="98"/>
                      <a:pt x="3795" y="101"/>
                      <a:pt x="3778" y="107"/>
                    </a:cubicBezTo>
                    <a:cubicBezTo>
                      <a:pt x="3761" y="112"/>
                      <a:pt x="3751" y="121"/>
                      <a:pt x="3740" y="135"/>
                    </a:cubicBezTo>
                    <a:cubicBezTo>
                      <a:pt x="3728" y="146"/>
                      <a:pt x="3720" y="163"/>
                      <a:pt x="3711" y="180"/>
                    </a:cubicBezTo>
                    <a:cubicBezTo>
                      <a:pt x="3703" y="200"/>
                      <a:pt x="3700" y="222"/>
                      <a:pt x="3700" y="245"/>
                    </a:cubicBezTo>
                    <a:cubicBezTo>
                      <a:pt x="3700" y="268"/>
                      <a:pt x="3703" y="290"/>
                      <a:pt x="3711" y="310"/>
                    </a:cubicBezTo>
                    <a:close/>
                    <a:moveTo>
                      <a:pt x="4052" y="386"/>
                    </a:moveTo>
                    <a:lnTo>
                      <a:pt x="4052" y="234"/>
                    </a:lnTo>
                    <a:cubicBezTo>
                      <a:pt x="4052" y="217"/>
                      <a:pt x="4055" y="203"/>
                      <a:pt x="4057" y="189"/>
                    </a:cubicBezTo>
                    <a:cubicBezTo>
                      <a:pt x="4060" y="174"/>
                      <a:pt x="4066" y="163"/>
                      <a:pt x="4074" y="155"/>
                    </a:cubicBezTo>
                    <a:cubicBezTo>
                      <a:pt x="4080" y="146"/>
                      <a:pt x="4088" y="138"/>
                      <a:pt x="4097" y="135"/>
                    </a:cubicBezTo>
                    <a:cubicBezTo>
                      <a:pt x="4105" y="129"/>
                      <a:pt x="4117" y="127"/>
                      <a:pt x="4125" y="127"/>
                    </a:cubicBezTo>
                    <a:lnTo>
                      <a:pt x="4142" y="127"/>
                    </a:lnTo>
                    <a:cubicBezTo>
                      <a:pt x="4148" y="127"/>
                      <a:pt x="4151" y="129"/>
                      <a:pt x="4156" y="129"/>
                    </a:cubicBezTo>
                    <a:lnTo>
                      <a:pt x="4156" y="101"/>
                    </a:lnTo>
                    <a:cubicBezTo>
                      <a:pt x="4153" y="101"/>
                      <a:pt x="4148" y="98"/>
                      <a:pt x="4145" y="98"/>
                    </a:cubicBezTo>
                    <a:lnTo>
                      <a:pt x="4128" y="98"/>
                    </a:lnTo>
                    <a:cubicBezTo>
                      <a:pt x="4111" y="98"/>
                      <a:pt x="4094" y="103"/>
                      <a:pt x="4080" y="112"/>
                    </a:cubicBezTo>
                    <a:cubicBezTo>
                      <a:pt x="4066" y="120"/>
                      <a:pt x="4055" y="138"/>
                      <a:pt x="4049" y="160"/>
                    </a:cubicBezTo>
                    <a:lnTo>
                      <a:pt x="4043" y="107"/>
                    </a:lnTo>
                    <a:lnTo>
                      <a:pt x="4021" y="107"/>
                    </a:lnTo>
                    <a:lnTo>
                      <a:pt x="4021" y="386"/>
                    </a:lnTo>
                    <a:lnTo>
                      <a:pt x="4052" y="386"/>
                    </a:lnTo>
                    <a:close/>
                    <a:moveTo>
                      <a:pt x="4235" y="386"/>
                    </a:moveTo>
                    <a:lnTo>
                      <a:pt x="4235" y="239"/>
                    </a:lnTo>
                    <a:lnTo>
                      <a:pt x="4388" y="386"/>
                    </a:lnTo>
                    <a:lnTo>
                      <a:pt x="4427" y="386"/>
                    </a:lnTo>
                    <a:lnTo>
                      <a:pt x="4266" y="228"/>
                    </a:lnTo>
                    <a:lnTo>
                      <a:pt x="4410" y="107"/>
                    </a:lnTo>
                    <a:lnTo>
                      <a:pt x="4371" y="107"/>
                    </a:lnTo>
                    <a:lnTo>
                      <a:pt x="4238" y="220"/>
                    </a:lnTo>
                    <a:lnTo>
                      <a:pt x="4238" y="0"/>
                    </a:lnTo>
                    <a:lnTo>
                      <a:pt x="4210" y="0"/>
                    </a:lnTo>
                    <a:lnTo>
                      <a:pt x="4210" y="386"/>
                    </a:lnTo>
                    <a:lnTo>
                      <a:pt x="4235" y="386"/>
                    </a:lnTo>
                    <a:close/>
                    <a:moveTo>
                      <a:pt x="4469" y="107"/>
                    </a:moveTo>
                    <a:lnTo>
                      <a:pt x="4498" y="107"/>
                    </a:lnTo>
                    <a:lnTo>
                      <a:pt x="4498" y="386"/>
                    </a:lnTo>
                    <a:lnTo>
                      <a:pt x="4469" y="386"/>
                    </a:lnTo>
                    <a:lnTo>
                      <a:pt x="4469" y="107"/>
                    </a:lnTo>
                    <a:close/>
                    <a:moveTo>
                      <a:pt x="4467" y="0"/>
                    </a:moveTo>
                    <a:lnTo>
                      <a:pt x="4501" y="0"/>
                    </a:lnTo>
                    <a:lnTo>
                      <a:pt x="4501" y="39"/>
                    </a:lnTo>
                    <a:lnTo>
                      <a:pt x="4467" y="39"/>
                    </a:lnTo>
                    <a:lnTo>
                      <a:pt x="4467" y="0"/>
                    </a:lnTo>
                    <a:close/>
                    <a:moveTo>
                      <a:pt x="4611" y="386"/>
                    </a:moveTo>
                    <a:lnTo>
                      <a:pt x="4611" y="211"/>
                    </a:lnTo>
                    <a:cubicBezTo>
                      <a:pt x="4611" y="197"/>
                      <a:pt x="4613" y="185"/>
                      <a:pt x="4619" y="174"/>
                    </a:cubicBezTo>
                    <a:cubicBezTo>
                      <a:pt x="4625" y="162"/>
                      <a:pt x="4631" y="154"/>
                      <a:pt x="4639" y="146"/>
                    </a:cubicBezTo>
                    <a:cubicBezTo>
                      <a:pt x="4648" y="137"/>
                      <a:pt x="4656" y="131"/>
                      <a:pt x="4667" y="129"/>
                    </a:cubicBezTo>
                    <a:cubicBezTo>
                      <a:pt x="4678" y="126"/>
                      <a:pt x="4687" y="124"/>
                      <a:pt x="4698" y="124"/>
                    </a:cubicBezTo>
                    <a:cubicBezTo>
                      <a:pt x="4721" y="124"/>
                      <a:pt x="4740" y="129"/>
                      <a:pt x="4752" y="143"/>
                    </a:cubicBezTo>
                    <a:cubicBezTo>
                      <a:pt x="4766" y="155"/>
                      <a:pt x="4771" y="174"/>
                      <a:pt x="4771" y="197"/>
                    </a:cubicBezTo>
                    <a:lnTo>
                      <a:pt x="4771" y="386"/>
                    </a:lnTo>
                    <a:lnTo>
                      <a:pt x="4800" y="386"/>
                    </a:lnTo>
                    <a:lnTo>
                      <a:pt x="4800" y="197"/>
                    </a:lnTo>
                    <a:cubicBezTo>
                      <a:pt x="4800" y="166"/>
                      <a:pt x="4791" y="143"/>
                      <a:pt x="4774" y="127"/>
                    </a:cubicBezTo>
                    <a:cubicBezTo>
                      <a:pt x="4757" y="110"/>
                      <a:pt x="4732" y="101"/>
                      <a:pt x="4704" y="101"/>
                    </a:cubicBezTo>
                    <a:cubicBezTo>
                      <a:pt x="4684" y="101"/>
                      <a:pt x="4667" y="107"/>
                      <a:pt x="4650" y="115"/>
                    </a:cubicBezTo>
                    <a:cubicBezTo>
                      <a:pt x="4633" y="124"/>
                      <a:pt x="4622" y="138"/>
                      <a:pt x="4611" y="158"/>
                    </a:cubicBezTo>
                    <a:lnTo>
                      <a:pt x="4608" y="110"/>
                    </a:lnTo>
                    <a:lnTo>
                      <a:pt x="4582" y="110"/>
                    </a:lnTo>
                    <a:lnTo>
                      <a:pt x="4582" y="386"/>
                    </a:lnTo>
                    <a:lnTo>
                      <a:pt x="4611" y="386"/>
                    </a:lnTo>
                    <a:close/>
                    <a:moveTo>
                      <a:pt x="4901" y="189"/>
                    </a:moveTo>
                    <a:cubicBezTo>
                      <a:pt x="4907" y="174"/>
                      <a:pt x="4913" y="163"/>
                      <a:pt x="4921" y="152"/>
                    </a:cubicBezTo>
                    <a:cubicBezTo>
                      <a:pt x="4929" y="143"/>
                      <a:pt x="4941" y="135"/>
                      <a:pt x="4952" y="129"/>
                    </a:cubicBezTo>
                    <a:cubicBezTo>
                      <a:pt x="4963" y="124"/>
                      <a:pt x="4975" y="124"/>
                      <a:pt x="4989" y="124"/>
                    </a:cubicBezTo>
                    <a:cubicBezTo>
                      <a:pt x="5003" y="124"/>
                      <a:pt x="5014" y="127"/>
                      <a:pt x="5025" y="129"/>
                    </a:cubicBezTo>
                    <a:cubicBezTo>
                      <a:pt x="5037" y="135"/>
                      <a:pt x="5048" y="141"/>
                      <a:pt x="5056" y="152"/>
                    </a:cubicBezTo>
                    <a:cubicBezTo>
                      <a:pt x="5065" y="160"/>
                      <a:pt x="5071" y="174"/>
                      <a:pt x="5076" y="189"/>
                    </a:cubicBezTo>
                    <a:cubicBezTo>
                      <a:pt x="5082" y="203"/>
                      <a:pt x="5085" y="220"/>
                      <a:pt x="5085" y="239"/>
                    </a:cubicBezTo>
                    <a:cubicBezTo>
                      <a:pt x="5085" y="259"/>
                      <a:pt x="5082" y="276"/>
                      <a:pt x="5076" y="290"/>
                    </a:cubicBezTo>
                    <a:cubicBezTo>
                      <a:pt x="5071" y="304"/>
                      <a:pt x="5065" y="316"/>
                      <a:pt x="5056" y="324"/>
                    </a:cubicBezTo>
                    <a:cubicBezTo>
                      <a:pt x="5048" y="333"/>
                      <a:pt x="5037" y="338"/>
                      <a:pt x="5025" y="344"/>
                    </a:cubicBezTo>
                    <a:cubicBezTo>
                      <a:pt x="5014" y="347"/>
                      <a:pt x="5003" y="349"/>
                      <a:pt x="4989" y="349"/>
                    </a:cubicBezTo>
                    <a:cubicBezTo>
                      <a:pt x="4975" y="349"/>
                      <a:pt x="4963" y="347"/>
                      <a:pt x="4952" y="341"/>
                    </a:cubicBezTo>
                    <a:cubicBezTo>
                      <a:pt x="4941" y="335"/>
                      <a:pt x="4929" y="330"/>
                      <a:pt x="4921" y="318"/>
                    </a:cubicBezTo>
                    <a:cubicBezTo>
                      <a:pt x="4913" y="310"/>
                      <a:pt x="4907" y="296"/>
                      <a:pt x="4901" y="285"/>
                    </a:cubicBezTo>
                    <a:cubicBezTo>
                      <a:pt x="4896" y="273"/>
                      <a:pt x="4893" y="256"/>
                      <a:pt x="4893" y="239"/>
                    </a:cubicBezTo>
                    <a:cubicBezTo>
                      <a:pt x="4893" y="220"/>
                      <a:pt x="4896" y="203"/>
                      <a:pt x="4901" y="189"/>
                    </a:cubicBezTo>
                    <a:close/>
                    <a:moveTo>
                      <a:pt x="4873" y="412"/>
                    </a:moveTo>
                    <a:cubicBezTo>
                      <a:pt x="4879" y="437"/>
                      <a:pt x="4891" y="457"/>
                      <a:pt x="4910" y="471"/>
                    </a:cubicBezTo>
                    <a:cubicBezTo>
                      <a:pt x="4930" y="485"/>
                      <a:pt x="4955" y="491"/>
                      <a:pt x="4989" y="491"/>
                    </a:cubicBezTo>
                    <a:cubicBezTo>
                      <a:pt x="5006" y="491"/>
                      <a:pt x="5023" y="488"/>
                      <a:pt x="5037" y="482"/>
                    </a:cubicBezTo>
                    <a:cubicBezTo>
                      <a:pt x="5051" y="476"/>
                      <a:pt x="5065" y="468"/>
                      <a:pt x="5073" y="459"/>
                    </a:cubicBezTo>
                    <a:cubicBezTo>
                      <a:pt x="5085" y="451"/>
                      <a:pt x="5090" y="440"/>
                      <a:pt x="5096" y="426"/>
                    </a:cubicBezTo>
                    <a:cubicBezTo>
                      <a:pt x="5102" y="412"/>
                      <a:pt x="5104" y="397"/>
                      <a:pt x="5104" y="383"/>
                    </a:cubicBezTo>
                    <a:lnTo>
                      <a:pt x="5104" y="107"/>
                    </a:lnTo>
                    <a:lnTo>
                      <a:pt x="5082" y="107"/>
                    </a:lnTo>
                    <a:lnTo>
                      <a:pt x="5076" y="155"/>
                    </a:lnTo>
                    <a:cubicBezTo>
                      <a:pt x="5068" y="138"/>
                      <a:pt x="5054" y="124"/>
                      <a:pt x="5037" y="112"/>
                    </a:cubicBezTo>
                    <a:cubicBezTo>
                      <a:pt x="5020" y="101"/>
                      <a:pt x="5000" y="95"/>
                      <a:pt x="4977" y="95"/>
                    </a:cubicBezTo>
                    <a:cubicBezTo>
                      <a:pt x="4960" y="95"/>
                      <a:pt x="4944" y="98"/>
                      <a:pt x="4929" y="104"/>
                    </a:cubicBezTo>
                    <a:cubicBezTo>
                      <a:pt x="4915" y="110"/>
                      <a:pt x="4901" y="118"/>
                      <a:pt x="4893" y="132"/>
                    </a:cubicBezTo>
                    <a:cubicBezTo>
                      <a:pt x="4881" y="143"/>
                      <a:pt x="4873" y="158"/>
                      <a:pt x="4867" y="177"/>
                    </a:cubicBezTo>
                    <a:cubicBezTo>
                      <a:pt x="4862" y="194"/>
                      <a:pt x="4859" y="214"/>
                      <a:pt x="4859" y="237"/>
                    </a:cubicBezTo>
                    <a:cubicBezTo>
                      <a:pt x="4859" y="259"/>
                      <a:pt x="4862" y="279"/>
                      <a:pt x="4867" y="296"/>
                    </a:cubicBezTo>
                    <a:cubicBezTo>
                      <a:pt x="4873" y="313"/>
                      <a:pt x="4882" y="327"/>
                      <a:pt x="4893" y="338"/>
                    </a:cubicBezTo>
                    <a:cubicBezTo>
                      <a:pt x="4905" y="349"/>
                      <a:pt x="4915" y="358"/>
                      <a:pt x="4929" y="364"/>
                    </a:cubicBezTo>
                    <a:cubicBezTo>
                      <a:pt x="4944" y="369"/>
                      <a:pt x="4958" y="372"/>
                      <a:pt x="4975" y="372"/>
                    </a:cubicBezTo>
                    <a:cubicBezTo>
                      <a:pt x="4997" y="372"/>
                      <a:pt x="5017" y="366"/>
                      <a:pt x="5034" y="358"/>
                    </a:cubicBezTo>
                    <a:cubicBezTo>
                      <a:pt x="5051" y="347"/>
                      <a:pt x="5062" y="335"/>
                      <a:pt x="5071" y="318"/>
                    </a:cubicBezTo>
                    <a:lnTo>
                      <a:pt x="5071" y="380"/>
                    </a:lnTo>
                    <a:cubicBezTo>
                      <a:pt x="5071" y="406"/>
                      <a:pt x="5062" y="426"/>
                      <a:pt x="5048" y="443"/>
                    </a:cubicBezTo>
                    <a:cubicBezTo>
                      <a:pt x="5031" y="457"/>
                      <a:pt x="5011" y="465"/>
                      <a:pt x="4983" y="465"/>
                    </a:cubicBezTo>
                    <a:cubicBezTo>
                      <a:pt x="4960" y="465"/>
                      <a:pt x="4944" y="459"/>
                      <a:pt x="4927" y="451"/>
                    </a:cubicBezTo>
                    <a:cubicBezTo>
                      <a:pt x="4913" y="443"/>
                      <a:pt x="4901" y="428"/>
                      <a:pt x="4898" y="409"/>
                    </a:cubicBezTo>
                    <a:lnTo>
                      <a:pt x="4873" y="409"/>
                    </a:lnTo>
                    <a:lnTo>
                      <a:pt x="4873" y="41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2">
                <a:extLst>
                  <a:ext uri="{FF2B5EF4-FFF2-40B4-BE49-F238E27FC236}">
                    <a16:creationId xmlns:a16="http://schemas.microsoft.com/office/drawing/2014/main" id="{95AEBC52-D385-4F22-8B06-82F843EE04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95765" y="5359580"/>
                <a:ext cx="781050" cy="174625"/>
              </a:xfrm>
              <a:custGeom>
                <a:avLst/>
                <a:gdLst>
                  <a:gd name="T0" fmla="*/ 81 w 2171"/>
                  <a:gd name="T1" fmla="*/ 242 h 486"/>
                  <a:gd name="T2" fmla="*/ 146 w 2171"/>
                  <a:gd name="T3" fmla="*/ 333 h 486"/>
                  <a:gd name="T4" fmla="*/ 118 w 2171"/>
                  <a:gd name="T5" fmla="*/ 386 h 486"/>
                  <a:gd name="T6" fmla="*/ 0 w 2171"/>
                  <a:gd name="T7" fmla="*/ 107 h 486"/>
                  <a:gd name="T8" fmla="*/ 166 w 2171"/>
                  <a:gd name="T9" fmla="*/ 98 h 486"/>
                  <a:gd name="T10" fmla="*/ 290 w 2171"/>
                  <a:gd name="T11" fmla="*/ 242 h 486"/>
                  <a:gd name="T12" fmla="*/ 160 w 2171"/>
                  <a:gd name="T13" fmla="*/ 395 h 486"/>
                  <a:gd name="T14" fmla="*/ 525 w 2171"/>
                  <a:gd name="T15" fmla="*/ 316 h 486"/>
                  <a:gd name="T16" fmla="*/ 505 w 2171"/>
                  <a:gd name="T17" fmla="*/ 160 h 486"/>
                  <a:gd name="T18" fmla="*/ 434 w 2171"/>
                  <a:gd name="T19" fmla="*/ 316 h 486"/>
                  <a:gd name="T20" fmla="*/ 629 w 2171"/>
                  <a:gd name="T21" fmla="*/ 245 h 486"/>
                  <a:gd name="T22" fmla="*/ 330 w 2171"/>
                  <a:gd name="T23" fmla="*/ 245 h 486"/>
                  <a:gd name="T24" fmla="*/ 838 w 2171"/>
                  <a:gd name="T25" fmla="*/ 301 h 486"/>
                  <a:gd name="T26" fmla="*/ 736 w 2171"/>
                  <a:gd name="T27" fmla="*/ 268 h 486"/>
                  <a:gd name="T28" fmla="*/ 705 w 2171"/>
                  <a:gd name="T29" fmla="*/ 127 h 486"/>
                  <a:gd name="T30" fmla="*/ 841 w 2171"/>
                  <a:gd name="T31" fmla="*/ 189 h 486"/>
                  <a:gd name="T32" fmla="*/ 759 w 2171"/>
                  <a:gd name="T33" fmla="*/ 183 h 486"/>
                  <a:gd name="T34" fmla="*/ 815 w 2171"/>
                  <a:gd name="T35" fmla="*/ 220 h 486"/>
                  <a:gd name="T36" fmla="*/ 928 w 2171"/>
                  <a:gd name="T37" fmla="*/ 307 h 486"/>
                  <a:gd name="T38" fmla="*/ 795 w 2171"/>
                  <a:gd name="T39" fmla="*/ 403 h 486"/>
                  <a:gd name="T40" fmla="*/ 762 w 2171"/>
                  <a:gd name="T41" fmla="*/ 338 h 486"/>
                  <a:gd name="T42" fmla="*/ 1134 w 2171"/>
                  <a:gd name="T43" fmla="*/ 313 h 486"/>
                  <a:gd name="T44" fmla="*/ 1069 w 2171"/>
                  <a:gd name="T45" fmla="*/ 279 h 486"/>
                  <a:gd name="T46" fmla="*/ 968 w 2171"/>
                  <a:gd name="T47" fmla="*/ 189 h 486"/>
                  <a:gd name="T48" fmla="*/ 1219 w 2171"/>
                  <a:gd name="T49" fmla="*/ 189 h 486"/>
                  <a:gd name="T50" fmla="*/ 1061 w 2171"/>
                  <a:gd name="T51" fmla="*/ 166 h 486"/>
                  <a:gd name="T52" fmla="*/ 1080 w 2171"/>
                  <a:gd name="T53" fmla="*/ 211 h 486"/>
                  <a:gd name="T54" fmla="*/ 1210 w 2171"/>
                  <a:gd name="T55" fmla="*/ 270 h 486"/>
                  <a:gd name="T56" fmla="*/ 1148 w 2171"/>
                  <a:gd name="T57" fmla="*/ 397 h 486"/>
                  <a:gd name="T58" fmla="*/ 1038 w 2171"/>
                  <a:gd name="T59" fmla="*/ 316 h 486"/>
                  <a:gd name="T60" fmla="*/ 1267 w 2171"/>
                  <a:gd name="T61" fmla="*/ 107 h 486"/>
                  <a:gd name="T62" fmla="*/ 1267 w 2171"/>
                  <a:gd name="T63" fmla="*/ 107 h 486"/>
                  <a:gd name="T64" fmla="*/ 1264 w 2171"/>
                  <a:gd name="T65" fmla="*/ 70 h 486"/>
                  <a:gd name="T66" fmla="*/ 1507 w 2171"/>
                  <a:gd name="T67" fmla="*/ 180 h 486"/>
                  <a:gd name="T68" fmla="*/ 1529 w 2171"/>
                  <a:gd name="T69" fmla="*/ 327 h 486"/>
                  <a:gd name="T70" fmla="*/ 1600 w 2171"/>
                  <a:gd name="T71" fmla="*/ 180 h 486"/>
                  <a:gd name="T72" fmla="*/ 1529 w 2171"/>
                  <a:gd name="T73" fmla="*/ 107 h 486"/>
                  <a:gd name="T74" fmla="*/ 1693 w 2171"/>
                  <a:gd name="T75" fmla="*/ 174 h 486"/>
                  <a:gd name="T76" fmla="*/ 1619 w 2171"/>
                  <a:gd name="T77" fmla="*/ 383 h 486"/>
                  <a:gd name="T78" fmla="*/ 1470 w 2171"/>
                  <a:gd name="T79" fmla="*/ 383 h 486"/>
                  <a:gd name="T80" fmla="*/ 1749 w 2171"/>
                  <a:gd name="T81" fmla="*/ 386 h 486"/>
                  <a:gd name="T82" fmla="*/ 1986 w 2171"/>
                  <a:gd name="T83" fmla="*/ 166 h 486"/>
                  <a:gd name="T84" fmla="*/ 2026 w 2171"/>
                  <a:gd name="T85" fmla="*/ 152 h 486"/>
                  <a:gd name="T86" fmla="*/ 2167 w 2171"/>
                  <a:gd name="T87" fmla="*/ 313 h 486"/>
                  <a:gd name="T88" fmla="*/ 2085 w 2171"/>
                  <a:gd name="T89" fmla="*/ 389 h 486"/>
                  <a:gd name="T90" fmla="*/ 1893 w 2171"/>
                  <a:gd name="T91" fmla="*/ 310 h 486"/>
                  <a:gd name="T92" fmla="*/ 1967 w 2171"/>
                  <a:gd name="T93" fmla="*/ 112 h 486"/>
                  <a:gd name="T94" fmla="*/ 2158 w 2171"/>
                  <a:gd name="T95" fmla="*/ 200 h 486"/>
                  <a:gd name="T96" fmla="*/ 2034 w 2171"/>
                  <a:gd name="T97" fmla="*/ 344 h 486"/>
                  <a:gd name="T98" fmla="*/ 2153 w 2171"/>
                  <a:gd name="T99" fmla="*/ 34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71" h="486">
                    <a:moveTo>
                      <a:pt x="192" y="180"/>
                    </a:moveTo>
                    <a:cubicBezTo>
                      <a:pt x="180" y="166"/>
                      <a:pt x="166" y="160"/>
                      <a:pt x="146" y="160"/>
                    </a:cubicBezTo>
                    <a:cubicBezTo>
                      <a:pt x="127" y="160"/>
                      <a:pt x="113" y="166"/>
                      <a:pt x="98" y="180"/>
                    </a:cubicBezTo>
                    <a:cubicBezTo>
                      <a:pt x="87" y="194"/>
                      <a:pt x="81" y="214"/>
                      <a:pt x="81" y="242"/>
                    </a:cubicBezTo>
                    <a:cubicBezTo>
                      <a:pt x="81" y="259"/>
                      <a:pt x="84" y="273"/>
                      <a:pt x="87" y="285"/>
                    </a:cubicBezTo>
                    <a:cubicBezTo>
                      <a:pt x="90" y="296"/>
                      <a:pt x="96" y="304"/>
                      <a:pt x="101" y="313"/>
                    </a:cubicBezTo>
                    <a:cubicBezTo>
                      <a:pt x="107" y="318"/>
                      <a:pt x="113" y="324"/>
                      <a:pt x="121" y="327"/>
                    </a:cubicBezTo>
                    <a:cubicBezTo>
                      <a:pt x="129" y="330"/>
                      <a:pt x="138" y="333"/>
                      <a:pt x="146" y="333"/>
                    </a:cubicBezTo>
                    <a:cubicBezTo>
                      <a:pt x="166" y="333"/>
                      <a:pt x="180" y="324"/>
                      <a:pt x="194" y="310"/>
                    </a:cubicBezTo>
                    <a:cubicBezTo>
                      <a:pt x="203" y="296"/>
                      <a:pt x="208" y="276"/>
                      <a:pt x="208" y="245"/>
                    </a:cubicBezTo>
                    <a:cubicBezTo>
                      <a:pt x="208" y="214"/>
                      <a:pt x="203" y="194"/>
                      <a:pt x="192" y="180"/>
                    </a:cubicBezTo>
                    <a:close/>
                    <a:moveTo>
                      <a:pt x="118" y="386"/>
                    </a:moveTo>
                    <a:cubicBezTo>
                      <a:pt x="104" y="380"/>
                      <a:pt x="93" y="372"/>
                      <a:pt x="84" y="364"/>
                    </a:cubicBezTo>
                    <a:lnTo>
                      <a:pt x="84" y="485"/>
                    </a:lnTo>
                    <a:lnTo>
                      <a:pt x="0" y="485"/>
                    </a:lnTo>
                    <a:lnTo>
                      <a:pt x="0" y="107"/>
                    </a:lnTo>
                    <a:lnTo>
                      <a:pt x="62" y="107"/>
                    </a:lnTo>
                    <a:lnTo>
                      <a:pt x="79" y="138"/>
                    </a:lnTo>
                    <a:cubicBezTo>
                      <a:pt x="90" y="127"/>
                      <a:pt x="101" y="118"/>
                      <a:pt x="115" y="110"/>
                    </a:cubicBezTo>
                    <a:cubicBezTo>
                      <a:pt x="129" y="101"/>
                      <a:pt x="146" y="98"/>
                      <a:pt x="166" y="98"/>
                    </a:cubicBezTo>
                    <a:cubicBezTo>
                      <a:pt x="186" y="98"/>
                      <a:pt x="203" y="101"/>
                      <a:pt x="217" y="107"/>
                    </a:cubicBezTo>
                    <a:cubicBezTo>
                      <a:pt x="231" y="112"/>
                      <a:pt x="245" y="121"/>
                      <a:pt x="256" y="135"/>
                    </a:cubicBezTo>
                    <a:cubicBezTo>
                      <a:pt x="268" y="146"/>
                      <a:pt x="277" y="163"/>
                      <a:pt x="282" y="180"/>
                    </a:cubicBezTo>
                    <a:cubicBezTo>
                      <a:pt x="288" y="197"/>
                      <a:pt x="290" y="220"/>
                      <a:pt x="290" y="242"/>
                    </a:cubicBezTo>
                    <a:cubicBezTo>
                      <a:pt x="290" y="268"/>
                      <a:pt x="287" y="287"/>
                      <a:pt x="279" y="307"/>
                    </a:cubicBezTo>
                    <a:cubicBezTo>
                      <a:pt x="273" y="327"/>
                      <a:pt x="262" y="341"/>
                      <a:pt x="251" y="355"/>
                    </a:cubicBezTo>
                    <a:cubicBezTo>
                      <a:pt x="240" y="369"/>
                      <a:pt x="225" y="378"/>
                      <a:pt x="208" y="386"/>
                    </a:cubicBezTo>
                    <a:cubicBezTo>
                      <a:pt x="197" y="392"/>
                      <a:pt x="180" y="395"/>
                      <a:pt x="160" y="395"/>
                    </a:cubicBezTo>
                    <a:cubicBezTo>
                      <a:pt x="146" y="395"/>
                      <a:pt x="129" y="392"/>
                      <a:pt x="118" y="386"/>
                    </a:cubicBezTo>
                    <a:close/>
                    <a:moveTo>
                      <a:pt x="434" y="316"/>
                    </a:moveTo>
                    <a:cubicBezTo>
                      <a:pt x="446" y="330"/>
                      <a:pt x="460" y="335"/>
                      <a:pt x="479" y="335"/>
                    </a:cubicBezTo>
                    <a:cubicBezTo>
                      <a:pt x="499" y="335"/>
                      <a:pt x="516" y="330"/>
                      <a:pt x="525" y="316"/>
                    </a:cubicBezTo>
                    <a:cubicBezTo>
                      <a:pt x="536" y="301"/>
                      <a:pt x="539" y="279"/>
                      <a:pt x="539" y="245"/>
                    </a:cubicBezTo>
                    <a:cubicBezTo>
                      <a:pt x="539" y="228"/>
                      <a:pt x="539" y="214"/>
                      <a:pt x="536" y="203"/>
                    </a:cubicBezTo>
                    <a:cubicBezTo>
                      <a:pt x="533" y="191"/>
                      <a:pt x="530" y="183"/>
                      <a:pt x="525" y="174"/>
                    </a:cubicBezTo>
                    <a:cubicBezTo>
                      <a:pt x="519" y="169"/>
                      <a:pt x="514" y="162"/>
                      <a:pt x="505" y="160"/>
                    </a:cubicBezTo>
                    <a:cubicBezTo>
                      <a:pt x="497" y="157"/>
                      <a:pt x="488" y="155"/>
                      <a:pt x="479" y="155"/>
                    </a:cubicBezTo>
                    <a:cubicBezTo>
                      <a:pt x="460" y="155"/>
                      <a:pt x="443" y="160"/>
                      <a:pt x="434" y="174"/>
                    </a:cubicBezTo>
                    <a:cubicBezTo>
                      <a:pt x="423" y="189"/>
                      <a:pt x="417" y="211"/>
                      <a:pt x="417" y="245"/>
                    </a:cubicBezTo>
                    <a:cubicBezTo>
                      <a:pt x="417" y="279"/>
                      <a:pt x="423" y="301"/>
                      <a:pt x="434" y="316"/>
                    </a:cubicBezTo>
                    <a:close/>
                    <a:moveTo>
                      <a:pt x="369" y="135"/>
                    </a:moveTo>
                    <a:cubicBezTo>
                      <a:pt x="395" y="110"/>
                      <a:pt x="431" y="98"/>
                      <a:pt x="479" y="98"/>
                    </a:cubicBezTo>
                    <a:cubicBezTo>
                      <a:pt x="527" y="98"/>
                      <a:pt x="564" y="110"/>
                      <a:pt x="589" y="135"/>
                    </a:cubicBezTo>
                    <a:cubicBezTo>
                      <a:pt x="615" y="160"/>
                      <a:pt x="629" y="197"/>
                      <a:pt x="629" y="245"/>
                    </a:cubicBezTo>
                    <a:cubicBezTo>
                      <a:pt x="629" y="293"/>
                      <a:pt x="615" y="330"/>
                      <a:pt x="589" y="355"/>
                    </a:cubicBezTo>
                    <a:cubicBezTo>
                      <a:pt x="564" y="380"/>
                      <a:pt x="527" y="392"/>
                      <a:pt x="479" y="392"/>
                    </a:cubicBezTo>
                    <a:cubicBezTo>
                      <a:pt x="434" y="392"/>
                      <a:pt x="398" y="380"/>
                      <a:pt x="372" y="355"/>
                    </a:cubicBezTo>
                    <a:cubicBezTo>
                      <a:pt x="347" y="330"/>
                      <a:pt x="330" y="293"/>
                      <a:pt x="330" y="245"/>
                    </a:cubicBezTo>
                    <a:cubicBezTo>
                      <a:pt x="330" y="197"/>
                      <a:pt x="344" y="160"/>
                      <a:pt x="369" y="135"/>
                    </a:cubicBezTo>
                    <a:close/>
                    <a:moveTo>
                      <a:pt x="829" y="333"/>
                    </a:moveTo>
                    <a:cubicBezTo>
                      <a:pt x="838" y="327"/>
                      <a:pt x="841" y="321"/>
                      <a:pt x="841" y="313"/>
                    </a:cubicBezTo>
                    <a:lnTo>
                      <a:pt x="838" y="301"/>
                    </a:lnTo>
                    <a:cubicBezTo>
                      <a:pt x="835" y="299"/>
                      <a:pt x="832" y="296"/>
                      <a:pt x="826" y="293"/>
                    </a:cubicBezTo>
                    <a:cubicBezTo>
                      <a:pt x="821" y="290"/>
                      <a:pt x="815" y="287"/>
                      <a:pt x="807" y="287"/>
                    </a:cubicBezTo>
                    <a:cubicBezTo>
                      <a:pt x="798" y="285"/>
                      <a:pt x="787" y="282"/>
                      <a:pt x="776" y="279"/>
                    </a:cubicBezTo>
                    <a:cubicBezTo>
                      <a:pt x="762" y="276"/>
                      <a:pt x="750" y="273"/>
                      <a:pt x="736" y="268"/>
                    </a:cubicBezTo>
                    <a:cubicBezTo>
                      <a:pt x="725" y="262"/>
                      <a:pt x="714" y="259"/>
                      <a:pt x="705" y="251"/>
                    </a:cubicBezTo>
                    <a:cubicBezTo>
                      <a:pt x="697" y="245"/>
                      <a:pt x="689" y="236"/>
                      <a:pt x="683" y="225"/>
                    </a:cubicBezTo>
                    <a:cubicBezTo>
                      <a:pt x="678" y="213"/>
                      <a:pt x="674" y="203"/>
                      <a:pt x="674" y="189"/>
                    </a:cubicBezTo>
                    <a:cubicBezTo>
                      <a:pt x="674" y="163"/>
                      <a:pt x="685" y="141"/>
                      <a:pt x="705" y="127"/>
                    </a:cubicBezTo>
                    <a:cubicBezTo>
                      <a:pt x="725" y="110"/>
                      <a:pt x="756" y="104"/>
                      <a:pt x="798" y="104"/>
                    </a:cubicBezTo>
                    <a:cubicBezTo>
                      <a:pt x="835" y="104"/>
                      <a:pt x="864" y="112"/>
                      <a:pt x="886" y="127"/>
                    </a:cubicBezTo>
                    <a:cubicBezTo>
                      <a:pt x="909" y="141"/>
                      <a:pt x="922" y="163"/>
                      <a:pt x="925" y="189"/>
                    </a:cubicBezTo>
                    <a:lnTo>
                      <a:pt x="841" y="189"/>
                    </a:lnTo>
                    <a:cubicBezTo>
                      <a:pt x="838" y="180"/>
                      <a:pt x="835" y="174"/>
                      <a:pt x="826" y="169"/>
                    </a:cubicBezTo>
                    <a:cubicBezTo>
                      <a:pt x="818" y="163"/>
                      <a:pt x="807" y="160"/>
                      <a:pt x="795" y="160"/>
                    </a:cubicBezTo>
                    <a:cubicBezTo>
                      <a:pt x="781" y="160"/>
                      <a:pt x="773" y="163"/>
                      <a:pt x="767" y="166"/>
                    </a:cubicBezTo>
                    <a:cubicBezTo>
                      <a:pt x="762" y="169"/>
                      <a:pt x="759" y="174"/>
                      <a:pt x="759" y="183"/>
                    </a:cubicBezTo>
                    <a:lnTo>
                      <a:pt x="762" y="194"/>
                    </a:lnTo>
                    <a:lnTo>
                      <a:pt x="770" y="203"/>
                    </a:lnTo>
                    <a:lnTo>
                      <a:pt x="787" y="211"/>
                    </a:lnTo>
                    <a:cubicBezTo>
                      <a:pt x="795" y="214"/>
                      <a:pt x="804" y="217"/>
                      <a:pt x="815" y="220"/>
                    </a:cubicBezTo>
                    <a:cubicBezTo>
                      <a:pt x="829" y="222"/>
                      <a:pt x="841" y="225"/>
                      <a:pt x="855" y="231"/>
                    </a:cubicBezTo>
                    <a:cubicBezTo>
                      <a:pt x="869" y="234"/>
                      <a:pt x="880" y="239"/>
                      <a:pt x="891" y="245"/>
                    </a:cubicBezTo>
                    <a:cubicBezTo>
                      <a:pt x="903" y="251"/>
                      <a:pt x="912" y="258"/>
                      <a:pt x="917" y="270"/>
                    </a:cubicBezTo>
                    <a:cubicBezTo>
                      <a:pt x="923" y="281"/>
                      <a:pt x="928" y="293"/>
                      <a:pt x="928" y="307"/>
                    </a:cubicBezTo>
                    <a:cubicBezTo>
                      <a:pt x="928" y="321"/>
                      <a:pt x="925" y="333"/>
                      <a:pt x="920" y="347"/>
                    </a:cubicBezTo>
                    <a:cubicBezTo>
                      <a:pt x="914" y="358"/>
                      <a:pt x="906" y="369"/>
                      <a:pt x="894" y="378"/>
                    </a:cubicBezTo>
                    <a:cubicBezTo>
                      <a:pt x="883" y="386"/>
                      <a:pt x="869" y="392"/>
                      <a:pt x="855" y="397"/>
                    </a:cubicBezTo>
                    <a:cubicBezTo>
                      <a:pt x="838" y="403"/>
                      <a:pt x="818" y="403"/>
                      <a:pt x="795" y="403"/>
                    </a:cubicBezTo>
                    <a:cubicBezTo>
                      <a:pt x="756" y="403"/>
                      <a:pt x="728" y="395"/>
                      <a:pt x="702" y="378"/>
                    </a:cubicBezTo>
                    <a:cubicBezTo>
                      <a:pt x="680" y="361"/>
                      <a:pt x="666" y="341"/>
                      <a:pt x="660" y="316"/>
                    </a:cubicBezTo>
                    <a:lnTo>
                      <a:pt x="745" y="316"/>
                    </a:lnTo>
                    <a:cubicBezTo>
                      <a:pt x="747" y="324"/>
                      <a:pt x="750" y="333"/>
                      <a:pt x="762" y="338"/>
                    </a:cubicBezTo>
                    <a:cubicBezTo>
                      <a:pt x="767" y="335"/>
                      <a:pt x="779" y="338"/>
                      <a:pt x="793" y="338"/>
                    </a:cubicBezTo>
                    <a:cubicBezTo>
                      <a:pt x="810" y="338"/>
                      <a:pt x="821" y="335"/>
                      <a:pt x="829" y="333"/>
                    </a:cubicBezTo>
                    <a:close/>
                    <a:moveTo>
                      <a:pt x="1123" y="333"/>
                    </a:moveTo>
                    <a:cubicBezTo>
                      <a:pt x="1131" y="327"/>
                      <a:pt x="1134" y="321"/>
                      <a:pt x="1134" y="313"/>
                    </a:cubicBezTo>
                    <a:lnTo>
                      <a:pt x="1131" y="301"/>
                    </a:lnTo>
                    <a:cubicBezTo>
                      <a:pt x="1128" y="299"/>
                      <a:pt x="1126" y="296"/>
                      <a:pt x="1120" y="293"/>
                    </a:cubicBezTo>
                    <a:cubicBezTo>
                      <a:pt x="1114" y="290"/>
                      <a:pt x="1109" y="287"/>
                      <a:pt x="1100" y="287"/>
                    </a:cubicBezTo>
                    <a:cubicBezTo>
                      <a:pt x="1092" y="285"/>
                      <a:pt x="1080" y="282"/>
                      <a:pt x="1069" y="279"/>
                    </a:cubicBezTo>
                    <a:cubicBezTo>
                      <a:pt x="1055" y="276"/>
                      <a:pt x="1044" y="273"/>
                      <a:pt x="1030" y="268"/>
                    </a:cubicBezTo>
                    <a:cubicBezTo>
                      <a:pt x="1018" y="262"/>
                      <a:pt x="1007" y="259"/>
                      <a:pt x="999" y="251"/>
                    </a:cubicBezTo>
                    <a:cubicBezTo>
                      <a:pt x="990" y="245"/>
                      <a:pt x="982" y="236"/>
                      <a:pt x="976" y="225"/>
                    </a:cubicBezTo>
                    <a:cubicBezTo>
                      <a:pt x="970" y="213"/>
                      <a:pt x="968" y="203"/>
                      <a:pt x="968" y="189"/>
                    </a:cubicBezTo>
                    <a:cubicBezTo>
                      <a:pt x="968" y="163"/>
                      <a:pt x="979" y="141"/>
                      <a:pt x="999" y="127"/>
                    </a:cubicBezTo>
                    <a:cubicBezTo>
                      <a:pt x="1018" y="110"/>
                      <a:pt x="1049" y="104"/>
                      <a:pt x="1092" y="104"/>
                    </a:cubicBezTo>
                    <a:cubicBezTo>
                      <a:pt x="1128" y="104"/>
                      <a:pt x="1157" y="112"/>
                      <a:pt x="1179" y="127"/>
                    </a:cubicBezTo>
                    <a:cubicBezTo>
                      <a:pt x="1202" y="141"/>
                      <a:pt x="1216" y="163"/>
                      <a:pt x="1219" y="189"/>
                    </a:cubicBezTo>
                    <a:lnTo>
                      <a:pt x="1134" y="189"/>
                    </a:lnTo>
                    <a:cubicBezTo>
                      <a:pt x="1131" y="180"/>
                      <a:pt x="1128" y="174"/>
                      <a:pt x="1120" y="169"/>
                    </a:cubicBezTo>
                    <a:cubicBezTo>
                      <a:pt x="1112" y="163"/>
                      <a:pt x="1100" y="160"/>
                      <a:pt x="1089" y="160"/>
                    </a:cubicBezTo>
                    <a:cubicBezTo>
                      <a:pt x="1075" y="160"/>
                      <a:pt x="1067" y="163"/>
                      <a:pt x="1061" y="166"/>
                    </a:cubicBezTo>
                    <a:cubicBezTo>
                      <a:pt x="1056" y="169"/>
                      <a:pt x="1052" y="174"/>
                      <a:pt x="1052" y="183"/>
                    </a:cubicBezTo>
                    <a:lnTo>
                      <a:pt x="1055" y="194"/>
                    </a:lnTo>
                    <a:lnTo>
                      <a:pt x="1064" y="203"/>
                    </a:lnTo>
                    <a:lnTo>
                      <a:pt x="1080" y="211"/>
                    </a:lnTo>
                    <a:cubicBezTo>
                      <a:pt x="1089" y="214"/>
                      <a:pt x="1097" y="217"/>
                      <a:pt x="1109" y="220"/>
                    </a:cubicBezTo>
                    <a:cubicBezTo>
                      <a:pt x="1123" y="222"/>
                      <a:pt x="1134" y="225"/>
                      <a:pt x="1148" y="231"/>
                    </a:cubicBezTo>
                    <a:cubicBezTo>
                      <a:pt x="1162" y="234"/>
                      <a:pt x="1174" y="239"/>
                      <a:pt x="1185" y="245"/>
                    </a:cubicBezTo>
                    <a:cubicBezTo>
                      <a:pt x="1196" y="251"/>
                      <a:pt x="1205" y="258"/>
                      <a:pt x="1210" y="270"/>
                    </a:cubicBezTo>
                    <a:cubicBezTo>
                      <a:pt x="1216" y="281"/>
                      <a:pt x="1222" y="293"/>
                      <a:pt x="1222" y="307"/>
                    </a:cubicBezTo>
                    <a:cubicBezTo>
                      <a:pt x="1222" y="321"/>
                      <a:pt x="1219" y="333"/>
                      <a:pt x="1213" y="347"/>
                    </a:cubicBezTo>
                    <a:cubicBezTo>
                      <a:pt x="1207" y="358"/>
                      <a:pt x="1199" y="369"/>
                      <a:pt x="1188" y="378"/>
                    </a:cubicBezTo>
                    <a:cubicBezTo>
                      <a:pt x="1176" y="386"/>
                      <a:pt x="1162" y="392"/>
                      <a:pt x="1148" y="397"/>
                    </a:cubicBezTo>
                    <a:cubicBezTo>
                      <a:pt x="1131" y="403"/>
                      <a:pt x="1112" y="403"/>
                      <a:pt x="1089" y="403"/>
                    </a:cubicBezTo>
                    <a:cubicBezTo>
                      <a:pt x="1049" y="403"/>
                      <a:pt x="1021" y="395"/>
                      <a:pt x="996" y="378"/>
                    </a:cubicBezTo>
                    <a:cubicBezTo>
                      <a:pt x="973" y="361"/>
                      <a:pt x="959" y="341"/>
                      <a:pt x="953" y="316"/>
                    </a:cubicBezTo>
                    <a:lnTo>
                      <a:pt x="1038" y="316"/>
                    </a:lnTo>
                    <a:cubicBezTo>
                      <a:pt x="1041" y="324"/>
                      <a:pt x="1044" y="333"/>
                      <a:pt x="1055" y="338"/>
                    </a:cubicBezTo>
                    <a:cubicBezTo>
                      <a:pt x="1061" y="335"/>
                      <a:pt x="1072" y="338"/>
                      <a:pt x="1086" y="338"/>
                    </a:cubicBezTo>
                    <a:cubicBezTo>
                      <a:pt x="1103" y="338"/>
                      <a:pt x="1114" y="335"/>
                      <a:pt x="1123" y="333"/>
                    </a:cubicBezTo>
                    <a:close/>
                    <a:moveTo>
                      <a:pt x="1267" y="107"/>
                    </a:moveTo>
                    <a:lnTo>
                      <a:pt x="1351" y="107"/>
                    </a:lnTo>
                    <a:lnTo>
                      <a:pt x="1351" y="386"/>
                    </a:lnTo>
                    <a:lnTo>
                      <a:pt x="1267" y="386"/>
                    </a:lnTo>
                    <a:lnTo>
                      <a:pt x="1267" y="107"/>
                    </a:lnTo>
                    <a:close/>
                    <a:moveTo>
                      <a:pt x="1264" y="0"/>
                    </a:moveTo>
                    <a:lnTo>
                      <a:pt x="1354" y="0"/>
                    </a:lnTo>
                    <a:lnTo>
                      <a:pt x="1354" y="70"/>
                    </a:lnTo>
                    <a:lnTo>
                      <a:pt x="1264" y="70"/>
                    </a:lnTo>
                    <a:lnTo>
                      <a:pt x="1264" y="0"/>
                    </a:lnTo>
                    <a:close/>
                    <a:moveTo>
                      <a:pt x="1600" y="180"/>
                    </a:moveTo>
                    <a:cubicBezTo>
                      <a:pt x="1588" y="166"/>
                      <a:pt x="1574" y="160"/>
                      <a:pt x="1555" y="160"/>
                    </a:cubicBezTo>
                    <a:cubicBezTo>
                      <a:pt x="1535" y="160"/>
                      <a:pt x="1521" y="166"/>
                      <a:pt x="1507" y="180"/>
                    </a:cubicBezTo>
                    <a:cubicBezTo>
                      <a:pt x="1495" y="194"/>
                      <a:pt x="1490" y="214"/>
                      <a:pt x="1490" y="242"/>
                    </a:cubicBezTo>
                    <a:cubicBezTo>
                      <a:pt x="1490" y="259"/>
                      <a:pt x="1492" y="273"/>
                      <a:pt x="1495" y="285"/>
                    </a:cubicBezTo>
                    <a:cubicBezTo>
                      <a:pt x="1498" y="296"/>
                      <a:pt x="1504" y="304"/>
                      <a:pt x="1509" y="313"/>
                    </a:cubicBezTo>
                    <a:cubicBezTo>
                      <a:pt x="1515" y="318"/>
                      <a:pt x="1521" y="324"/>
                      <a:pt x="1529" y="327"/>
                    </a:cubicBezTo>
                    <a:cubicBezTo>
                      <a:pt x="1538" y="330"/>
                      <a:pt x="1546" y="333"/>
                      <a:pt x="1555" y="333"/>
                    </a:cubicBezTo>
                    <a:cubicBezTo>
                      <a:pt x="1574" y="333"/>
                      <a:pt x="1588" y="324"/>
                      <a:pt x="1603" y="310"/>
                    </a:cubicBezTo>
                    <a:cubicBezTo>
                      <a:pt x="1611" y="296"/>
                      <a:pt x="1617" y="276"/>
                      <a:pt x="1617" y="245"/>
                    </a:cubicBezTo>
                    <a:cubicBezTo>
                      <a:pt x="1617" y="214"/>
                      <a:pt x="1611" y="194"/>
                      <a:pt x="1600" y="180"/>
                    </a:cubicBezTo>
                    <a:close/>
                    <a:moveTo>
                      <a:pt x="1408" y="0"/>
                    </a:moveTo>
                    <a:lnTo>
                      <a:pt x="1492" y="0"/>
                    </a:lnTo>
                    <a:lnTo>
                      <a:pt x="1492" y="132"/>
                    </a:lnTo>
                    <a:cubicBezTo>
                      <a:pt x="1504" y="121"/>
                      <a:pt x="1515" y="112"/>
                      <a:pt x="1529" y="107"/>
                    </a:cubicBezTo>
                    <a:cubicBezTo>
                      <a:pt x="1543" y="101"/>
                      <a:pt x="1560" y="98"/>
                      <a:pt x="1577" y="98"/>
                    </a:cubicBezTo>
                    <a:cubicBezTo>
                      <a:pt x="1597" y="98"/>
                      <a:pt x="1614" y="101"/>
                      <a:pt x="1628" y="107"/>
                    </a:cubicBezTo>
                    <a:cubicBezTo>
                      <a:pt x="1642" y="112"/>
                      <a:pt x="1656" y="121"/>
                      <a:pt x="1667" y="132"/>
                    </a:cubicBezTo>
                    <a:cubicBezTo>
                      <a:pt x="1679" y="143"/>
                      <a:pt x="1688" y="157"/>
                      <a:pt x="1693" y="174"/>
                    </a:cubicBezTo>
                    <a:cubicBezTo>
                      <a:pt x="1699" y="190"/>
                      <a:pt x="1701" y="211"/>
                      <a:pt x="1701" y="234"/>
                    </a:cubicBezTo>
                    <a:cubicBezTo>
                      <a:pt x="1701" y="259"/>
                      <a:pt x="1698" y="282"/>
                      <a:pt x="1690" y="301"/>
                    </a:cubicBezTo>
                    <a:cubicBezTo>
                      <a:pt x="1684" y="321"/>
                      <a:pt x="1673" y="338"/>
                      <a:pt x="1662" y="352"/>
                    </a:cubicBezTo>
                    <a:cubicBezTo>
                      <a:pt x="1651" y="366"/>
                      <a:pt x="1636" y="375"/>
                      <a:pt x="1619" y="383"/>
                    </a:cubicBezTo>
                    <a:cubicBezTo>
                      <a:pt x="1603" y="389"/>
                      <a:pt x="1586" y="395"/>
                      <a:pt x="1566" y="395"/>
                    </a:cubicBezTo>
                    <a:cubicBezTo>
                      <a:pt x="1549" y="395"/>
                      <a:pt x="1535" y="392"/>
                      <a:pt x="1521" y="383"/>
                    </a:cubicBezTo>
                    <a:cubicBezTo>
                      <a:pt x="1507" y="378"/>
                      <a:pt x="1495" y="366"/>
                      <a:pt x="1484" y="355"/>
                    </a:cubicBezTo>
                    <a:lnTo>
                      <a:pt x="1470" y="383"/>
                    </a:lnTo>
                    <a:lnTo>
                      <a:pt x="1408" y="383"/>
                    </a:lnTo>
                    <a:lnTo>
                      <a:pt x="1408" y="0"/>
                    </a:lnTo>
                    <a:close/>
                    <a:moveTo>
                      <a:pt x="1834" y="386"/>
                    </a:moveTo>
                    <a:lnTo>
                      <a:pt x="1749" y="386"/>
                    </a:lnTo>
                    <a:lnTo>
                      <a:pt x="1749" y="0"/>
                    </a:lnTo>
                    <a:lnTo>
                      <a:pt x="1834" y="0"/>
                    </a:lnTo>
                    <a:lnTo>
                      <a:pt x="1834" y="386"/>
                    </a:lnTo>
                    <a:close/>
                    <a:moveTo>
                      <a:pt x="1986" y="166"/>
                    </a:moveTo>
                    <a:cubicBezTo>
                      <a:pt x="1975" y="177"/>
                      <a:pt x="1969" y="194"/>
                      <a:pt x="1967" y="217"/>
                    </a:cubicBezTo>
                    <a:lnTo>
                      <a:pt x="2085" y="217"/>
                    </a:lnTo>
                    <a:cubicBezTo>
                      <a:pt x="2085" y="194"/>
                      <a:pt x="2079" y="177"/>
                      <a:pt x="2068" y="166"/>
                    </a:cubicBezTo>
                    <a:cubicBezTo>
                      <a:pt x="2057" y="158"/>
                      <a:pt x="2043" y="152"/>
                      <a:pt x="2026" y="152"/>
                    </a:cubicBezTo>
                    <a:cubicBezTo>
                      <a:pt x="2009" y="152"/>
                      <a:pt x="1998" y="158"/>
                      <a:pt x="1986" y="166"/>
                    </a:cubicBezTo>
                    <a:close/>
                    <a:moveTo>
                      <a:pt x="2167" y="304"/>
                    </a:moveTo>
                    <a:cubicBezTo>
                      <a:pt x="2166" y="307"/>
                      <a:pt x="2166" y="310"/>
                      <a:pt x="2165" y="313"/>
                    </a:cubicBezTo>
                    <a:lnTo>
                      <a:pt x="2167" y="313"/>
                    </a:lnTo>
                    <a:lnTo>
                      <a:pt x="2167" y="304"/>
                    </a:lnTo>
                    <a:close/>
                    <a:moveTo>
                      <a:pt x="2153" y="341"/>
                    </a:moveTo>
                    <a:cubicBezTo>
                      <a:pt x="2147" y="352"/>
                      <a:pt x="2137" y="360"/>
                      <a:pt x="2125" y="369"/>
                    </a:cubicBezTo>
                    <a:cubicBezTo>
                      <a:pt x="2114" y="377"/>
                      <a:pt x="2099" y="383"/>
                      <a:pt x="2085" y="389"/>
                    </a:cubicBezTo>
                    <a:cubicBezTo>
                      <a:pt x="2068" y="395"/>
                      <a:pt x="2052" y="395"/>
                      <a:pt x="2029" y="395"/>
                    </a:cubicBezTo>
                    <a:cubicBezTo>
                      <a:pt x="2007" y="395"/>
                      <a:pt x="1986" y="392"/>
                      <a:pt x="1969" y="383"/>
                    </a:cubicBezTo>
                    <a:cubicBezTo>
                      <a:pt x="1952" y="378"/>
                      <a:pt x="1936" y="366"/>
                      <a:pt x="1924" y="355"/>
                    </a:cubicBezTo>
                    <a:cubicBezTo>
                      <a:pt x="1910" y="344"/>
                      <a:pt x="1902" y="327"/>
                      <a:pt x="1893" y="310"/>
                    </a:cubicBezTo>
                    <a:cubicBezTo>
                      <a:pt x="1885" y="293"/>
                      <a:pt x="1882" y="270"/>
                      <a:pt x="1882" y="248"/>
                    </a:cubicBezTo>
                    <a:cubicBezTo>
                      <a:pt x="1882" y="225"/>
                      <a:pt x="1885" y="203"/>
                      <a:pt x="1893" y="186"/>
                    </a:cubicBezTo>
                    <a:cubicBezTo>
                      <a:pt x="1899" y="166"/>
                      <a:pt x="1910" y="152"/>
                      <a:pt x="1921" y="141"/>
                    </a:cubicBezTo>
                    <a:cubicBezTo>
                      <a:pt x="1933" y="129"/>
                      <a:pt x="1950" y="117"/>
                      <a:pt x="1967" y="112"/>
                    </a:cubicBezTo>
                    <a:cubicBezTo>
                      <a:pt x="1984" y="106"/>
                      <a:pt x="2004" y="104"/>
                      <a:pt x="2026" y="104"/>
                    </a:cubicBezTo>
                    <a:cubicBezTo>
                      <a:pt x="2049" y="104"/>
                      <a:pt x="2068" y="107"/>
                      <a:pt x="2085" y="115"/>
                    </a:cubicBezTo>
                    <a:cubicBezTo>
                      <a:pt x="2102" y="121"/>
                      <a:pt x="2119" y="132"/>
                      <a:pt x="2130" y="146"/>
                    </a:cubicBezTo>
                    <a:cubicBezTo>
                      <a:pt x="2142" y="160"/>
                      <a:pt x="2153" y="177"/>
                      <a:pt x="2158" y="200"/>
                    </a:cubicBezTo>
                    <a:cubicBezTo>
                      <a:pt x="2164" y="220"/>
                      <a:pt x="2170" y="245"/>
                      <a:pt x="2170" y="273"/>
                    </a:cubicBezTo>
                    <a:lnTo>
                      <a:pt x="1967" y="273"/>
                    </a:lnTo>
                    <a:cubicBezTo>
                      <a:pt x="1969" y="299"/>
                      <a:pt x="1978" y="316"/>
                      <a:pt x="1989" y="327"/>
                    </a:cubicBezTo>
                    <a:cubicBezTo>
                      <a:pt x="2000" y="338"/>
                      <a:pt x="2015" y="344"/>
                      <a:pt x="2034" y="344"/>
                    </a:cubicBezTo>
                    <a:cubicBezTo>
                      <a:pt x="2048" y="344"/>
                      <a:pt x="2060" y="341"/>
                      <a:pt x="2065" y="335"/>
                    </a:cubicBezTo>
                    <a:cubicBezTo>
                      <a:pt x="2074" y="330"/>
                      <a:pt x="2079" y="321"/>
                      <a:pt x="2082" y="313"/>
                    </a:cubicBezTo>
                    <a:lnTo>
                      <a:pt x="2165" y="313"/>
                    </a:lnTo>
                    <a:cubicBezTo>
                      <a:pt x="2162" y="323"/>
                      <a:pt x="2157" y="332"/>
                      <a:pt x="2153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8EE0AB-01DC-4067-B609-836427B350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5063" y="1906977"/>
              <a:ext cx="3448802" cy="1755648"/>
              <a:chOff x="5174890" y="5605924"/>
              <a:chExt cx="2803525" cy="1427162"/>
            </a:xfrm>
            <a:solidFill>
              <a:schemeClr val="tx2"/>
            </a:solidFill>
          </p:grpSpPr>
          <p:sp>
            <p:nvSpPr>
              <p:cNvPr id="13" name="Freeform 1">
                <a:extLst>
                  <a:ext uri="{FF2B5EF4-FFF2-40B4-BE49-F238E27FC236}">
                    <a16:creationId xmlns:a16="http://schemas.microsoft.com/office/drawing/2014/main" id="{7D3D008C-F6AE-4E01-89DE-2C755DB5D3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59103" y="6448886"/>
                <a:ext cx="590550" cy="584200"/>
              </a:xfrm>
              <a:custGeom>
                <a:avLst/>
                <a:gdLst>
                  <a:gd name="T0" fmla="*/ 1579 w 1639"/>
                  <a:gd name="T1" fmla="*/ 282 h 1621"/>
                  <a:gd name="T2" fmla="*/ 1359 w 1639"/>
                  <a:gd name="T3" fmla="*/ 282 h 1621"/>
                  <a:gd name="T4" fmla="*/ 1359 w 1639"/>
                  <a:gd name="T5" fmla="*/ 62 h 1621"/>
                  <a:gd name="T6" fmla="*/ 1579 w 1639"/>
                  <a:gd name="T7" fmla="*/ 62 h 1621"/>
                  <a:gd name="T8" fmla="*/ 1579 w 1639"/>
                  <a:gd name="T9" fmla="*/ 282 h 1621"/>
                  <a:gd name="T10" fmla="*/ 289 w 1639"/>
                  <a:gd name="T11" fmla="*/ 1575 h 1621"/>
                  <a:gd name="T12" fmla="*/ 1266 w 1639"/>
                  <a:gd name="T13" fmla="*/ 598 h 1621"/>
                  <a:gd name="T14" fmla="*/ 1266 w 1639"/>
                  <a:gd name="T15" fmla="*/ 373 h 1621"/>
                  <a:gd name="T16" fmla="*/ 1040 w 1639"/>
                  <a:gd name="T17" fmla="*/ 373 h 1621"/>
                  <a:gd name="T18" fmla="*/ 63 w 1639"/>
                  <a:gd name="T19" fmla="*/ 1349 h 1621"/>
                  <a:gd name="T20" fmla="*/ 63 w 1639"/>
                  <a:gd name="T21" fmla="*/ 1575 h 1621"/>
                  <a:gd name="T22" fmla="*/ 176 w 1639"/>
                  <a:gd name="T23" fmla="*/ 1620 h 1621"/>
                  <a:gd name="T24" fmla="*/ 289 w 1639"/>
                  <a:gd name="T25" fmla="*/ 1575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9" h="1621">
                    <a:moveTo>
                      <a:pt x="1579" y="282"/>
                    </a:moveTo>
                    <a:cubicBezTo>
                      <a:pt x="1517" y="344"/>
                      <a:pt x="1418" y="344"/>
                      <a:pt x="1359" y="282"/>
                    </a:cubicBezTo>
                    <a:cubicBezTo>
                      <a:pt x="1297" y="220"/>
                      <a:pt x="1297" y="121"/>
                      <a:pt x="1359" y="62"/>
                    </a:cubicBezTo>
                    <a:cubicBezTo>
                      <a:pt x="1421" y="3"/>
                      <a:pt x="1520" y="0"/>
                      <a:pt x="1579" y="62"/>
                    </a:cubicBezTo>
                    <a:cubicBezTo>
                      <a:pt x="1638" y="124"/>
                      <a:pt x="1638" y="223"/>
                      <a:pt x="1579" y="282"/>
                    </a:cubicBezTo>
                    <a:close/>
                    <a:moveTo>
                      <a:pt x="289" y="1575"/>
                    </a:moveTo>
                    <a:lnTo>
                      <a:pt x="1266" y="598"/>
                    </a:lnTo>
                    <a:cubicBezTo>
                      <a:pt x="1328" y="536"/>
                      <a:pt x="1328" y="436"/>
                      <a:pt x="1266" y="373"/>
                    </a:cubicBezTo>
                    <a:cubicBezTo>
                      <a:pt x="1204" y="311"/>
                      <a:pt x="1102" y="310"/>
                      <a:pt x="1040" y="373"/>
                    </a:cubicBezTo>
                    <a:lnTo>
                      <a:pt x="63" y="1349"/>
                    </a:lnTo>
                    <a:cubicBezTo>
                      <a:pt x="1" y="1411"/>
                      <a:pt x="0" y="1514"/>
                      <a:pt x="63" y="1575"/>
                    </a:cubicBezTo>
                    <a:cubicBezTo>
                      <a:pt x="94" y="1607"/>
                      <a:pt x="133" y="1620"/>
                      <a:pt x="176" y="1620"/>
                    </a:cubicBezTo>
                    <a:cubicBezTo>
                      <a:pt x="218" y="1620"/>
                      <a:pt x="258" y="1606"/>
                      <a:pt x="289" y="15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>
                <a:extLst>
                  <a:ext uri="{FF2B5EF4-FFF2-40B4-BE49-F238E27FC236}">
                    <a16:creationId xmlns:a16="http://schemas.microsoft.com/office/drawing/2014/main" id="{780A3045-E53F-4A87-961E-79DE43F57B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065" y="5605924"/>
                <a:ext cx="588963" cy="590550"/>
              </a:xfrm>
              <a:custGeom>
                <a:avLst/>
                <a:gdLst>
                  <a:gd name="T0" fmla="*/ 282 w 1637"/>
                  <a:gd name="T1" fmla="*/ 1577 h 1640"/>
                  <a:gd name="T2" fmla="*/ 62 w 1637"/>
                  <a:gd name="T3" fmla="*/ 1577 h 1640"/>
                  <a:gd name="T4" fmla="*/ 62 w 1637"/>
                  <a:gd name="T5" fmla="*/ 1357 h 1640"/>
                  <a:gd name="T6" fmla="*/ 282 w 1637"/>
                  <a:gd name="T7" fmla="*/ 1357 h 1640"/>
                  <a:gd name="T8" fmla="*/ 282 w 1637"/>
                  <a:gd name="T9" fmla="*/ 1577 h 1640"/>
                  <a:gd name="T10" fmla="*/ 598 w 1637"/>
                  <a:gd name="T11" fmla="*/ 1264 h 1640"/>
                  <a:gd name="T12" fmla="*/ 1574 w 1637"/>
                  <a:gd name="T13" fmla="*/ 288 h 1640"/>
                  <a:gd name="T14" fmla="*/ 1574 w 1637"/>
                  <a:gd name="T15" fmla="*/ 62 h 1640"/>
                  <a:gd name="T16" fmla="*/ 1349 w 1637"/>
                  <a:gd name="T17" fmla="*/ 62 h 1640"/>
                  <a:gd name="T18" fmla="*/ 372 w 1637"/>
                  <a:gd name="T19" fmla="*/ 1038 h 1640"/>
                  <a:gd name="T20" fmla="*/ 372 w 1637"/>
                  <a:gd name="T21" fmla="*/ 1264 h 1640"/>
                  <a:gd name="T22" fmla="*/ 485 w 1637"/>
                  <a:gd name="T23" fmla="*/ 1309 h 1640"/>
                  <a:gd name="T24" fmla="*/ 598 w 1637"/>
                  <a:gd name="T25" fmla="*/ 1264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7" h="1640">
                    <a:moveTo>
                      <a:pt x="282" y="1577"/>
                    </a:moveTo>
                    <a:cubicBezTo>
                      <a:pt x="220" y="1639"/>
                      <a:pt x="121" y="1639"/>
                      <a:pt x="62" y="1577"/>
                    </a:cubicBezTo>
                    <a:cubicBezTo>
                      <a:pt x="0" y="1515"/>
                      <a:pt x="0" y="1417"/>
                      <a:pt x="62" y="1357"/>
                    </a:cubicBezTo>
                    <a:cubicBezTo>
                      <a:pt x="124" y="1295"/>
                      <a:pt x="223" y="1295"/>
                      <a:pt x="282" y="1357"/>
                    </a:cubicBezTo>
                    <a:cubicBezTo>
                      <a:pt x="344" y="1417"/>
                      <a:pt x="344" y="1518"/>
                      <a:pt x="282" y="1577"/>
                    </a:cubicBezTo>
                    <a:close/>
                    <a:moveTo>
                      <a:pt x="598" y="1264"/>
                    </a:moveTo>
                    <a:lnTo>
                      <a:pt x="1574" y="288"/>
                    </a:lnTo>
                    <a:cubicBezTo>
                      <a:pt x="1636" y="226"/>
                      <a:pt x="1636" y="124"/>
                      <a:pt x="1574" y="62"/>
                    </a:cubicBezTo>
                    <a:cubicBezTo>
                      <a:pt x="1512" y="0"/>
                      <a:pt x="1411" y="0"/>
                      <a:pt x="1349" y="62"/>
                    </a:cubicBezTo>
                    <a:lnTo>
                      <a:pt x="372" y="1038"/>
                    </a:lnTo>
                    <a:cubicBezTo>
                      <a:pt x="310" y="1100"/>
                      <a:pt x="310" y="1202"/>
                      <a:pt x="372" y="1264"/>
                    </a:cubicBezTo>
                    <a:cubicBezTo>
                      <a:pt x="403" y="1295"/>
                      <a:pt x="443" y="1309"/>
                      <a:pt x="485" y="1309"/>
                    </a:cubicBezTo>
                    <a:cubicBezTo>
                      <a:pt x="527" y="1309"/>
                      <a:pt x="567" y="1295"/>
                      <a:pt x="598" y="126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30DFA86A-EC85-424C-9380-2C8CC5976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4890" y="5613861"/>
                <a:ext cx="2803525" cy="1419225"/>
              </a:xfrm>
              <a:custGeom>
                <a:avLst/>
                <a:gdLst>
                  <a:gd name="T0" fmla="*/ 3153 w 7786"/>
                  <a:gd name="T1" fmla="*/ 2126 h 3942"/>
                  <a:gd name="T2" fmla="*/ 2997 w 7786"/>
                  <a:gd name="T3" fmla="*/ 1972 h 3942"/>
                  <a:gd name="T4" fmla="*/ 3153 w 7786"/>
                  <a:gd name="T5" fmla="*/ 1817 h 3942"/>
                  <a:gd name="T6" fmla="*/ 3308 w 7786"/>
                  <a:gd name="T7" fmla="*/ 1972 h 3942"/>
                  <a:gd name="T8" fmla="*/ 3153 w 7786"/>
                  <a:gd name="T9" fmla="*/ 2126 h 3942"/>
                  <a:gd name="T10" fmla="*/ 2865 w 7786"/>
                  <a:gd name="T11" fmla="*/ 1972 h 3942"/>
                  <a:gd name="T12" fmla="*/ 2707 w 7786"/>
                  <a:gd name="T13" fmla="*/ 1814 h 3942"/>
                  <a:gd name="T14" fmla="*/ 158 w 7786"/>
                  <a:gd name="T15" fmla="*/ 1814 h 3942"/>
                  <a:gd name="T16" fmla="*/ 0 w 7786"/>
                  <a:gd name="T17" fmla="*/ 1972 h 3942"/>
                  <a:gd name="T18" fmla="*/ 158 w 7786"/>
                  <a:gd name="T19" fmla="*/ 2129 h 3942"/>
                  <a:gd name="T20" fmla="*/ 2707 w 7786"/>
                  <a:gd name="T21" fmla="*/ 2129 h 3942"/>
                  <a:gd name="T22" fmla="*/ 2865 w 7786"/>
                  <a:gd name="T23" fmla="*/ 1972 h 3942"/>
                  <a:gd name="T24" fmla="*/ 4633 w 7786"/>
                  <a:gd name="T25" fmla="*/ 2126 h 3942"/>
                  <a:gd name="T26" fmla="*/ 4478 w 7786"/>
                  <a:gd name="T27" fmla="*/ 1972 h 3942"/>
                  <a:gd name="T28" fmla="*/ 4633 w 7786"/>
                  <a:gd name="T29" fmla="*/ 1817 h 3942"/>
                  <a:gd name="T30" fmla="*/ 4788 w 7786"/>
                  <a:gd name="T31" fmla="*/ 1972 h 3942"/>
                  <a:gd name="T32" fmla="*/ 4633 w 7786"/>
                  <a:gd name="T33" fmla="*/ 2126 h 3942"/>
                  <a:gd name="T34" fmla="*/ 7785 w 7786"/>
                  <a:gd name="T35" fmla="*/ 1972 h 3942"/>
                  <a:gd name="T36" fmla="*/ 7627 w 7786"/>
                  <a:gd name="T37" fmla="*/ 1814 h 3942"/>
                  <a:gd name="T38" fmla="*/ 5079 w 7786"/>
                  <a:gd name="T39" fmla="*/ 1814 h 3942"/>
                  <a:gd name="T40" fmla="*/ 4921 w 7786"/>
                  <a:gd name="T41" fmla="*/ 1972 h 3942"/>
                  <a:gd name="T42" fmla="*/ 5079 w 7786"/>
                  <a:gd name="T43" fmla="*/ 2129 h 3942"/>
                  <a:gd name="T44" fmla="*/ 7627 w 7786"/>
                  <a:gd name="T45" fmla="*/ 2129 h 3942"/>
                  <a:gd name="T46" fmla="*/ 7785 w 7786"/>
                  <a:gd name="T47" fmla="*/ 1972 h 3942"/>
                  <a:gd name="T48" fmla="*/ 4049 w 7786"/>
                  <a:gd name="T49" fmla="*/ 2710 h 3942"/>
                  <a:gd name="T50" fmla="*/ 3894 w 7786"/>
                  <a:gd name="T51" fmla="*/ 2866 h 3942"/>
                  <a:gd name="T52" fmla="*/ 3740 w 7786"/>
                  <a:gd name="T53" fmla="*/ 2710 h 3942"/>
                  <a:gd name="T54" fmla="*/ 3894 w 7786"/>
                  <a:gd name="T55" fmla="*/ 2555 h 3942"/>
                  <a:gd name="T56" fmla="*/ 4049 w 7786"/>
                  <a:gd name="T57" fmla="*/ 2710 h 3942"/>
                  <a:gd name="T58" fmla="*/ 4052 w 7786"/>
                  <a:gd name="T59" fmla="*/ 3783 h 3942"/>
                  <a:gd name="T60" fmla="*/ 4052 w 7786"/>
                  <a:gd name="T61" fmla="*/ 3156 h 3942"/>
                  <a:gd name="T62" fmla="*/ 3894 w 7786"/>
                  <a:gd name="T63" fmla="*/ 2998 h 3942"/>
                  <a:gd name="T64" fmla="*/ 3737 w 7786"/>
                  <a:gd name="T65" fmla="*/ 3156 h 3942"/>
                  <a:gd name="T66" fmla="*/ 3737 w 7786"/>
                  <a:gd name="T67" fmla="*/ 3783 h 3942"/>
                  <a:gd name="T68" fmla="*/ 3894 w 7786"/>
                  <a:gd name="T69" fmla="*/ 3941 h 3942"/>
                  <a:gd name="T70" fmla="*/ 4052 w 7786"/>
                  <a:gd name="T71" fmla="*/ 3783 h 3942"/>
                  <a:gd name="T72" fmla="*/ 4049 w 7786"/>
                  <a:gd name="T73" fmla="*/ 1230 h 3942"/>
                  <a:gd name="T74" fmla="*/ 3894 w 7786"/>
                  <a:gd name="T75" fmla="*/ 1385 h 3942"/>
                  <a:gd name="T76" fmla="*/ 3740 w 7786"/>
                  <a:gd name="T77" fmla="*/ 1230 h 3942"/>
                  <a:gd name="T78" fmla="*/ 3894 w 7786"/>
                  <a:gd name="T79" fmla="*/ 1075 h 3942"/>
                  <a:gd name="T80" fmla="*/ 4049 w 7786"/>
                  <a:gd name="T81" fmla="*/ 1230 h 3942"/>
                  <a:gd name="T82" fmla="*/ 4052 w 7786"/>
                  <a:gd name="T83" fmla="*/ 784 h 3942"/>
                  <a:gd name="T84" fmla="*/ 4052 w 7786"/>
                  <a:gd name="T85" fmla="*/ 158 h 3942"/>
                  <a:gd name="T86" fmla="*/ 3894 w 7786"/>
                  <a:gd name="T87" fmla="*/ 0 h 3942"/>
                  <a:gd name="T88" fmla="*/ 3737 w 7786"/>
                  <a:gd name="T89" fmla="*/ 158 h 3942"/>
                  <a:gd name="T90" fmla="*/ 3737 w 7786"/>
                  <a:gd name="T91" fmla="*/ 784 h 3942"/>
                  <a:gd name="T92" fmla="*/ 3894 w 7786"/>
                  <a:gd name="T93" fmla="*/ 942 h 3942"/>
                  <a:gd name="T94" fmla="*/ 4052 w 7786"/>
                  <a:gd name="T95" fmla="*/ 784 h 3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786" h="3942">
                    <a:moveTo>
                      <a:pt x="3153" y="2126"/>
                    </a:moveTo>
                    <a:cubicBezTo>
                      <a:pt x="3065" y="2126"/>
                      <a:pt x="2997" y="2056"/>
                      <a:pt x="2997" y="1972"/>
                    </a:cubicBezTo>
                    <a:cubicBezTo>
                      <a:pt x="2997" y="1887"/>
                      <a:pt x="3068" y="1817"/>
                      <a:pt x="3153" y="1817"/>
                    </a:cubicBezTo>
                    <a:cubicBezTo>
                      <a:pt x="3237" y="1817"/>
                      <a:pt x="3308" y="1887"/>
                      <a:pt x="3308" y="1972"/>
                    </a:cubicBezTo>
                    <a:cubicBezTo>
                      <a:pt x="3308" y="2056"/>
                      <a:pt x="3237" y="2126"/>
                      <a:pt x="3153" y="2126"/>
                    </a:cubicBezTo>
                    <a:close/>
                    <a:moveTo>
                      <a:pt x="2865" y="1972"/>
                    </a:moveTo>
                    <a:cubicBezTo>
                      <a:pt x="2865" y="1885"/>
                      <a:pt x="2794" y="1814"/>
                      <a:pt x="2707" y="1814"/>
                    </a:cubicBezTo>
                    <a:lnTo>
                      <a:pt x="158" y="1814"/>
                    </a:lnTo>
                    <a:cubicBezTo>
                      <a:pt x="71" y="1814"/>
                      <a:pt x="0" y="1884"/>
                      <a:pt x="0" y="1972"/>
                    </a:cubicBezTo>
                    <a:cubicBezTo>
                      <a:pt x="0" y="2059"/>
                      <a:pt x="71" y="2129"/>
                      <a:pt x="158" y="2129"/>
                    </a:cubicBezTo>
                    <a:lnTo>
                      <a:pt x="2707" y="2129"/>
                    </a:lnTo>
                    <a:cubicBezTo>
                      <a:pt x="2794" y="2129"/>
                      <a:pt x="2865" y="2060"/>
                      <a:pt x="2865" y="1972"/>
                    </a:cubicBezTo>
                    <a:close/>
                    <a:moveTo>
                      <a:pt x="4633" y="2126"/>
                    </a:moveTo>
                    <a:cubicBezTo>
                      <a:pt x="4546" y="2126"/>
                      <a:pt x="4478" y="2056"/>
                      <a:pt x="4478" y="1972"/>
                    </a:cubicBezTo>
                    <a:cubicBezTo>
                      <a:pt x="4478" y="1887"/>
                      <a:pt x="4548" y="1817"/>
                      <a:pt x="4633" y="1817"/>
                    </a:cubicBezTo>
                    <a:cubicBezTo>
                      <a:pt x="4718" y="1817"/>
                      <a:pt x="4788" y="1887"/>
                      <a:pt x="4788" y="1972"/>
                    </a:cubicBezTo>
                    <a:cubicBezTo>
                      <a:pt x="4788" y="2056"/>
                      <a:pt x="4718" y="2126"/>
                      <a:pt x="4633" y="2126"/>
                    </a:cubicBezTo>
                    <a:close/>
                    <a:moveTo>
                      <a:pt x="7785" y="1972"/>
                    </a:moveTo>
                    <a:cubicBezTo>
                      <a:pt x="7785" y="1885"/>
                      <a:pt x="7715" y="1814"/>
                      <a:pt x="7627" y="1814"/>
                    </a:cubicBezTo>
                    <a:lnTo>
                      <a:pt x="5079" y="1814"/>
                    </a:lnTo>
                    <a:cubicBezTo>
                      <a:pt x="4991" y="1814"/>
                      <a:pt x="4921" y="1884"/>
                      <a:pt x="4921" y="1972"/>
                    </a:cubicBezTo>
                    <a:cubicBezTo>
                      <a:pt x="4921" y="2059"/>
                      <a:pt x="4991" y="2129"/>
                      <a:pt x="5079" y="2129"/>
                    </a:cubicBezTo>
                    <a:lnTo>
                      <a:pt x="7627" y="2129"/>
                    </a:lnTo>
                    <a:cubicBezTo>
                      <a:pt x="7715" y="2129"/>
                      <a:pt x="7785" y="2060"/>
                      <a:pt x="7785" y="1972"/>
                    </a:cubicBezTo>
                    <a:close/>
                    <a:moveTo>
                      <a:pt x="4049" y="2710"/>
                    </a:moveTo>
                    <a:cubicBezTo>
                      <a:pt x="4049" y="2798"/>
                      <a:pt x="3979" y="2866"/>
                      <a:pt x="3894" y="2866"/>
                    </a:cubicBezTo>
                    <a:cubicBezTo>
                      <a:pt x="3810" y="2866"/>
                      <a:pt x="3740" y="2795"/>
                      <a:pt x="3740" y="2710"/>
                    </a:cubicBezTo>
                    <a:cubicBezTo>
                      <a:pt x="3740" y="2626"/>
                      <a:pt x="3810" y="2555"/>
                      <a:pt x="3894" y="2555"/>
                    </a:cubicBezTo>
                    <a:cubicBezTo>
                      <a:pt x="3979" y="2555"/>
                      <a:pt x="4049" y="2626"/>
                      <a:pt x="4049" y="2710"/>
                    </a:cubicBezTo>
                    <a:close/>
                    <a:moveTo>
                      <a:pt x="4052" y="3783"/>
                    </a:moveTo>
                    <a:lnTo>
                      <a:pt x="4052" y="3156"/>
                    </a:lnTo>
                    <a:cubicBezTo>
                      <a:pt x="4052" y="3069"/>
                      <a:pt x="3982" y="2998"/>
                      <a:pt x="3894" y="2998"/>
                    </a:cubicBezTo>
                    <a:cubicBezTo>
                      <a:pt x="3807" y="2998"/>
                      <a:pt x="3737" y="3069"/>
                      <a:pt x="3737" y="3156"/>
                    </a:cubicBezTo>
                    <a:lnTo>
                      <a:pt x="3737" y="3783"/>
                    </a:lnTo>
                    <a:cubicBezTo>
                      <a:pt x="3737" y="3870"/>
                      <a:pt x="3807" y="3941"/>
                      <a:pt x="3894" y="3941"/>
                    </a:cubicBezTo>
                    <a:cubicBezTo>
                      <a:pt x="3982" y="3941"/>
                      <a:pt x="4052" y="3870"/>
                      <a:pt x="4052" y="3783"/>
                    </a:cubicBezTo>
                    <a:close/>
                    <a:moveTo>
                      <a:pt x="4049" y="1230"/>
                    </a:moveTo>
                    <a:cubicBezTo>
                      <a:pt x="4049" y="1317"/>
                      <a:pt x="3979" y="1385"/>
                      <a:pt x="3894" y="1385"/>
                    </a:cubicBezTo>
                    <a:cubicBezTo>
                      <a:pt x="3810" y="1385"/>
                      <a:pt x="3740" y="1315"/>
                      <a:pt x="3740" y="1230"/>
                    </a:cubicBezTo>
                    <a:cubicBezTo>
                      <a:pt x="3740" y="1145"/>
                      <a:pt x="3810" y="1075"/>
                      <a:pt x="3894" y="1075"/>
                    </a:cubicBezTo>
                    <a:cubicBezTo>
                      <a:pt x="3979" y="1075"/>
                      <a:pt x="4049" y="1145"/>
                      <a:pt x="4049" y="1230"/>
                    </a:cubicBezTo>
                    <a:close/>
                    <a:moveTo>
                      <a:pt x="4052" y="784"/>
                    </a:moveTo>
                    <a:lnTo>
                      <a:pt x="4052" y="158"/>
                    </a:lnTo>
                    <a:cubicBezTo>
                      <a:pt x="4052" y="70"/>
                      <a:pt x="3982" y="0"/>
                      <a:pt x="3894" y="0"/>
                    </a:cubicBezTo>
                    <a:cubicBezTo>
                      <a:pt x="3807" y="0"/>
                      <a:pt x="3737" y="70"/>
                      <a:pt x="3737" y="158"/>
                    </a:cubicBezTo>
                    <a:lnTo>
                      <a:pt x="3737" y="784"/>
                    </a:lnTo>
                    <a:cubicBezTo>
                      <a:pt x="3737" y="872"/>
                      <a:pt x="3807" y="942"/>
                      <a:pt x="3894" y="942"/>
                    </a:cubicBezTo>
                    <a:cubicBezTo>
                      <a:pt x="3982" y="942"/>
                      <a:pt x="4052" y="872"/>
                      <a:pt x="4052" y="78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2EF9F482-BFA0-4BCD-B6E9-6BA91A32E6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065" y="6448886"/>
                <a:ext cx="588963" cy="584200"/>
              </a:xfrm>
              <a:custGeom>
                <a:avLst/>
                <a:gdLst>
                  <a:gd name="T0" fmla="*/ 62 w 1637"/>
                  <a:gd name="T1" fmla="*/ 282 h 1621"/>
                  <a:gd name="T2" fmla="*/ 62 w 1637"/>
                  <a:gd name="T3" fmla="*/ 62 h 1621"/>
                  <a:gd name="T4" fmla="*/ 282 w 1637"/>
                  <a:gd name="T5" fmla="*/ 62 h 1621"/>
                  <a:gd name="T6" fmla="*/ 282 w 1637"/>
                  <a:gd name="T7" fmla="*/ 282 h 1621"/>
                  <a:gd name="T8" fmla="*/ 62 w 1637"/>
                  <a:gd name="T9" fmla="*/ 282 h 1621"/>
                  <a:gd name="T10" fmla="*/ 1574 w 1637"/>
                  <a:gd name="T11" fmla="*/ 1575 h 1621"/>
                  <a:gd name="T12" fmla="*/ 1574 w 1637"/>
                  <a:gd name="T13" fmla="*/ 1349 h 1621"/>
                  <a:gd name="T14" fmla="*/ 598 w 1637"/>
                  <a:gd name="T15" fmla="*/ 373 h 1621"/>
                  <a:gd name="T16" fmla="*/ 372 w 1637"/>
                  <a:gd name="T17" fmla="*/ 373 h 1621"/>
                  <a:gd name="T18" fmla="*/ 372 w 1637"/>
                  <a:gd name="T19" fmla="*/ 598 h 1621"/>
                  <a:gd name="T20" fmla="*/ 1349 w 1637"/>
                  <a:gd name="T21" fmla="*/ 1575 h 1621"/>
                  <a:gd name="T22" fmla="*/ 1461 w 1637"/>
                  <a:gd name="T23" fmla="*/ 1620 h 1621"/>
                  <a:gd name="T24" fmla="*/ 1574 w 1637"/>
                  <a:gd name="T25" fmla="*/ 1575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7" h="1621">
                    <a:moveTo>
                      <a:pt x="62" y="282"/>
                    </a:moveTo>
                    <a:cubicBezTo>
                      <a:pt x="0" y="220"/>
                      <a:pt x="0" y="121"/>
                      <a:pt x="62" y="62"/>
                    </a:cubicBezTo>
                    <a:cubicBezTo>
                      <a:pt x="124" y="0"/>
                      <a:pt x="223" y="0"/>
                      <a:pt x="282" y="62"/>
                    </a:cubicBezTo>
                    <a:cubicBezTo>
                      <a:pt x="344" y="124"/>
                      <a:pt x="344" y="223"/>
                      <a:pt x="282" y="282"/>
                    </a:cubicBezTo>
                    <a:cubicBezTo>
                      <a:pt x="223" y="344"/>
                      <a:pt x="121" y="344"/>
                      <a:pt x="62" y="282"/>
                    </a:cubicBezTo>
                    <a:close/>
                    <a:moveTo>
                      <a:pt x="1574" y="1575"/>
                    </a:moveTo>
                    <a:cubicBezTo>
                      <a:pt x="1636" y="1513"/>
                      <a:pt x="1636" y="1411"/>
                      <a:pt x="1574" y="1349"/>
                    </a:cubicBezTo>
                    <a:lnTo>
                      <a:pt x="598" y="373"/>
                    </a:lnTo>
                    <a:cubicBezTo>
                      <a:pt x="536" y="310"/>
                      <a:pt x="434" y="311"/>
                      <a:pt x="372" y="373"/>
                    </a:cubicBezTo>
                    <a:cubicBezTo>
                      <a:pt x="310" y="436"/>
                      <a:pt x="310" y="536"/>
                      <a:pt x="372" y="598"/>
                    </a:cubicBezTo>
                    <a:lnTo>
                      <a:pt x="1349" y="1575"/>
                    </a:lnTo>
                    <a:cubicBezTo>
                      <a:pt x="1380" y="1606"/>
                      <a:pt x="1419" y="1620"/>
                      <a:pt x="1461" y="1620"/>
                    </a:cubicBezTo>
                    <a:cubicBezTo>
                      <a:pt x="1504" y="1620"/>
                      <a:pt x="1543" y="1606"/>
                      <a:pt x="1574" y="15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0312B081-782E-4DB5-974D-3B98DAB100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59103" y="5605924"/>
                <a:ext cx="590550" cy="590550"/>
              </a:xfrm>
              <a:custGeom>
                <a:avLst/>
                <a:gdLst>
                  <a:gd name="T0" fmla="*/ 1359 w 1642"/>
                  <a:gd name="T1" fmla="*/ 1577 h 1640"/>
                  <a:gd name="T2" fmla="*/ 1359 w 1642"/>
                  <a:gd name="T3" fmla="*/ 1357 h 1640"/>
                  <a:gd name="T4" fmla="*/ 1579 w 1642"/>
                  <a:gd name="T5" fmla="*/ 1357 h 1640"/>
                  <a:gd name="T6" fmla="*/ 1579 w 1642"/>
                  <a:gd name="T7" fmla="*/ 1577 h 1640"/>
                  <a:gd name="T8" fmla="*/ 1359 w 1642"/>
                  <a:gd name="T9" fmla="*/ 1577 h 1640"/>
                  <a:gd name="T10" fmla="*/ 1266 w 1642"/>
                  <a:gd name="T11" fmla="*/ 1264 h 1640"/>
                  <a:gd name="T12" fmla="*/ 1266 w 1642"/>
                  <a:gd name="T13" fmla="*/ 1038 h 1640"/>
                  <a:gd name="T14" fmla="*/ 289 w 1642"/>
                  <a:gd name="T15" fmla="*/ 62 h 1640"/>
                  <a:gd name="T16" fmla="*/ 63 w 1642"/>
                  <a:gd name="T17" fmla="*/ 62 h 1640"/>
                  <a:gd name="T18" fmla="*/ 63 w 1642"/>
                  <a:gd name="T19" fmla="*/ 288 h 1640"/>
                  <a:gd name="T20" fmla="*/ 1040 w 1642"/>
                  <a:gd name="T21" fmla="*/ 1264 h 1640"/>
                  <a:gd name="T22" fmla="*/ 1153 w 1642"/>
                  <a:gd name="T23" fmla="*/ 1309 h 1640"/>
                  <a:gd name="T24" fmla="*/ 1266 w 1642"/>
                  <a:gd name="T25" fmla="*/ 1264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2" h="1640">
                    <a:moveTo>
                      <a:pt x="1359" y="1577"/>
                    </a:moveTo>
                    <a:cubicBezTo>
                      <a:pt x="1297" y="1515"/>
                      <a:pt x="1297" y="1417"/>
                      <a:pt x="1359" y="1357"/>
                    </a:cubicBezTo>
                    <a:cubicBezTo>
                      <a:pt x="1421" y="1295"/>
                      <a:pt x="1520" y="1295"/>
                      <a:pt x="1579" y="1357"/>
                    </a:cubicBezTo>
                    <a:cubicBezTo>
                      <a:pt x="1641" y="1419"/>
                      <a:pt x="1641" y="1518"/>
                      <a:pt x="1579" y="1577"/>
                    </a:cubicBezTo>
                    <a:cubicBezTo>
                      <a:pt x="1517" y="1639"/>
                      <a:pt x="1418" y="1639"/>
                      <a:pt x="1359" y="1577"/>
                    </a:cubicBezTo>
                    <a:close/>
                    <a:moveTo>
                      <a:pt x="1266" y="1264"/>
                    </a:moveTo>
                    <a:cubicBezTo>
                      <a:pt x="1328" y="1202"/>
                      <a:pt x="1328" y="1100"/>
                      <a:pt x="1266" y="1038"/>
                    </a:cubicBezTo>
                    <a:lnTo>
                      <a:pt x="289" y="62"/>
                    </a:lnTo>
                    <a:cubicBezTo>
                      <a:pt x="227" y="0"/>
                      <a:pt x="125" y="0"/>
                      <a:pt x="63" y="62"/>
                    </a:cubicBezTo>
                    <a:cubicBezTo>
                      <a:pt x="0" y="124"/>
                      <a:pt x="1" y="226"/>
                      <a:pt x="63" y="288"/>
                    </a:cubicBezTo>
                    <a:lnTo>
                      <a:pt x="1040" y="1264"/>
                    </a:lnTo>
                    <a:cubicBezTo>
                      <a:pt x="1071" y="1295"/>
                      <a:pt x="1110" y="1309"/>
                      <a:pt x="1153" y="1309"/>
                    </a:cubicBezTo>
                    <a:cubicBezTo>
                      <a:pt x="1195" y="1309"/>
                      <a:pt x="1235" y="1295"/>
                      <a:pt x="1266" y="12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6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374904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Segue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1554AF9D-E0E2-4705-B3A3-EECC7FDAE8BA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8ABFD-2196-4786-85D8-BE4223B00847}"/>
              </a:ext>
            </a:extLst>
          </p:cNvPr>
          <p:cNvGrpSpPr>
            <a:grpSpLocks noChangeAspect="1"/>
          </p:cNvGrpSpPr>
          <p:nvPr/>
        </p:nvGrpSpPr>
        <p:grpSpPr>
          <a:xfrm>
            <a:off x="4931666" y="1316989"/>
            <a:ext cx="2928695" cy="3031942"/>
            <a:chOff x="4931666" y="1316989"/>
            <a:chExt cx="2928695" cy="30319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F775E7-4269-4BAC-90E2-D37DD2913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1666" y="4134402"/>
              <a:ext cx="2928695" cy="214529"/>
              <a:chOff x="5313002" y="5883455"/>
              <a:chExt cx="2427288" cy="17780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17454C7C-EFE3-4C19-9FA5-EDF4161451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13002" y="5883455"/>
                <a:ext cx="1574800" cy="177800"/>
              </a:xfrm>
              <a:custGeom>
                <a:avLst/>
                <a:gdLst>
                  <a:gd name="T0" fmla="*/ 178 w 4374"/>
                  <a:gd name="T1" fmla="*/ 235 h 492"/>
                  <a:gd name="T2" fmla="*/ 342 w 4374"/>
                  <a:gd name="T3" fmla="*/ 195 h 492"/>
                  <a:gd name="T4" fmla="*/ 522 w 4374"/>
                  <a:gd name="T5" fmla="*/ 195 h 492"/>
                  <a:gd name="T6" fmla="*/ 392 w 4374"/>
                  <a:gd name="T7" fmla="*/ 364 h 492"/>
                  <a:gd name="T8" fmla="*/ 342 w 4374"/>
                  <a:gd name="T9" fmla="*/ 359 h 492"/>
                  <a:gd name="T10" fmla="*/ 559 w 4374"/>
                  <a:gd name="T11" fmla="*/ 249 h 492"/>
                  <a:gd name="T12" fmla="*/ 342 w 4374"/>
                  <a:gd name="T13" fmla="*/ 139 h 492"/>
                  <a:gd name="T14" fmla="*/ 652 w 4374"/>
                  <a:gd name="T15" fmla="*/ 370 h 492"/>
                  <a:gd name="T16" fmla="*/ 836 w 4374"/>
                  <a:gd name="T17" fmla="*/ 387 h 492"/>
                  <a:gd name="T18" fmla="*/ 759 w 4374"/>
                  <a:gd name="T19" fmla="*/ 364 h 492"/>
                  <a:gd name="T20" fmla="*/ 624 w 4374"/>
                  <a:gd name="T21" fmla="*/ 297 h 492"/>
                  <a:gd name="T22" fmla="*/ 1191 w 4374"/>
                  <a:gd name="T23" fmla="*/ 127 h 492"/>
                  <a:gd name="T24" fmla="*/ 1290 w 4374"/>
                  <a:gd name="T25" fmla="*/ 181 h 492"/>
                  <a:gd name="T26" fmla="*/ 1431 w 4374"/>
                  <a:gd name="T27" fmla="*/ 390 h 492"/>
                  <a:gd name="T28" fmla="*/ 1318 w 4374"/>
                  <a:gd name="T29" fmla="*/ 116 h 492"/>
                  <a:gd name="T30" fmla="*/ 1109 w 4374"/>
                  <a:gd name="T31" fmla="*/ 153 h 492"/>
                  <a:gd name="T32" fmla="*/ 1555 w 4374"/>
                  <a:gd name="T33" fmla="*/ 316 h 492"/>
                  <a:gd name="T34" fmla="*/ 1716 w 4374"/>
                  <a:gd name="T35" fmla="*/ 288 h 492"/>
                  <a:gd name="T36" fmla="*/ 1564 w 4374"/>
                  <a:gd name="T37" fmla="*/ 181 h 492"/>
                  <a:gd name="T38" fmla="*/ 1631 w 4374"/>
                  <a:gd name="T39" fmla="*/ 226 h 492"/>
                  <a:gd name="T40" fmla="*/ 1547 w 4374"/>
                  <a:gd name="T41" fmla="*/ 373 h 492"/>
                  <a:gd name="T42" fmla="*/ 1713 w 4374"/>
                  <a:gd name="T43" fmla="*/ 342 h 492"/>
                  <a:gd name="T44" fmla="*/ 1679 w 4374"/>
                  <a:gd name="T45" fmla="*/ 108 h 492"/>
                  <a:gd name="T46" fmla="*/ 1564 w 4374"/>
                  <a:gd name="T47" fmla="*/ 184 h 492"/>
                  <a:gd name="T48" fmla="*/ 2029 w 4374"/>
                  <a:gd name="T49" fmla="*/ 110 h 492"/>
                  <a:gd name="T50" fmla="*/ 1854 w 4374"/>
                  <a:gd name="T51" fmla="*/ 387 h 492"/>
                  <a:gd name="T52" fmla="*/ 2086 w 4374"/>
                  <a:gd name="T53" fmla="*/ 232 h 492"/>
                  <a:gd name="T54" fmla="*/ 2190 w 4374"/>
                  <a:gd name="T55" fmla="*/ 373 h 492"/>
                  <a:gd name="T56" fmla="*/ 2300 w 4374"/>
                  <a:gd name="T57" fmla="*/ 189 h 492"/>
                  <a:gd name="T58" fmla="*/ 2066 w 4374"/>
                  <a:gd name="T59" fmla="*/ 187 h 492"/>
                  <a:gd name="T60" fmla="*/ 2269 w 4374"/>
                  <a:gd name="T61" fmla="*/ 370 h 492"/>
                  <a:gd name="T62" fmla="*/ 2667 w 4374"/>
                  <a:gd name="T63" fmla="*/ 370 h 492"/>
                  <a:gd name="T64" fmla="*/ 2633 w 4374"/>
                  <a:gd name="T65" fmla="*/ 398 h 492"/>
                  <a:gd name="T66" fmla="*/ 2639 w 4374"/>
                  <a:gd name="T67" fmla="*/ 235 h 492"/>
                  <a:gd name="T68" fmla="*/ 2633 w 4374"/>
                  <a:gd name="T69" fmla="*/ 130 h 492"/>
                  <a:gd name="T70" fmla="*/ 2675 w 4374"/>
                  <a:gd name="T71" fmla="*/ 110 h 492"/>
                  <a:gd name="T72" fmla="*/ 2557 w 4374"/>
                  <a:gd name="T73" fmla="*/ 229 h 492"/>
                  <a:gd name="T74" fmla="*/ 2986 w 4374"/>
                  <a:gd name="T75" fmla="*/ 150 h 492"/>
                  <a:gd name="T76" fmla="*/ 2955 w 4374"/>
                  <a:gd name="T77" fmla="*/ 130 h 492"/>
                  <a:gd name="T78" fmla="*/ 2828 w 4374"/>
                  <a:gd name="T79" fmla="*/ 308 h 492"/>
                  <a:gd name="T80" fmla="*/ 2918 w 4374"/>
                  <a:gd name="T81" fmla="*/ 105 h 492"/>
                  <a:gd name="T82" fmla="*/ 2831 w 4374"/>
                  <a:gd name="T83" fmla="*/ 356 h 492"/>
                  <a:gd name="T84" fmla="*/ 3008 w 4374"/>
                  <a:gd name="T85" fmla="*/ 311 h 492"/>
                  <a:gd name="T86" fmla="*/ 3135 w 4374"/>
                  <a:gd name="T87" fmla="*/ 302 h 492"/>
                  <a:gd name="T88" fmla="*/ 3277 w 4374"/>
                  <a:gd name="T89" fmla="*/ 139 h 492"/>
                  <a:gd name="T90" fmla="*/ 3135 w 4374"/>
                  <a:gd name="T91" fmla="*/ 136 h 492"/>
                  <a:gd name="T92" fmla="*/ 3223 w 4374"/>
                  <a:gd name="T93" fmla="*/ 393 h 492"/>
                  <a:gd name="T94" fmla="*/ 3308 w 4374"/>
                  <a:gd name="T95" fmla="*/ 305 h 492"/>
                  <a:gd name="T96" fmla="*/ 3549 w 4374"/>
                  <a:gd name="T97" fmla="*/ 381 h 492"/>
                  <a:gd name="T98" fmla="*/ 3586 w 4374"/>
                  <a:gd name="T99" fmla="*/ 280 h 492"/>
                  <a:gd name="T100" fmla="*/ 3431 w 4374"/>
                  <a:gd name="T101" fmla="*/ 297 h 492"/>
                  <a:gd name="T102" fmla="*/ 3733 w 4374"/>
                  <a:gd name="T103" fmla="*/ 192 h 492"/>
                  <a:gd name="T104" fmla="*/ 3831 w 4374"/>
                  <a:gd name="T105" fmla="*/ 105 h 492"/>
                  <a:gd name="T106" fmla="*/ 3696 w 4374"/>
                  <a:gd name="T107" fmla="*/ 110 h 492"/>
                  <a:gd name="T108" fmla="*/ 3882 w 4374"/>
                  <a:gd name="T109" fmla="*/ 387 h 492"/>
                  <a:gd name="T110" fmla="*/ 3879 w 4374"/>
                  <a:gd name="T111" fmla="*/ 0 h 492"/>
                  <a:gd name="T112" fmla="*/ 4004 w 4374"/>
                  <a:gd name="T113" fmla="*/ 108 h 492"/>
                  <a:gd name="T114" fmla="*/ 4069 w 4374"/>
                  <a:gd name="T115" fmla="*/ 395 h 492"/>
                  <a:gd name="T116" fmla="*/ 4035 w 4374"/>
                  <a:gd name="T117" fmla="*/ 331 h 492"/>
                  <a:gd name="T118" fmla="*/ 4159 w 4374"/>
                  <a:gd name="T119" fmla="*/ 108 h 492"/>
                  <a:gd name="T120" fmla="*/ 4212 w 4374"/>
                  <a:gd name="T121" fmla="*/ 466 h 492"/>
                  <a:gd name="T122" fmla="*/ 4198 w 4374"/>
                  <a:gd name="T123" fmla="*/ 491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74" h="492">
                    <a:moveTo>
                      <a:pt x="34" y="0"/>
                    </a:moveTo>
                    <a:lnTo>
                      <a:pt x="164" y="209"/>
                    </a:lnTo>
                    <a:cubicBezTo>
                      <a:pt x="186" y="175"/>
                      <a:pt x="209" y="139"/>
                      <a:pt x="232" y="105"/>
                    </a:cubicBezTo>
                    <a:cubicBezTo>
                      <a:pt x="254" y="71"/>
                      <a:pt x="277" y="37"/>
                      <a:pt x="297" y="0"/>
                    </a:cubicBezTo>
                    <a:lnTo>
                      <a:pt x="328" y="0"/>
                    </a:lnTo>
                    <a:lnTo>
                      <a:pt x="178" y="235"/>
                    </a:lnTo>
                    <a:lnTo>
                      <a:pt x="178" y="387"/>
                    </a:lnTo>
                    <a:lnTo>
                      <a:pt x="147" y="387"/>
                    </a:lnTo>
                    <a:lnTo>
                      <a:pt x="147" y="235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  <a:moveTo>
                      <a:pt x="342" y="195"/>
                    </a:moveTo>
                    <a:cubicBezTo>
                      <a:pt x="347" y="178"/>
                      <a:pt x="353" y="167"/>
                      <a:pt x="361" y="156"/>
                    </a:cubicBezTo>
                    <a:cubicBezTo>
                      <a:pt x="370" y="144"/>
                      <a:pt x="380" y="139"/>
                      <a:pt x="392" y="133"/>
                    </a:cubicBezTo>
                    <a:cubicBezTo>
                      <a:pt x="403" y="127"/>
                      <a:pt x="418" y="125"/>
                      <a:pt x="432" y="125"/>
                    </a:cubicBezTo>
                    <a:cubicBezTo>
                      <a:pt x="446" y="125"/>
                      <a:pt x="459" y="127"/>
                      <a:pt x="471" y="133"/>
                    </a:cubicBezTo>
                    <a:cubicBezTo>
                      <a:pt x="482" y="139"/>
                      <a:pt x="494" y="147"/>
                      <a:pt x="503" y="156"/>
                    </a:cubicBezTo>
                    <a:cubicBezTo>
                      <a:pt x="511" y="167"/>
                      <a:pt x="519" y="178"/>
                      <a:pt x="522" y="195"/>
                    </a:cubicBezTo>
                    <a:cubicBezTo>
                      <a:pt x="528" y="209"/>
                      <a:pt x="531" y="229"/>
                      <a:pt x="531" y="249"/>
                    </a:cubicBezTo>
                    <a:cubicBezTo>
                      <a:pt x="531" y="269"/>
                      <a:pt x="528" y="288"/>
                      <a:pt x="522" y="302"/>
                    </a:cubicBezTo>
                    <a:cubicBezTo>
                      <a:pt x="517" y="319"/>
                      <a:pt x="511" y="331"/>
                      <a:pt x="503" y="342"/>
                    </a:cubicBezTo>
                    <a:cubicBezTo>
                      <a:pt x="494" y="353"/>
                      <a:pt x="482" y="358"/>
                      <a:pt x="471" y="364"/>
                    </a:cubicBezTo>
                    <a:cubicBezTo>
                      <a:pt x="459" y="369"/>
                      <a:pt x="446" y="373"/>
                      <a:pt x="432" y="373"/>
                    </a:cubicBezTo>
                    <a:cubicBezTo>
                      <a:pt x="418" y="373"/>
                      <a:pt x="403" y="369"/>
                      <a:pt x="392" y="364"/>
                    </a:cubicBezTo>
                    <a:cubicBezTo>
                      <a:pt x="380" y="358"/>
                      <a:pt x="370" y="350"/>
                      <a:pt x="361" y="342"/>
                    </a:cubicBezTo>
                    <a:cubicBezTo>
                      <a:pt x="353" y="331"/>
                      <a:pt x="344" y="319"/>
                      <a:pt x="342" y="302"/>
                    </a:cubicBezTo>
                    <a:cubicBezTo>
                      <a:pt x="336" y="288"/>
                      <a:pt x="333" y="269"/>
                      <a:pt x="333" y="249"/>
                    </a:cubicBezTo>
                    <a:cubicBezTo>
                      <a:pt x="333" y="229"/>
                      <a:pt x="336" y="209"/>
                      <a:pt x="342" y="195"/>
                    </a:cubicBezTo>
                    <a:close/>
                    <a:moveTo>
                      <a:pt x="313" y="314"/>
                    </a:moveTo>
                    <a:cubicBezTo>
                      <a:pt x="319" y="333"/>
                      <a:pt x="330" y="348"/>
                      <a:pt x="342" y="359"/>
                    </a:cubicBezTo>
                    <a:cubicBezTo>
                      <a:pt x="353" y="370"/>
                      <a:pt x="367" y="381"/>
                      <a:pt x="384" y="387"/>
                    </a:cubicBezTo>
                    <a:cubicBezTo>
                      <a:pt x="401" y="393"/>
                      <a:pt x="418" y="395"/>
                      <a:pt x="435" y="395"/>
                    </a:cubicBezTo>
                    <a:cubicBezTo>
                      <a:pt x="452" y="395"/>
                      <a:pt x="471" y="393"/>
                      <a:pt x="486" y="387"/>
                    </a:cubicBezTo>
                    <a:cubicBezTo>
                      <a:pt x="503" y="381"/>
                      <a:pt x="514" y="370"/>
                      <a:pt x="525" y="359"/>
                    </a:cubicBezTo>
                    <a:cubicBezTo>
                      <a:pt x="536" y="348"/>
                      <a:pt x="545" y="331"/>
                      <a:pt x="551" y="314"/>
                    </a:cubicBezTo>
                    <a:cubicBezTo>
                      <a:pt x="556" y="294"/>
                      <a:pt x="559" y="274"/>
                      <a:pt x="559" y="249"/>
                    </a:cubicBezTo>
                    <a:cubicBezTo>
                      <a:pt x="559" y="223"/>
                      <a:pt x="556" y="204"/>
                      <a:pt x="551" y="184"/>
                    </a:cubicBezTo>
                    <a:cubicBezTo>
                      <a:pt x="545" y="164"/>
                      <a:pt x="536" y="150"/>
                      <a:pt x="522" y="139"/>
                    </a:cubicBezTo>
                    <a:cubicBezTo>
                      <a:pt x="511" y="127"/>
                      <a:pt x="497" y="116"/>
                      <a:pt x="483" y="110"/>
                    </a:cubicBezTo>
                    <a:cubicBezTo>
                      <a:pt x="466" y="105"/>
                      <a:pt x="449" y="102"/>
                      <a:pt x="432" y="102"/>
                    </a:cubicBezTo>
                    <a:cubicBezTo>
                      <a:pt x="415" y="102"/>
                      <a:pt x="398" y="105"/>
                      <a:pt x="381" y="110"/>
                    </a:cubicBezTo>
                    <a:cubicBezTo>
                      <a:pt x="364" y="116"/>
                      <a:pt x="353" y="125"/>
                      <a:pt x="342" y="139"/>
                    </a:cubicBezTo>
                    <a:cubicBezTo>
                      <a:pt x="330" y="150"/>
                      <a:pt x="322" y="167"/>
                      <a:pt x="313" y="184"/>
                    </a:cubicBezTo>
                    <a:cubicBezTo>
                      <a:pt x="305" y="204"/>
                      <a:pt x="302" y="223"/>
                      <a:pt x="302" y="249"/>
                    </a:cubicBezTo>
                    <a:cubicBezTo>
                      <a:pt x="302" y="271"/>
                      <a:pt x="305" y="294"/>
                      <a:pt x="313" y="314"/>
                    </a:cubicBezTo>
                    <a:close/>
                    <a:moveTo>
                      <a:pt x="624" y="297"/>
                    </a:moveTo>
                    <a:cubicBezTo>
                      <a:pt x="624" y="314"/>
                      <a:pt x="627" y="328"/>
                      <a:pt x="632" y="339"/>
                    </a:cubicBezTo>
                    <a:cubicBezTo>
                      <a:pt x="638" y="350"/>
                      <a:pt x="644" y="362"/>
                      <a:pt x="652" y="370"/>
                    </a:cubicBezTo>
                    <a:cubicBezTo>
                      <a:pt x="661" y="379"/>
                      <a:pt x="672" y="384"/>
                      <a:pt x="683" y="387"/>
                    </a:cubicBezTo>
                    <a:cubicBezTo>
                      <a:pt x="694" y="390"/>
                      <a:pt x="709" y="393"/>
                      <a:pt x="720" y="393"/>
                    </a:cubicBezTo>
                    <a:cubicBezTo>
                      <a:pt x="737" y="393"/>
                      <a:pt x="754" y="387"/>
                      <a:pt x="771" y="381"/>
                    </a:cubicBezTo>
                    <a:cubicBezTo>
                      <a:pt x="788" y="373"/>
                      <a:pt x="802" y="359"/>
                      <a:pt x="810" y="342"/>
                    </a:cubicBezTo>
                    <a:lnTo>
                      <a:pt x="813" y="387"/>
                    </a:lnTo>
                    <a:lnTo>
                      <a:pt x="836" y="387"/>
                    </a:lnTo>
                    <a:lnTo>
                      <a:pt x="836" y="108"/>
                    </a:lnTo>
                    <a:lnTo>
                      <a:pt x="807" y="108"/>
                    </a:lnTo>
                    <a:lnTo>
                      <a:pt x="807" y="280"/>
                    </a:lnTo>
                    <a:cubicBezTo>
                      <a:pt x="807" y="294"/>
                      <a:pt x="804" y="305"/>
                      <a:pt x="802" y="316"/>
                    </a:cubicBezTo>
                    <a:cubicBezTo>
                      <a:pt x="799" y="328"/>
                      <a:pt x="793" y="336"/>
                      <a:pt x="785" y="345"/>
                    </a:cubicBezTo>
                    <a:cubicBezTo>
                      <a:pt x="776" y="353"/>
                      <a:pt x="768" y="359"/>
                      <a:pt x="759" y="364"/>
                    </a:cubicBezTo>
                    <a:cubicBezTo>
                      <a:pt x="748" y="370"/>
                      <a:pt x="737" y="370"/>
                      <a:pt x="725" y="370"/>
                    </a:cubicBezTo>
                    <a:cubicBezTo>
                      <a:pt x="703" y="370"/>
                      <a:pt x="686" y="364"/>
                      <a:pt x="672" y="353"/>
                    </a:cubicBezTo>
                    <a:cubicBezTo>
                      <a:pt x="658" y="342"/>
                      <a:pt x="652" y="322"/>
                      <a:pt x="652" y="297"/>
                    </a:cubicBezTo>
                    <a:lnTo>
                      <a:pt x="652" y="108"/>
                    </a:lnTo>
                    <a:lnTo>
                      <a:pt x="624" y="108"/>
                    </a:lnTo>
                    <a:lnTo>
                      <a:pt x="624" y="297"/>
                    </a:lnTo>
                    <a:close/>
                    <a:moveTo>
                      <a:pt x="1112" y="390"/>
                    </a:moveTo>
                    <a:lnTo>
                      <a:pt x="1112" y="215"/>
                    </a:lnTo>
                    <a:cubicBezTo>
                      <a:pt x="1112" y="204"/>
                      <a:pt x="1115" y="189"/>
                      <a:pt x="1118" y="181"/>
                    </a:cubicBezTo>
                    <a:cubicBezTo>
                      <a:pt x="1121" y="170"/>
                      <a:pt x="1126" y="161"/>
                      <a:pt x="1135" y="153"/>
                    </a:cubicBezTo>
                    <a:cubicBezTo>
                      <a:pt x="1143" y="144"/>
                      <a:pt x="1151" y="139"/>
                      <a:pt x="1160" y="133"/>
                    </a:cubicBezTo>
                    <a:cubicBezTo>
                      <a:pt x="1168" y="127"/>
                      <a:pt x="1180" y="127"/>
                      <a:pt x="1191" y="127"/>
                    </a:cubicBezTo>
                    <a:cubicBezTo>
                      <a:pt x="1214" y="127"/>
                      <a:pt x="1228" y="133"/>
                      <a:pt x="1239" y="144"/>
                    </a:cubicBezTo>
                    <a:cubicBezTo>
                      <a:pt x="1250" y="156"/>
                      <a:pt x="1256" y="175"/>
                      <a:pt x="1256" y="198"/>
                    </a:cubicBezTo>
                    <a:lnTo>
                      <a:pt x="1256" y="387"/>
                    </a:lnTo>
                    <a:lnTo>
                      <a:pt x="1284" y="387"/>
                    </a:lnTo>
                    <a:lnTo>
                      <a:pt x="1284" y="215"/>
                    </a:lnTo>
                    <a:cubicBezTo>
                      <a:pt x="1284" y="204"/>
                      <a:pt x="1287" y="189"/>
                      <a:pt x="1290" y="181"/>
                    </a:cubicBezTo>
                    <a:cubicBezTo>
                      <a:pt x="1293" y="170"/>
                      <a:pt x="1298" y="161"/>
                      <a:pt x="1307" y="153"/>
                    </a:cubicBezTo>
                    <a:cubicBezTo>
                      <a:pt x="1312" y="144"/>
                      <a:pt x="1321" y="139"/>
                      <a:pt x="1332" y="133"/>
                    </a:cubicBezTo>
                    <a:cubicBezTo>
                      <a:pt x="1341" y="127"/>
                      <a:pt x="1352" y="127"/>
                      <a:pt x="1363" y="127"/>
                    </a:cubicBezTo>
                    <a:cubicBezTo>
                      <a:pt x="1386" y="127"/>
                      <a:pt x="1403" y="133"/>
                      <a:pt x="1414" y="144"/>
                    </a:cubicBezTo>
                    <a:cubicBezTo>
                      <a:pt x="1425" y="156"/>
                      <a:pt x="1431" y="175"/>
                      <a:pt x="1431" y="201"/>
                    </a:cubicBezTo>
                    <a:lnTo>
                      <a:pt x="1431" y="390"/>
                    </a:lnTo>
                    <a:lnTo>
                      <a:pt x="1459" y="390"/>
                    </a:lnTo>
                    <a:lnTo>
                      <a:pt x="1459" y="198"/>
                    </a:lnTo>
                    <a:cubicBezTo>
                      <a:pt x="1459" y="167"/>
                      <a:pt x="1451" y="144"/>
                      <a:pt x="1434" y="127"/>
                    </a:cubicBezTo>
                    <a:cubicBezTo>
                      <a:pt x="1417" y="110"/>
                      <a:pt x="1394" y="102"/>
                      <a:pt x="1369" y="102"/>
                    </a:cubicBezTo>
                    <a:cubicBezTo>
                      <a:pt x="1360" y="102"/>
                      <a:pt x="1351" y="102"/>
                      <a:pt x="1343" y="105"/>
                    </a:cubicBezTo>
                    <a:cubicBezTo>
                      <a:pt x="1334" y="108"/>
                      <a:pt x="1326" y="110"/>
                      <a:pt x="1318" y="116"/>
                    </a:cubicBezTo>
                    <a:cubicBezTo>
                      <a:pt x="1309" y="122"/>
                      <a:pt x="1301" y="127"/>
                      <a:pt x="1296" y="133"/>
                    </a:cubicBezTo>
                    <a:cubicBezTo>
                      <a:pt x="1290" y="139"/>
                      <a:pt x="1281" y="147"/>
                      <a:pt x="1279" y="158"/>
                    </a:cubicBezTo>
                    <a:cubicBezTo>
                      <a:pt x="1273" y="142"/>
                      <a:pt x="1262" y="127"/>
                      <a:pt x="1248" y="116"/>
                    </a:cubicBezTo>
                    <a:cubicBezTo>
                      <a:pt x="1233" y="108"/>
                      <a:pt x="1216" y="102"/>
                      <a:pt x="1194" y="102"/>
                    </a:cubicBezTo>
                    <a:cubicBezTo>
                      <a:pt x="1177" y="102"/>
                      <a:pt x="1160" y="105"/>
                      <a:pt x="1146" y="113"/>
                    </a:cubicBezTo>
                    <a:cubicBezTo>
                      <a:pt x="1129" y="122"/>
                      <a:pt x="1118" y="136"/>
                      <a:pt x="1109" y="153"/>
                    </a:cubicBezTo>
                    <a:lnTo>
                      <a:pt x="1106" y="110"/>
                    </a:lnTo>
                    <a:lnTo>
                      <a:pt x="1081" y="110"/>
                    </a:lnTo>
                    <a:lnTo>
                      <a:pt x="1081" y="390"/>
                    </a:lnTo>
                    <a:lnTo>
                      <a:pt x="1112" y="390"/>
                    </a:lnTo>
                    <a:close/>
                    <a:moveTo>
                      <a:pt x="1575" y="359"/>
                    </a:moveTo>
                    <a:cubicBezTo>
                      <a:pt x="1561" y="350"/>
                      <a:pt x="1555" y="336"/>
                      <a:pt x="1555" y="316"/>
                    </a:cubicBezTo>
                    <a:cubicBezTo>
                      <a:pt x="1555" y="308"/>
                      <a:pt x="1555" y="300"/>
                      <a:pt x="1558" y="294"/>
                    </a:cubicBezTo>
                    <a:cubicBezTo>
                      <a:pt x="1561" y="288"/>
                      <a:pt x="1566" y="280"/>
                      <a:pt x="1572" y="277"/>
                    </a:cubicBezTo>
                    <a:cubicBezTo>
                      <a:pt x="1578" y="271"/>
                      <a:pt x="1585" y="266"/>
                      <a:pt x="1597" y="263"/>
                    </a:cubicBezTo>
                    <a:cubicBezTo>
                      <a:pt x="1608" y="260"/>
                      <a:pt x="1623" y="254"/>
                      <a:pt x="1640" y="252"/>
                    </a:cubicBezTo>
                    <a:lnTo>
                      <a:pt x="1716" y="237"/>
                    </a:lnTo>
                    <a:lnTo>
                      <a:pt x="1716" y="288"/>
                    </a:lnTo>
                    <a:cubicBezTo>
                      <a:pt x="1716" y="300"/>
                      <a:pt x="1713" y="311"/>
                      <a:pt x="1708" y="322"/>
                    </a:cubicBezTo>
                    <a:cubicBezTo>
                      <a:pt x="1702" y="333"/>
                      <a:pt x="1696" y="342"/>
                      <a:pt x="1688" y="348"/>
                    </a:cubicBezTo>
                    <a:cubicBezTo>
                      <a:pt x="1679" y="356"/>
                      <a:pt x="1671" y="362"/>
                      <a:pt x="1660" y="364"/>
                    </a:cubicBezTo>
                    <a:cubicBezTo>
                      <a:pt x="1648" y="370"/>
                      <a:pt x="1637" y="373"/>
                      <a:pt x="1626" y="373"/>
                    </a:cubicBezTo>
                    <a:cubicBezTo>
                      <a:pt x="1603" y="373"/>
                      <a:pt x="1586" y="367"/>
                      <a:pt x="1575" y="359"/>
                    </a:cubicBezTo>
                    <a:close/>
                    <a:moveTo>
                      <a:pt x="1564" y="181"/>
                    </a:moveTo>
                    <a:cubicBezTo>
                      <a:pt x="1566" y="164"/>
                      <a:pt x="1572" y="150"/>
                      <a:pt x="1586" y="139"/>
                    </a:cubicBezTo>
                    <a:cubicBezTo>
                      <a:pt x="1600" y="127"/>
                      <a:pt x="1617" y="122"/>
                      <a:pt x="1640" y="122"/>
                    </a:cubicBezTo>
                    <a:cubicBezTo>
                      <a:pt x="1665" y="122"/>
                      <a:pt x="1682" y="127"/>
                      <a:pt x="1696" y="139"/>
                    </a:cubicBezTo>
                    <a:cubicBezTo>
                      <a:pt x="1710" y="150"/>
                      <a:pt x="1716" y="167"/>
                      <a:pt x="1716" y="187"/>
                    </a:cubicBezTo>
                    <a:lnTo>
                      <a:pt x="1716" y="212"/>
                    </a:lnTo>
                    <a:lnTo>
                      <a:pt x="1631" y="226"/>
                    </a:lnTo>
                    <a:cubicBezTo>
                      <a:pt x="1612" y="229"/>
                      <a:pt x="1595" y="235"/>
                      <a:pt x="1581" y="237"/>
                    </a:cubicBezTo>
                    <a:cubicBezTo>
                      <a:pt x="1566" y="243"/>
                      <a:pt x="1555" y="249"/>
                      <a:pt x="1547" y="257"/>
                    </a:cubicBezTo>
                    <a:cubicBezTo>
                      <a:pt x="1538" y="266"/>
                      <a:pt x="1533" y="274"/>
                      <a:pt x="1527" y="283"/>
                    </a:cubicBezTo>
                    <a:cubicBezTo>
                      <a:pt x="1524" y="291"/>
                      <a:pt x="1521" y="302"/>
                      <a:pt x="1521" y="314"/>
                    </a:cubicBezTo>
                    <a:cubicBezTo>
                      <a:pt x="1521" y="325"/>
                      <a:pt x="1524" y="336"/>
                      <a:pt x="1527" y="348"/>
                    </a:cubicBezTo>
                    <a:cubicBezTo>
                      <a:pt x="1533" y="356"/>
                      <a:pt x="1538" y="364"/>
                      <a:pt x="1547" y="373"/>
                    </a:cubicBezTo>
                    <a:cubicBezTo>
                      <a:pt x="1555" y="379"/>
                      <a:pt x="1564" y="384"/>
                      <a:pt x="1575" y="390"/>
                    </a:cubicBezTo>
                    <a:cubicBezTo>
                      <a:pt x="1586" y="393"/>
                      <a:pt x="1597" y="395"/>
                      <a:pt x="1612" y="395"/>
                    </a:cubicBezTo>
                    <a:cubicBezTo>
                      <a:pt x="1623" y="395"/>
                      <a:pt x="1634" y="393"/>
                      <a:pt x="1645" y="390"/>
                    </a:cubicBezTo>
                    <a:cubicBezTo>
                      <a:pt x="1657" y="387"/>
                      <a:pt x="1665" y="384"/>
                      <a:pt x="1674" y="379"/>
                    </a:cubicBezTo>
                    <a:cubicBezTo>
                      <a:pt x="1682" y="373"/>
                      <a:pt x="1688" y="367"/>
                      <a:pt x="1696" y="362"/>
                    </a:cubicBezTo>
                    <a:cubicBezTo>
                      <a:pt x="1702" y="356"/>
                      <a:pt x="1708" y="348"/>
                      <a:pt x="1713" y="342"/>
                    </a:cubicBezTo>
                    <a:lnTo>
                      <a:pt x="1719" y="387"/>
                    </a:lnTo>
                    <a:lnTo>
                      <a:pt x="1741" y="387"/>
                    </a:lnTo>
                    <a:lnTo>
                      <a:pt x="1741" y="192"/>
                    </a:lnTo>
                    <a:cubicBezTo>
                      <a:pt x="1741" y="178"/>
                      <a:pt x="1739" y="164"/>
                      <a:pt x="1733" y="153"/>
                    </a:cubicBezTo>
                    <a:cubicBezTo>
                      <a:pt x="1727" y="142"/>
                      <a:pt x="1722" y="133"/>
                      <a:pt x="1713" y="125"/>
                    </a:cubicBezTo>
                    <a:cubicBezTo>
                      <a:pt x="1705" y="116"/>
                      <a:pt x="1693" y="110"/>
                      <a:pt x="1679" y="108"/>
                    </a:cubicBezTo>
                    <a:cubicBezTo>
                      <a:pt x="1665" y="102"/>
                      <a:pt x="1651" y="102"/>
                      <a:pt x="1637" y="102"/>
                    </a:cubicBezTo>
                    <a:cubicBezTo>
                      <a:pt x="1623" y="102"/>
                      <a:pt x="1609" y="105"/>
                      <a:pt x="1595" y="108"/>
                    </a:cubicBezTo>
                    <a:cubicBezTo>
                      <a:pt x="1581" y="110"/>
                      <a:pt x="1569" y="116"/>
                      <a:pt x="1561" y="125"/>
                    </a:cubicBezTo>
                    <a:cubicBezTo>
                      <a:pt x="1552" y="130"/>
                      <a:pt x="1544" y="139"/>
                      <a:pt x="1538" y="150"/>
                    </a:cubicBezTo>
                    <a:cubicBezTo>
                      <a:pt x="1533" y="161"/>
                      <a:pt x="1530" y="170"/>
                      <a:pt x="1527" y="184"/>
                    </a:cubicBezTo>
                    <a:lnTo>
                      <a:pt x="1564" y="184"/>
                    </a:lnTo>
                    <a:lnTo>
                      <a:pt x="1564" y="181"/>
                    </a:lnTo>
                    <a:close/>
                    <a:moveTo>
                      <a:pt x="1854" y="243"/>
                    </a:moveTo>
                    <a:lnTo>
                      <a:pt x="2007" y="390"/>
                    </a:lnTo>
                    <a:lnTo>
                      <a:pt x="2046" y="390"/>
                    </a:lnTo>
                    <a:lnTo>
                      <a:pt x="1885" y="232"/>
                    </a:lnTo>
                    <a:lnTo>
                      <a:pt x="2029" y="110"/>
                    </a:lnTo>
                    <a:lnTo>
                      <a:pt x="1990" y="110"/>
                    </a:lnTo>
                    <a:lnTo>
                      <a:pt x="1857" y="223"/>
                    </a:lnTo>
                    <a:lnTo>
                      <a:pt x="1857" y="0"/>
                    </a:lnTo>
                    <a:lnTo>
                      <a:pt x="1829" y="0"/>
                    </a:lnTo>
                    <a:lnTo>
                      <a:pt x="1829" y="387"/>
                    </a:lnTo>
                    <a:lnTo>
                      <a:pt x="1854" y="387"/>
                    </a:lnTo>
                    <a:lnTo>
                      <a:pt x="1854" y="243"/>
                    </a:lnTo>
                    <a:close/>
                    <a:moveTo>
                      <a:pt x="2221" y="130"/>
                    </a:moveTo>
                    <a:cubicBezTo>
                      <a:pt x="2232" y="136"/>
                      <a:pt x="2244" y="142"/>
                      <a:pt x="2252" y="150"/>
                    </a:cubicBezTo>
                    <a:cubicBezTo>
                      <a:pt x="2261" y="158"/>
                      <a:pt x="2266" y="170"/>
                      <a:pt x="2272" y="184"/>
                    </a:cubicBezTo>
                    <a:cubicBezTo>
                      <a:pt x="2278" y="198"/>
                      <a:pt x="2280" y="212"/>
                      <a:pt x="2280" y="232"/>
                    </a:cubicBezTo>
                    <a:lnTo>
                      <a:pt x="2086" y="232"/>
                    </a:lnTo>
                    <a:cubicBezTo>
                      <a:pt x="2088" y="198"/>
                      <a:pt x="2100" y="170"/>
                      <a:pt x="2117" y="153"/>
                    </a:cubicBezTo>
                    <a:cubicBezTo>
                      <a:pt x="2136" y="133"/>
                      <a:pt x="2156" y="125"/>
                      <a:pt x="2184" y="125"/>
                    </a:cubicBezTo>
                    <a:cubicBezTo>
                      <a:pt x="2199" y="125"/>
                      <a:pt x="2210" y="127"/>
                      <a:pt x="2221" y="130"/>
                    </a:cubicBezTo>
                    <a:close/>
                    <a:moveTo>
                      <a:pt x="2275" y="311"/>
                    </a:moveTo>
                    <a:cubicBezTo>
                      <a:pt x="2269" y="331"/>
                      <a:pt x="2258" y="345"/>
                      <a:pt x="2244" y="356"/>
                    </a:cubicBezTo>
                    <a:cubicBezTo>
                      <a:pt x="2230" y="367"/>
                      <a:pt x="2210" y="373"/>
                      <a:pt x="2190" y="373"/>
                    </a:cubicBezTo>
                    <a:cubicBezTo>
                      <a:pt x="2176" y="373"/>
                      <a:pt x="2162" y="370"/>
                      <a:pt x="2151" y="367"/>
                    </a:cubicBezTo>
                    <a:cubicBezTo>
                      <a:pt x="2139" y="362"/>
                      <a:pt x="2128" y="356"/>
                      <a:pt x="2117" y="345"/>
                    </a:cubicBezTo>
                    <a:cubicBezTo>
                      <a:pt x="2108" y="336"/>
                      <a:pt x="2100" y="322"/>
                      <a:pt x="2094" y="308"/>
                    </a:cubicBezTo>
                    <a:cubicBezTo>
                      <a:pt x="2088" y="294"/>
                      <a:pt x="2086" y="277"/>
                      <a:pt x="2086" y="257"/>
                    </a:cubicBezTo>
                    <a:lnTo>
                      <a:pt x="2309" y="257"/>
                    </a:lnTo>
                    <a:cubicBezTo>
                      <a:pt x="2309" y="232"/>
                      <a:pt x="2306" y="206"/>
                      <a:pt x="2300" y="189"/>
                    </a:cubicBezTo>
                    <a:cubicBezTo>
                      <a:pt x="2294" y="170"/>
                      <a:pt x="2286" y="153"/>
                      <a:pt x="2275" y="142"/>
                    </a:cubicBezTo>
                    <a:cubicBezTo>
                      <a:pt x="2263" y="130"/>
                      <a:pt x="2249" y="118"/>
                      <a:pt x="2235" y="113"/>
                    </a:cubicBezTo>
                    <a:cubicBezTo>
                      <a:pt x="2221" y="107"/>
                      <a:pt x="2204" y="105"/>
                      <a:pt x="2184" y="105"/>
                    </a:cubicBezTo>
                    <a:cubicBezTo>
                      <a:pt x="2168" y="105"/>
                      <a:pt x="2151" y="108"/>
                      <a:pt x="2134" y="113"/>
                    </a:cubicBezTo>
                    <a:cubicBezTo>
                      <a:pt x="2117" y="119"/>
                      <a:pt x="2105" y="130"/>
                      <a:pt x="2094" y="142"/>
                    </a:cubicBezTo>
                    <a:cubicBezTo>
                      <a:pt x="2083" y="153"/>
                      <a:pt x="2074" y="170"/>
                      <a:pt x="2066" y="187"/>
                    </a:cubicBezTo>
                    <a:cubicBezTo>
                      <a:pt x="2060" y="204"/>
                      <a:pt x="2057" y="226"/>
                      <a:pt x="2057" y="249"/>
                    </a:cubicBezTo>
                    <a:cubicBezTo>
                      <a:pt x="2057" y="271"/>
                      <a:pt x="2060" y="294"/>
                      <a:pt x="2069" y="311"/>
                    </a:cubicBezTo>
                    <a:cubicBezTo>
                      <a:pt x="2074" y="328"/>
                      <a:pt x="2086" y="345"/>
                      <a:pt x="2097" y="356"/>
                    </a:cubicBezTo>
                    <a:cubicBezTo>
                      <a:pt x="2108" y="367"/>
                      <a:pt x="2122" y="378"/>
                      <a:pt x="2139" y="384"/>
                    </a:cubicBezTo>
                    <a:cubicBezTo>
                      <a:pt x="2156" y="389"/>
                      <a:pt x="2173" y="393"/>
                      <a:pt x="2193" y="393"/>
                    </a:cubicBezTo>
                    <a:cubicBezTo>
                      <a:pt x="2224" y="393"/>
                      <a:pt x="2249" y="384"/>
                      <a:pt x="2269" y="370"/>
                    </a:cubicBezTo>
                    <a:cubicBezTo>
                      <a:pt x="2289" y="356"/>
                      <a:pt x="2303" y="333"/>
                      <a:pt x="2309" y="308"/>
                    </a:cubicBezTo>
                    <a:lnTo>
                      <a:pt x="2275" y="308"/>
                    </a:lnTo>
                    <a:lnTo>
                      <a:pt x="2275" y="311"/>
                    </a:lnTo>
                    <a:close/>
                    <a:moveTo>
                      <a:pt x="2707" y="336"/>
                    </a:moveTo>
                    <a:cubicBezTo>
                      <a:pt x="2704" y="342"/>
                      <a:pt x="2697" y="350"/>
                      <a:pt x="2692" y="356"/>
                    </a:cubicBezTo>
                    <a:cubicBezTo>
                      <a:pt x="2686" y="362"/>
                      <a:pt x="2678" y="364"/>
                      <a:pt x="2667" y="370"/>
                    </a:cubicBezTo>
                    <a:cubicBezTo>
                      <a:pt x="2659" y="373"/>
                      <a:pt x="2644" y="376"/>
                      <a:pt x="2633" y="376"/>
                    </a:cubicBezTo>
                    <a:cubicBezTo>
                      <a:pt x="2608" y="376"/>
                      <a:pt x="2591" y="370"/>
                      <a:pt x="2577" y="359"/>
                    </a:cubicBezTo>
                    <a:cubicBezTo>
                      <a:pt x="2563" y="348"/>
                      <a:pt x="2554" y="333"/>
                      <a:pt x="2551" y="316"/>
                    </a:cubicBezTo>
                    <a:lnTo>
                      <a:pt x="2520" y="316"/>
                    </a:lnTo>
                    <a:cubicBezTo>
                      <a:pt x="2523" y="342"/>
                      <a:pt x="2534" y="362"/>
                      <a:pt x="2554" y="376"/>
                    </a:cubicBezTo>
                    <a:cubicBezTo>
                      <a:pt x="2574" y="390"/>
                      <a:pt x="2599" y="398"/>
                      <a:pt x="2633" y="398"/>
                    </a:cubicBezTo>
                    <a:cubicBezTo>
                      <a:pt x="2650" y="398"/>
                      <a:pt x="2667" y="395"/>
                      <a:pt x="2678" y="393"/>
                    </a:cubicBezTo>
                    <a:cubicBezTo>
                      <a:pt x="2692" y="387"/>
                      <a:pt x="2704" y="381"/>
                      <a:pt x="2712" y="376"/>
                    </a:cubicBezTo>
                    <a:cubicBezTo>
                      <a:pt x="2721" y="367"/>
                      <a:pt x="2729" y="359"/>
                      <a:pt x="2735" y="350"/>
                    </a:cubicBezTo>
                    <a:cubicBezTo>
                      <a:pt x="2740" y="339"/>
                      <a:pt x="2743" y="331"/>
                      <a:pt x="2743" y="319"/>
                    </a:cubicBezTo>
                    <a:cubicBezTo>
                      <a:pt x="2743" y="294"/>
                      <a:pt x="2735" y="277"/>
                      <a:pt x="2718" y="263"/>
                    </a:cubicBezTo>
                    <a:cubicBezTo>
                      <a:pt x="2701" y="252"/>
                      <a:pt x="2675" y="240"/>
                      <a:pt x="2639" y="235"/>
                    </a:cubicBezTo>
                    <a:cubicBezTo>
                      <a:pt x="2625" y="232"/>
                      <a:pt x="2610" y="229"/>
                      <a:pt x="2602" y="226"/>
                    </a:cubicBezTo>
                    <a:cubicBezTo>
                      <a:pt x="2593" y="223"/>
                      <a:pt x="2585" y="218"/>
                      <a:pt x="2580" y="215"/>
                    </a:cubicBezTo>
                    <a:cubicBezTo>
                      <a:pt x="2574" y="209"/>
                      <a:pt x="2568" y="206"/>
                      <a:pt x="2565" y="198"/>
                    </a:cubicBezTo>
                    <a:cubicBezTo>
                      <a:pt x="2563" y="192"/>
                      <a:pt x="2563" y="187"/>
                      <a:pt x="2563" y="178"/>
                    </a:cubicBezTo>
                    <a:cubicBezTo>
                      <a:pt x="2563" y="164"/>
                      <a:pt x="2568" y="152"/>
                      <a:pt x="2580" y="144"/>
                    </a:cubicBezTo>
                    <a:cubicBezTo>
                      <a:pt x="2591" y="135"/>
                      <a:pt x="2608" y="130"/>
                      <a:pt x="2633" y="130"/>
                    </a:cubicBezTo>
                    <a:cubicBezTo>
                      <a:pt x="2656" y="130"/>
                      <a:pt x="2673" y="136"/>
                      <a:pt x="2687" y="144"/>
                    </a:cubicBezTo>
                    <a:cubicBezTo>
                      <a:pt x="2701" y="156"/>
                      <a:pt x="2709" y="167"/>
                      <a:pt x="2712" y="184"/>
                    </a:cubicBezTo>
                    <a:lnTo>
                      <a:pt x="2743" y="184"/>
                    </a:lnTo>
                    <a:cubicBezTo>
                      <a:pt x="2740" y="173"/>
                      <a:pt x="2738" y="161"/>
                      <a:pt x="2732" y="153"/>
                    </a:cubicBezTo>
                    <a:cubicBezTo>
                      <a:pt x="2726" y="144"/>
                      <a:pt x="2718" y="136"/>
                      <a:pt x="2709" y="127"/>
                    </a:cubicBezTo>
                    <a:cubicBezTo>
                      <a:pt x="2701" y="122"/>
                      <a:pt x="2690" y="116"/>
                      <a:pt x="2675" y="110"/>
                    </a:cubicBezTo>
                    <a:cubicBezTo>
                      <a:pt x="2664" y="108"/>
                      <a:pt x="2650" y="105"/>
                      <a:pt x="2636" y="105"/>
                    </a:cubicBezTo>
                    <a:cubicBezTo>
                      <a:pt x="2619" y="105"/>
                      <a:pt x="2605" y="108"/>
                      <a:pt x="2591" y="110"/>
                    </a:cubicBezTo>
                    <a:cubicBezTo>
                      <a:pt x="2577" y="113"/>
                      <a:pt x="2568" y="119"/>
                      <a:pt x="2560" y="127"/>
                    </a:cubicBezTo>
                    <a:cubicBezTo>
                      <a:pt x="2551" y="133"/>
                      <a:pt x="2546" y="142"/>
                      <a:pt x="2540" y="150"/>
                    </a:cubicBezTo>
                    <a:cubicBezTo>
                      <a:pt x="2534" y="158"/>
                      <a:pt x="2534" y="170"/>
                      <a:pt x="2534" y="178"/>
                    </a:cubicBezTo>
                    <a:cubicBezTo>
                      <a:pt x="2534" y="201"/>
                      <a:pt x="2543" y="218"/>
                      <a:pt x="2557" y="229"/>
                    </a:cubicBezTo>
                    <a:cubicBezTo>
                      <a:pt x="2574" y="240"/>
                      <a:pt x="2596" y="249"/>
                      <a:pt x="2625" y="254"/>
                    </a:cubicBezTo>
                    <a:cubicBezTo>
                      <a:pt x="2656" y="260"/>
                      <a:pt x="2678" y="269"/>
                      <a:pt x="2695" y="277"/>
                    </a:cubicBezTo>
                    <a:cubicBezTo>
                      <a:pt x="2704" y="283"/>
                      <a:pt x="2712" y="297"/>
                      <a:pt x="2712" y="314"/>
                    </a:cubicBezTo>
                    <a:cubicBezTo>
                      <a:pt x="2712" y="322"/>
                      <a:pt x="2709" y="328"/>
                      <a:pt x="2707" y="336"/>
                    </a:cubicBezTo>
                    <a:close/>
                    <a:moveTo>
                      <a:pt x="2955" y="130"/>
                    </a:moveTo>
                    <a:cubicBezTo>
                      <a:pt x="2966" y="136"/>
                      <a:pt x="2977" y="142"/>
                      <a:pt x="2986" y="150"/>
                    </a:cubicBezTo>
                    <a:cubicBezTo>
                      <a:pt x="2994" y="158"/>
                      <a:pt x="3000" y="170"/>
                      <a:pt x="3006" y="184"/>
                    </a:cubicBezTo>
                    <a:cubicBezTo>
                      <a:pt x="3011" y="198"/>
                      <a:pt x="3014" y="212"/>
                      <a:pt x="3014" y="232"/>
                    </a:cubicBezTo>
                    <a:lnTo>
                      <a:pt x="2819" y="232"/>
                    </a:lnTo>
                    <a:cubicBezTo>
                      <a:pt x="2822" y="198"/>
                      <a:pt x="2833" y="170"/>
                      <a:pt x="2850" y="153"/>
                    </a:cubicBezTo>
                    <a:cubicBezTo>
                      <a:pt x="2870" y="133"/>
                      <a:pt x="2893" y="125"/>
                      <a:pt x="2918" y="125"/>
                    </a:cubicBezTo>
                    <a:cubicBezTo>
                      <a:pt x="2932" y="125"/>
                      <a:pt x="2944" y="127"/>
                      <a:pt x="2955" y="130"/>
                    </a:cubicBezTo>
                    <a:close/>
                    <a:moveTo>
                      <a:pt x="3008" y="311"/>
                    </a:moveTo>
                    <a:cubicBezTo>
                      <a:pt x="3003" y="331"/>
                      <a:pt x="2992" y="345"/>
                      <a:pt x="2977" y="356"/>
                    </a:cubicBezTo>
                    <a:cubicBezTo>
                      <a:pt x="2963" y="367"/>
                      <a:pt x="2944" y="373"/>
                      <a:pt x="2924" y="373"/>
                    </a:cubicBezTo>
                    <a:cubicBezTo>
                      <a:pt x="2910" y="373"/>
                      <a:pt x="2896" y="370"/>
                      <a:pt x="2884" y="367"/>
                    </a:cubicBezTo>
                    <a:cubicBezTo>
                      <a:pt x="2873" y="362"/>
                      <a:pt x="2862" y="356"/>
                      <a:pt x="2850" y="345"/>
                    </a:cubicBezTo>
                    <a:cubicBezTo>
                      <a:pt x="2842" y="336"/>
                      <a:pt x="2833" y="322"/>
                      <a:pt x="2828" y="308"/>
                    </a:cubicBezTo>
                    <a:cubicBezTo>
                      <a:pt x="2822" y="294"/>
                      <a:pt x="2819" y="277"/>
                      <a:pt x="2819" y="257"/>
                    </a:cubicBezTo>
                    <a:lnTo>
                      <a:pt x="3042" y="257"/>
                    </a:lnTo>
                    <a:cubicBezTo>
                      <a:pt x="3042" y="232"/>
                      <a:pt x="3040" y="206"/>
                      <a:pt x="3034" y="189"/>
                    </a:cubicBezTo>
                    <a:cubicBezTo>
                      <a:pt x="3028" y="170"/>
                      <a:pt x="3019" y="153"/>
                      <a:pt x="3008" y="142"/>
                    </a:cubicBezTo>
                    <a:cubicBezTo>
                      <a:pt x="2996" y="130"/>
                      <a:pt x="2983" y="119"/>
                      <a:pt x="2969" y="113"/>
                    </a:cubicBezTo>
                    <a:cubicBezTo>
                      <a:pt x="2955" y="108"/>
                      <a:pt x="2938" y="105"/>
                      <a:pt x="2918" y="105"/>
                    </a:cubicBezTo>
                    <a:cubicBezTo>
                      <a:pt x="2901" y="105"/>
                      <a:pt x="2884" y="108"/>
                      <a:pt x="2867" y="113"/>
                    </a:cubicBezTo>
                    <a:cubicBezTo>
                      <a:pt x="2850" y="119"/>
                      <a:pt x="2839" y="130"/>
                      <a:pt x="2828" y="142"/>
                    </a:cubicBezTo>
                    <a:cubicBezTo>
                      <a:pt x="2817" y="153"/>
                      <a:pt x="2808" y="170"/>
                      <a:pt x="2800" y="187"/>
                    </a:cubicBezTo>
                    <a:cubicBezTo>
                      <a:pt x="2794" y="204"/>
                      <a:pt x="2791" y="226"/>
                      <a:pt x="2791" y="249"/>
                    </a:cubicBezTo>
                    <a:cubicBezTo>
                      <a:pt x="2791" y="271"/>
                      <a:pt x="2794" y="294"/>
                      <a:pt x="2802" y="311"/>
                    </a:cubicBezTo>
                    <a:cubicBezTo>
                      <a:pt x="2808" y="328"/>
                      <a:pt x="2819" y="345"/>
                      <a:pt x="2831" y="356"/>
                    </a:cubicBezTo>
                    <a:cubicBezTo>
                      <a:pt x="2842" y="367"/>
                      <a:pt x="2856" y="378"/>
                      <a:pt x="2873" y="384"/>
                    </a:cubicBezTo>
                    <a:cubicBezTo>
                      <a:pt x="2890" y="389"/>
                      <a:pt x="2907" y="393"/>
                      <a:pt x="2927" y="393"/>
                    </a:cubicBezTo>
                    <a:cubicBezTo>
                      <a:pt x="2958" y="393"/>
                      <a:pt x="2983" y="384"/>
                      <a:pt x="3003" y="370"/>
                    </a:cubicBezTo>
                    <a:cubicBezTo>
                      <a:pt x="3023" y="356"/>
                      <a:pt x="3037" y="333"/>
                      <a:pt x="3042" y="308"/>
                    </a:cubicBezTo>
                    <a:lnTo>
                      <a:pt x="3008" y="308"/>
                    </a:lnTo>
                    <a:lnTo>
                      <a:pt x="3008" y="311"/>
                    </a:lnTo>
                    <a:close/>
                    <a:moveTo>
                      <a:pt x="3308" y="305"/>
                    </a:moveTo>
                    <a:cubicBezTo>
                      <a:pt x="3305" y="325"/>
                      <a:pt x="3293" y="342"/>
                      <a:pt x="3279" y="353"/>
                    </a:cubicBezTo>
                    <a:cubicBezTo>
                      <a:pt x="3265" y="364"/>
                      <a:pt x="3246" y="370"/>
                      <a:pt x="3223" y="370"/>
                    </a:cubicBezTo>
                    <a:cubicBezTo>
                      <a:pt x="3209" y="370"/>
                      <a:pt x="3198" y="367"/>
                      <a:pt x="3186" y="362"/>
                    </a:cubicBezTo>
                    <a:cubicBezTo>
                      <a:pt x="3175" y="356"/>
                      <a:pt x="3164" y="350"/>
                      <a:pt x="3155" y="339"/>
                    </a:cubicBezTo>
                    <a:cubicBezTo>
                      <a:pt x="3147" y="331"/>
                      <a:pt x="3138" y="316"/>
                      <a:pt x="3135" y="302"/>
                    </a:cubicBezTo>
                    <a:cubicBezTo>
                      <a:pt x="3130" y="288"/>
                      <a:pt x="3127" y="269"/>
                      <a:pt x="3127" y="249"/>
                    </a:cubicBezTo>
                    <a:cubicBezTo>
                      <a:pt x="3127" y="226"/>
                      <a:pt x="3129" y="209"/>
                      <a:pt x="3135" y="192"/>
                    </a:cubicBezTo>
                    <a:cubicBezTo>
                      <a:pt x="3140" y="175"/>
                      <a:pt x="3146" y="164"/>
                      <a:pt x="3155" y="153"/>
                    </a:cubicBezTo>
                    <a:cubicBezTo>
                      <a:pt x="3163" y="142"/>
                      <a:pt x="3175" y="136"/>
                      <a:pt x="3186" y="130"/>
                    </a:cubicBezTo>
                    <a:cubicBezTo>
                      <a:pt x="3198" y="125"/>
                      <a:pt x="3212" y="122"/>
                      <a:pt x="3223" y="122"/>
                    </a:cubicBezTo>
                    <a:cubicBezTo>
                      <a:pt x="3246" y="122"/>
                      <a:pt x="3262" y="127"/>
                      <a:pt x="3277" y="139"/>
                    </a:cubicBezTo>
                    <a:cubicBezTo>
                      <a:pt x="3291" y="150"/>
                      <a:pt x="3299" y="164"/>
                      <a:pt x="3305" y="184"/>
                    </a:cubicBezTo>
                    <a:lnTo>
                      <a:pt x="3336" y="184"/>
                    </a:lnTo>
                    <a:cubicBezTo>
                      <a:pt x="3330" y="158"/>
                      <a:pt x="3319" y="136"/>
                      <a:pt x="3299" y="122"/>
                    </a:cubicBezTo>
                    <a:cubicBezTo>
                      <a:pt x="3279" y="108"/>
                      <a:pt x="3254" y="99"/>
                      <a:pt x="3223" y="99"/>
                    </a:cubicBezTo>
                    <a:cubicBezTo>
                      <a:pt x="3206" y="99"/>
                      <a:pt x="3189" y="102"/>
                      <a:pt x="3175" y="108"/>
                    </a:cubicBezTo>
                    <a:cubicBezTo>
                      <a:pt x="3161" y="113"/>
                      <a:pt x="3146" y="125"/>
                      <a:pt x="3135" y="136"/>
                    </a:cubicBezTo>
                    <a:cubicBezTo>
                      <a:pt x="3123" y="147"/>
                      <a:pt x="3116" y="164"/>
                      <a:pt x="3110" y="184"/>
                    </a:cubicBezTo>
                    <a:cubicBezTo>
                      <a:pt x="3104" y="204"/>
                      <a:pt x="3102" y="223"/>
                      <a:pt x="3102" y="249"/>
                    </a:cubicBezTo>
                    <a:cubicBezTo>
                      <a:pt x="3102" y="271"/>
                      <a:pt x="3104" y="294"/>
                      <a:pt x="3110" y="311"/>
                    </a:cubicBezTo>
                    <a:cubicBezTo>
                      <a:pt x="3116" y="328"/>
                      <a:pt x="3124" y="345"/>
                      <a:pt x="3135" y="356"/>
                    </a:cubicBezTo>
                    <a:cubicBezTo>
                      <a:pt x="3147" y="367"/>
                      <a:pt x="3161" y="378"/>
                      <a:pt x="3175" y="384"/>
                    </a:cubicBezTo>
                    <a:cubicBezTo>
                      <a:pt x="3189" y="389"/>
                      <a:pt x="3206" y="393"/>
                      <a:pt x="3223" y="393"/>
                    </a:cubicBezTo>
                    <a:cubicBezTo>
                      <a:pt x="3237" y="393"/>
                      <a:pt x="3254" y="390"/>
                      <a:pt x="3265" y="387"/>
                    </a:cubicBezTo>
                    <a:cubicBezTo>
                      <a:pt x="3279" y="381"/>
                      <a:pt x="3291" y="376"/>
                      <a:pt x="3299" y="367"/>
                    </a:cubicBezTo>
                    <a:cubicBezTo>
                      <a:pt x="3310" y="359"/>
                      <a:pt x="3316" y="350"/>
                      <a:pt x="3325" y="339"/>
                    </a:cubicBezTo>
                    <a:cubicBezTo>
                      <a:pt x="3330" y="328"/>
                      <a:pt x="3336" y="316"/>
                      <a:pt x="3339" y="302"/>
                    </a:cubicBezTo>
                    <a:lnTo>
                      <a:pt x="3308" y="302"/>
                    </a:lnTo>
                    <a:lnTo>
                      <a:pt x="3308" y="305"/>
                    </a:lnTo>
                    <a:close/>
                    <a:moveTo>
                      <a:pt x="3403" y="297"/>
                    </a:moveTo>
                    <a:cubicBezTo>
                      <a:pt x="3403" y="314"/>
                      <a:pt x="3405" y="328"/>
                      <a:pt x="3411" y="339"/>
                    </a:cubicBezTo>
                    <a:cubicBezTo>
                      <a:pt x="3417" y="350"/>
                      <a:pt x="3423" y="361"/>
                      <a:pt x="3431" y="370"/>
                    </a:cubicBezTo>
                    <a:cubicBezTo>
                      <a:pt x="3440" y="378"/>
                      <a:pt x="3451" y="384"/>
                      <a:pt x="3462" y="387"/>
                    </a:cubicBezTo>
                    <a:cubicBezTo>
                      <a:pt x="3473" y="390"/>
                      <a:pt x="3487" y="393"/>
                      <a:pt x="3498" y="393"/>
                    </a:cubicBezTo>
                    <a:cubicBezTo>
                      <a:pt x="3515" y="393"/>
                      <a:pt x="3532" y="387"/>
                      <a:pt x="3549" y="381"/>
                    </a:cubicBezTo>
                    <a:cubicBezTo>
                      <a:pt x="3566" y="373"/>
                      <a:pt x="3580" y="359"/>
                      <a:pt x="3589" y="342"/>
                    </a:cubicBezTo>
                    <a:lnTo>
                      <a:pt x="3592" y="387"/>
                    </a:lnTo>
                    <a:lnTo>
                      <a:pt x="3614" y="387"/>
                    </a:lnTo>
                    <a:lnTo>
                      <a:pt x="3614" y="108"/>
                    </a:lnTo>
                    <a:lnTo>
                      <a:pt x="3586" y="108"/>
                    </a:lnTo>
                    <a:lnTo>
                      <a:pt x="3586" y="280"/>
                    </a:lnTo>
                    <a:cubicBezTo>
                      <a:pt x="3586" y="294"/>
                      <a:pt x="3583" y="305"/>
                      <a:pt x="3580" y="316"/>
                    </a:cubicBezTo>
                    <a:cubicBezTo>
                      <a:pt x="3578" y="328"/>
                      <a:pt x="3572" y="336"/>
                      <a:pt x="3563" y="345"/>
                    </a:cubicBezTo>
                    <a:cubicBezTo>
                      <a:pt x="3555" y="353"/>
                      <a:pt x="3546" y="359"/>
                      <a:pt x="3538" y="364"/>
                    </a:cubicBezTo>
                    <a:cubicBezTo>
                      <a:pt x="3527" y="370"/>
                      <a:pt x="3515" y="370"/>
                      <a:pt x="3504" y="370"/>
                    </a:cubicBezTo>
                    <a:cubicBezTo>
                      <a:pt x="3482" y="370"/>
                      <a:pt x="3465" y="364"/>
                      <a:pt x="3451" y="353"/>
                    </a:cubicBezTo>
                    <a:cubicBezTo>
                      <a:pt x="3436" y="342"/>
                      <a:pt x="3431" y="322"/>
                      <a:pt x="3431" y="297"/>
                    </a:cubicBezTo>
                    <a:lnTo>
                      <a:pt x="3431" y="108"/>
                    </a:lnTo>
                    <a:lnTo>
                      <a:pt x="3403" y="108"/>
                    </a:lnTo>
                    <a:lnTo>
                      <a:pt x="3403" y="297"/>
                    </a:lnTo>
                    <a:close/>
                    <a:moveTo>
                      <a:pt x="3727" y="390"/>
                    </a:moveTo>
                    <a:lnTo>
                      <a:pt x="3727" y="237"/>
                    </a:lnTo>
                    <a:cubicBezTo>
                      <a:pt x="3727" y="221"/>
                      <a:pt x="3730" y="206"/>
                      <a:pt x="3733" y="192"/>
                    </a:cubicBezTo>
                    <a:cubicBezTo>
                      <a:pt x="3736" y="178"/>
                      <a:pt x="3741" y="167"/>
                      <a:pt x="3750" y="158"/>
                    </a:cubicBezTo>
                    <a:cubicBezTo>
                      <a:pt x="3755" y="150"/>
                      <a:pt x="3764" y="142"/>
                      <a:pt x="3772" y="139"/>
                    </a:cubicBezTo>
                    <a:cubicBezTo>
                      <a:pt x="3781" y="133"/>
                      <a:pt x="3792" y="130"/>
                      <a:pt x="3800" y="130"/>
                    </a:cubicBezTo>
                    <a:lnTo>
                      <a:pt x="3817" y="130"/>
                    </a:lnTo>
                    <a:cubicBezTo>
                      <a:pt x="3823" y="130"/>
                      <a:pt x="3826" y="133"/>
                      <a:pt x="3831" y="133"/>
                    </a:cubicBezTo>
                    <a:lnTo>
                      <a:pt x="3831" y="105"/>
                    </a:lnTo>
                    <a:cubicBezTo>
                      <a:pt x="3829" y="105"/>
                      <a:pt x="3823" y="102"/>
                      <a:pt x="3820" y="102"/>
                    </a:cubicBezTo>
                    <a:lnTo>
                      <a:pt x="3803" y="102"/>
                    </a:lnTo>
                    <a:cubicBezTo>
                      <a:pt x="3786" y="102"/>
                      <a:pt x="3769" y="107"/>
                      <a:pt x="3755" y="116"/>
                    </a:cubicBezTo>
                    <a:cubicBezTo>
                      <a:pt x="3741" y="124"/>
                      <a:pt x="3730" y="142"/>
                      <a:pt x="3724" y="164"/>
                    </a:cubicBezTo>
                    <a:lnTo>
                      <a:pt x="3719" y="110"/>
                    </a:lnTo>
                    <a:lnTo>
                      <a:pt x="3696" y="110"/>
                    </a:lnTo>
                    <a:lnTo>
                      <a:pt x="3696" y="390"/>
                    </a:lnTo>
                    <a:lnTo>
                      <a:pt x="3727" y="390"/>
                    </a:lnTo>
                    <a:close/>
                    <a:moveTo>
                      <a:pt x="3882" y="108"/>
                    </a:moveTo>
                    <a:lnTo>
                      <a:pt x="3911" y="108"/>
                    </a:lnTo>
                    <a:lnTo>
                      <a:pt x="3911" y="387"/>
                    </a:lnTo>
                    <a:lnTo>
                      <a:pt x="3882" y="387"/>
                    </a:lnTo>
                    <a:lnTo>
                      <a:pt x="3882" y="108"/>
                    </a:lnTo>
                    <a:close/>
                    <a:moveTo>
                      <a:pt x="3879" y="0"/>
                    </a:moveTo>
                    <a:lnTo>
                      <a:pt x="3913" y="0"/>
                    </a:lnTo>
                    <a:lnTo>
                      <a:pt x="3913" y="40"/>
                    </a:lnTo>
                    <a:lnTo>
                      <a:pt x="3879" y="40"/>
                    </a:lnTo>
                    <a:lnTo>
                      <a:pt x="3879" y="0"/>
                    </a:lnTo>
                    <a:close/>
                    <a:moveTo>
                      <a:pt x="4100" y="133"/>
                    </a:moveTo>
                    <a:lnTo>
                      <a:pt x="4100" y="108"/>
                    </a:lnTo>
                    <a:lnTo>
                      <a:pt x="4035" y="108"/>
                    </a:lnTo>
                    <a:lnTo>
                      <a:pt x="4035" y="40"/>
                    </a:lnTo>
                    <a:lnTo>
                      <a:pt x="4006" y="40"/>
                    </a:lnTo>
                    <a:lnTo>
                      <a:pt x="4004" y="108"/>
                    </a:lnTo>
                    <a:lnTo>
                      <a:pt x="3964" y="108"/>
                    </a:lnTo>
                    <a:lnTo>
                      <a:pt x="3964" y="133"/>
                    </a:lnTo>
                    <a:lnTo>
                      <a:pt x="4004" y="133"/>
                    </a:lnTo>
                    <a:lnTo>
                      <a:pt x="4004" y="331"/>
                    </a:lnTo>
                    <a:cubicBezTo>
                      <a:pt x="4004" y="353"/>
                      <a:pt x="4009" y="367"/>
                      <a:pt x="4021" y="379"/>
                    </a:cubicBezTo>
                    <a:cubicBezTo>
                      <a:pt x="4032" y="390"/>
                      <a:pt x="4049" y="395"/>
                      <a:pt x="4069" y="395"/>
                    </a:cubicBezTo>
                    <a:cubicBezTo>
                      <a:pt x="4080" y="395"/>
                      <a:pt x="4091" y="393"/>
                      <a:pt x="4105" y="390"/>
                    </a:cubicBezTo>
                    <a:lnTo>
                      <a:pt x="4105" y="367"/>
                    </a:lnTo>
                    <a:cubicBezTo>
                      <a:pt x="4097" y="370"/>
                      <a:pt x="4091" y="370"/>
                      <a:pt x="4085" y="370"/>
                    </a:cubicBezTo>
                    <a:lnTo>
                      <a:pt x="4071" y="370"/>
                    </a:lnTo>
                    <a:cubicBezTo>
                      <a:pt x="4060" y="370"/>
                      <a:pt x="4052" y="367"/>
                      <a:pt x="4043" y="362"/>
                    </a:cubicBezTo>
                    <a:cubicBezTo>
                      <a:pt x="4037" y="356"/>
                      <a:pt x="4035" y="345"/>
                      <a:pt x="4035" y="331"/>
                    </a:cubicBezTo>
                    <a:lnTo>
                      <a:pt x="4035" y="133"/>
                    </a:lnTo>
                    <a:lnTo>
                      <a:pt x="4100" y="133"/>
                    </a:lnTo>
                    <a:close/>
                    <a:moveTo>
                      <a:pt x="4373" y="108"/>
                    </a:moveTo>
                    <a:lnTo>
                      <a:pt x="4345" y="108"/>
                    </a:lnTo>
                    <a:lnTo>
                      <a:pt x="4258" y="364"/>
                    </a:lnTo>
                    <a:lnTo>
                      <a:pt x="4159" y="108"/>
                    </a:lnTo>
                    <a:lnTo>
                      <a:pt x="4128" y="108"/>
                    </a:lnTo>
                    <a:lnTo>
                      <a:pt x="4238" y="387"/>
                    </a:lnTo>
                    <a:lnTo>
                      <a:pt x="4249" y="387"/>
                    </a:lnTo>
                    <a:cubicBezTo>
                      <a:pt x="4243" y="401"/>
                      <a:pt x="4241" y="415"/>
                      <a:pt x="4235" y="427"/>
                    </a:cubicBezTo>
                    <a:cubicBezTo>
                      <a:pt x="4232" y="438"/>
                      <a:pt x="4227" y="446"/>
                      <a:pt x="4224" y="452"/>
                    </a:cubicBezTo>
                    <a:cubicBezTo>
                      <a:pt x="4221" y="458"/>
                      <a:pt x="4215" y="463"/>
                      <a:pt x="4212" y="466"/>
                    </a:cubicBezTo>
                    <a:cubicBezTo>
                      <a:pt x="4210" y="469"/>
                      <a:pt x="4204" y="469"/>
                      <a:pt x="4198" y="469"/>
                    </a:cubicBezTo>
                    <a:lnTo>
                      <a:pt x="4184" y="469"/>
                    </a:lnTo>
                    <a:cubicBezTo>
                      <a:pt x="4179" y="469"/>
                      <a:pt x="4176" y="466"/>
                      <a:pt x="4170" y="466"/>
                    </a:cubicBezTo>
                    <a:lnTo>
                      <a:pt x="4170" y="489"/>
                    </a:lnTo>
                    <a:cubicBezTo>
                      <a:pt x="4176" y="491"/>
                      <a:pt x="4179" y="491"/>
                      <a:pt x="4184" y="491"/>
                    </a:cubicBezTo>
                    <a:lnTo>
                      <a:pt x="4198" y="491"/>
                    </a:lnTo>
                    <a:cubicBezTo>
                      <a:pt x="4210" y="491"/>
                      <a:pt x="4218" y="489"/>
                      <a:pt x="4224" y="486"/>
                    </a:cubicBezTo>
                    <a:cubicBezTo>
                      <a:pt x="4229" y="483"/>
                      <a:pt x="4238" y="477"/>
                      <a:pt x="4243" y="469"/>
                    </a:cubicBezTo>
                    <a:cubicBezTo>
                      <a:pt x="4249" y="460"/>
                      <a:pt x="4255" y="449"/>
                      <a:pt x="4260" y="438"/>
                    </a:cubicBezTo>
                    <a:cubicBezTo>
                      <a:pt x="4266" y="424"/>
                      <a:pt x="4272" y="410"/>
                      <a:pt x="4277" y="390"/>
                    </a:cubicBezTo>
                    <a:lnTo>
                      <a:pt x="4373" y="10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843AAF3C-21C7-44CF-9577-C2FFC32CBD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59240" y="5883455"/>
                <a:ext cx="781050" cy="174625"/>
              </a:xfrm>
              <a:custGeom>
                <a:avLst/>
                <a:gdLst>
                  <a:gd name="T0" fmla="*/ 82 w 2171"/>
                  <a:gd name="T1" fmla="*/ 243 h 487"/>
                  <a:gd name="T2" fmla="*/ 146 w 2171"/>
                  <a:gd name="T3" fmla="*/ 333 h 487"/>
                  <a:gd name="T4" fmla="*/ 118 w 2171"/>
                  <a:gd name="T5" fmla="*/ 387 h 487"/>
                  <a:gd name="T6" fmla="*/ 0 w 2171"/>
                  <a:gd name="T7" fmla="*/ 108 h 487"/>
                  <a:gd name="T8" fmla="*/ 166 w 2171"/>
                  <a:gd name="T9" fmla="*/ 99 h 487"/>
                  <a:gd name="T10" fmla="*/ 290 w 2171"/>
                  <a:gd name="T11" fmla="*/ 243 h 487"/>
                  <a:gd name="T12" fmla="*/ 161 w 2171"/>
                  <a:gd name="T13" fmla="*/ 395 h 487"/>
                  <a:gd name="T14" fmla="*/ 525 w 2171"/>
                  <a:gd name="T15" fmla="*/ 319 h 487"/>
                  <a:gd name="T16" fmla="*/ 505 w 2171"/>
                  <a:gd name="T17" fmla="*/ 164 h 487"/>
                  <a:gd name="T18" fmla="*/ 434 w 2171"/>
                  <a:gd name="T19" fmla="*/ 319 h 487"/>
                  <a:gd name="T20" fmla="*/ 629 w 2171"/>
                  <a:gd name="T21" fmla="*/ 249 h 487"/>
                  <a:gd name="T22" fmla="*/ 330 w 2171"/>
                  <a:gd name="T23" fmla="*/ 249 h 487"/>
                  <a:gd name="T24" fmla="*/ 835 w 2171"/>
                  <a:gd name="T25" fmla="*/ 302 h 487"/>
                  <a:gd name="T26" fmla="*/ 733 w 2171"/>
                  <a:gd name="T27" fmla="*/ 269 h 487"/>
                  <a:gd name="T28" fmla="*/ 702 w 2171"/>
                  <a:gd name="T29" fmla="*/ 127 h 487"/>
                  <a:gd name="T30" fmla="*/ 838 w 2171"/>
                  <a:gd name="T31" fmla="*/ 189 h 487"/>
                  <a:gd name="T32" fmla="*/ 756 w 2171"/>
                  <a:gd name="T33" fmla="*/ 184 h 487"/>
                  <a:gd name="T34" fmla="*/ 812 w 2171"/>
                  <a:gd name="T35" fmla="*/ 221 h 487"/>
                  <a:gd name="T36" fmla="*/ 925 w 2171"/>
                  <a:gd name="T37" fmla="*/ 308 h 487"/>
                  <a:gd name="T38" fmla="*/ 793 w 2171"/>
                  <a:gd name="T39" fmla="*/ 404 h 487"/>
                  <a:gd name="T40" fmla="*/ 759 w 2171"/>
                  <a:gd name="T41" fmla="*/ 339 h 487"/>
                  <a:gd name="T42" fmla="*/ 1131 w 2171"/>
                  <a:gd name="T43" fmla="*/ 314 h 487"/>
                  <a:gd name="T44" fmla="*/ 1066 w 2171"/>
                  <a:gd name="T45" fmla="*/ 280 h 487"/>
                  <a:gd name="T46" fmla="*/ 965 w 2171"/>
                  <a:gd name="T47" fmla="*/ 189 h 487"/>
                  <a:gd name="T48" fmla="*/ 1216 w 2171"/>
                  <a:gd name="T49" fmla="*/ 189 h 487"/>
                  <a:gd name="T50" fmla="*/ 1058 w 2171"/>
                  <a:gd name="T51" fmla="*/ 167 h 487"/>
                  <a:gd name="T52" fmla="*/ 1078 w 2171"/>
                  <a:gd name="T53" fmla="*/ 212 h 487"/>
                  <a:gd name="T54" fmla="*/ 1207 w 2171"/>
                  <a:gd name="T55" fmla="*/ 271 h 487"/>
                  <a:gd name="T56" fmla="*/ 1145 w 2171"/>
                  <a:gd name="T57" fmla="*/ 398 h 487"/>
                  <a:gd name="T58" fmla="*/ 1035 w 2171"/>
                  <a:gd name="T59" fmla="*/ 316 h 487"/>
                  <a:gd name="T60" fmla="*/ 1264 w 2171"/>
                  <a:gd name="T61" fmla="*/ 108 h 487"/>
                  <a:gd name="T62" fmla="*/ 1264 w 2171"/>
                  <a:gd name="T63" fmla="*/ 108 h 487"/>
                  <a:gd name="T64" fmla="*/ 1261 w 2171"/>
                  <a:gd name="T65" fmla="*/ 71 h 487"/>
                  <a:gd name="T66" fmla="*/ 1507 w 2171"/>
                  <a:gd name="T67" fmla="*/ 181 h 487"/>
                  <a:gd name="T68" fmla="*/ 1529 w 2171"/>
                  <a:gd name="T69" fmla="*/ 328 h 487"/>
                  <a:gd name="T70" fmla="*/ 1600 w 2171"/>
                  <a:gd name="T71" fmla="*/ 181 h 487"/>
                  <a:gd name="T72" fmla="*/ 1529 w 2171"/>
                  <a:gd name="T73" fmla="*/ 108 h 487"/>
                  <a:gd name="T74" fmla="*/ 1693 w 2171"/>
                  <a:gd name="T75" fmla="*/ 175 h 487"/>
                  <a:gd name="T76" fmla="*/ 1619 w 2171"/>
                  <a:gd name="T77" fmla="*/ 384 h 487"/>
                  <a:gd name="T78" fmla="*/ 1470 w 2171"/>
                  <a:gd name="T79" fmla="*/ 384 h 487"/>
                  <a:gd name="T80" fmla="*/ 1749 w 2171"/>
                  <a:gd name="T81" fmla="*/ 390 h 487"/>
                  <a:gd name="T82" fmla="*/ 1984 w 2171"/>
                  <a:gd name="T83" fmla="*/ 167 h 487"/>
                  <a:gd name="T84" fmla="*/ 2023 w 2171"/>
                  <a:gd name="T85" fmla="*/ 153 h 487"/>
                  <a:gd name="T86" fmla="*/ 2167 w 2171"/>
                  <a:gd name="T87" fmla="*/ 316 h 487"/>
                  <a:gd name="T88" fmla="*/ 2085 w 2171"/>
                  <a:gd name="T89" fmla="*/ 393 h 487"/>
                  <a:gd name="T90" fmla="*/ 1893 w 2171"/>
                  <a:gd name="T91" fmla="*/ 314 h 487"/>
                  <a:gd name="T92" fmla="*/ 1967 w 2171"/>
                  <a:gd name="T93" fmla="*/ 116 h 487"/>
                  <a:gd name="T94" fmla="*/ 2158 w 2171"/>
                  <a:gd name="T95" fmla="*/ 204 h 487"/>
                  <a:gd name="T96" fmla="*/ 2034 w 2171"/>
                  <a:gd name="T97" fmla="*/ 348 h 487"/>
                  <a:gd name="T98" fmla="*/ 2153 w 2171"/>
                  <a:gd name="T99" fmla="*/ 345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71" h="487">
                    <a:moveTo>
                      <a:pt x="192" y="181"/>
                    </a:moveTo>
                    <a:cubicBezTo>
                      <a:pt x="180" y="167"/>
                      <a:pt x="166" y="161"/>
                      <a:pt x="146" y="161"/>
                    </a:cubicBezTo>
                    <a:cubicBezTo>
                      <a:pt x="127" y="161"/>
                      <a:pt x="113" y="167"/>
                      <a:pt x="98" y="181"/>
                    </a:cubicBezTo>
                    <a:cubicBezTo>
                      <a:pt x="87" y="195"/>
                      <a:pt x="82" y="215"/>
                      <a:pt x="82" y="243"/>
                    </a:cubicBezTo>
                    <a:cubicBezTo>
                      <a:pt x="82" y="260"/>
                      <a:pt x="84" y="274"/>
                      <a:pt x="87" y="285"/>
                    </a:cubicBezTo>
                    <a:cubicBezTo>
                      <a:pt x="90" y="297"/>
                      <a:pt x="96" y="305"/>
                      <a:pt x="101" y="314"/>
                    </a:cubicBezTo>
                    <a:cubicBezTo>
                      <a:pt x="107" y="319"/>
                      <a:pt x="113" y="325"/>
                      <a:pt x="121" y="328"/>
                    </a:cubicBezTo>
                    <a:cubicBezTo>
                      <a:pt x="129" y="331"/>
                      <a:pt x="138" y="333"/>
                      <a:pt x="146" y="333"/>
                    </a:cubicBezTo>
                    <a:cubicBezTo>
                      <a:pt x="166" y="333"/>
                      <a:pt x="180" y="325"/>
                      <a:pt x="194" y="311"/>
                    </a:cubicBezTo>
                    <a:cubicBezTo>
                      <a:pt x="200" y="300"/>
                      <a:pt x="208" y="277"/>
                      <a:pt x="208" y="246"/>
                    </a:cubicBezTo>
                    <a:cubicBezTo>
                      <a:pt x="208" y="215"/>
                      <a:pt x="203" y="195"/>
                      <a:pt x="192" y="181"/>
                    </a:cubicBezTo>
                    <a:close/>
                    <a:moveTo>
                      <a:pt x="118" y="387"/>
                    </a:moveTo>
                    <a:cubicBezTo>
                      <a:pt x="104" y="381"/>
                      <a:pt x="93" y="373"/>
                      <a:pt x="84" y="364"/>
                    </a:cubicBezTo>
                    <a:lnTo>
                      <a:pt x="84" y="486"/>
                    </a:lnTo>
                    <a:lnTo>
                      <a:pt x="0" y="486"/>
                    </a:lnTo>
                    <a:lnTo>
                      <a:pt x="0" y="108"/>
                    </a:lnTo>
                    <a:lnTo>
                      <a:pt x="62" y="108"/>
                    </a:lnTo>
                    <a:lnTo>
                      <a:pt x="79" y="139"/>
                    </a:lnTo>
                    <a:cubicBezTo>
                      <a:pt x="90" y="127"/>
                      <a:pt x="101" y="118"/>
                      <a:pt x="115" y="110"/>
                    </a:cubicBezTo>
                    <a:cubicBezTo>
                      <a:pt x="129" y="101"/>
                      <a:pt x="146" y="99"/>
                      <a:pt x="166" y="99"/>
                    </a:cubicBezTo>
                    <a:cubicBezTo>
                      <a:pt x="186" y="99"/>
                      <a:pt x="203" y="102"/>
                      <a:pt x="217" y="108"/>
                    </a:cubicBezTo>
                    <a:cubicBezTo>
                      <a:pt x="231" y="113"/>
                      <a:pt x="245" y="122"/>
                      <a:pt x="256" y="136"/>
                    </a:cubicBezTo>
                    <a:cubicBezTo>
                      <a:pt x="268" y="147"/>
                      <a:pt x="276" y="164"/>
                      <a:pt x="282" y="181"/>
                    </a:cubicBezTo>
                    <a:cubicBezTo>
                      <a:pt x="288" y="198"/>
                      <a:pt x="290" y="221"/>
                      <a:pt x="290" y="243"/>
                    </a:cubicBezTo>
                    <a:cubicBezTo>
                      <a:pt x="290" y="269"/>
                      <a:pt x="288" y="288"/>
                      <a:pt x="279" y="308"/>
                    </a:cubicBezTo>
                    <a:cubicBezTo>
                      <a:pt x="273" y="328"/>
                      <a:pt x="262" y="342"/>
                      <a:pt x="251" y="356"/>
                    </a:cubicBezTo>
                    <a:cubicBezTo>
                      <a:pt x="240" y="370"/>
                      <a:pt x="225" y="379"/>
                      <a:pt x="208" y="387"/>
                    </a:cubicBezTo>
                    <a:cubicBezTo>
                      <a:pt x="194" y="393"/>
                      <a:pt x="177" y="395"/>
                      <a:pt x="161" y="395"/>
                    </a:cubicBezTo>
                    <a:cubicBezTo>
                      <a:pt x="146" y="395"/>
                      <a:pt x="129" y="393"/>
                      <a:pt x="118" y="387"/>
                    </a:cubicBezTo>
                    <a:close/>
                    <a:moveTo>
                      <a:pt x="434" y="319"/>
                    </a:moveTo>
                    <a:cubicBezTo>
                      <a:pt x="446" y="333"/>
                      <a:pt x="460" y="339"/>
                      <a:pt x="479" y="339"/>
                    </a:cubicBezTo>
                    <a:cubicBezTo>
                      <a:pt x="499" y="339"/>
                      <a:pt x="516" y="333"/>
                      <a:pt x="525" y="319"/>
                    </a:cubicBezTo>
                    <a:cubicBezTo>
                      <a:pt x="536" y="305"/>
                      <a:pt x="539" y="283"/>
                      <a:pt x="539" y="249"/>
                    </a:cubicBezTo>
                    <a:cubicBezTo>
                      <a:pt x="539" y="232"/>
                      <a:pt x="539" y="217"/>
                      <a:pt x="536" y="206"/>
                    </a:cubicBezTo>
                    <a:cubicBezTo>
                      <a:pt x="533" y="194"/>
                      <a:pt x="530" y="187"/>
                      <a:pt x="525" y="178"/>
                    </a:cubicBezTo>
                    <a:cubicBezTo>
                      <a:pt x="519" y="173"/>
                      <a:pt x="514" y="167"/>
                      <a:pt x="505" y="164"/>
                    </a:cubicBezTo>
                    <a:cubicBezTo>
                      <a:pt x="497" y="161"/>
                      <a:pt x="488" y="158"/>
                      <a:pt x="479" y="158"/>
                    </a:cubicBezTo>
                    <a:cubicBezTo>
                      <a:pt x="460" y="158"/>
                      <a:pt x="443" y="164"/>
                      <a:pt x="434" y="178"/>
                    </a:cubicBezTo>
                    <a:cubicBezTo>
                      <a:pt x="420" y="189"/>
                      <a:pt x="417" y="215"/>
                      <a:pt x="417" y="249"/>
                    </a:cubicBezTo>
                    <a:cubicBezTo>
                      <a:pt x="417" y="283"/>
                      <a:pt x="423" y="305"/>
                      <a:pt x="434" y="319"/>
                    </a:cubicBezTo>
                    <a:close/>
                    <a:moveTo>
                      <a:pt x="369" y="139"/>
                    </a:moveTo>
                    <a:cubicBezTo>
                      <a:pt x="395" y="113"/>
                      <a:pt x="431" y="102"/>
                      <a:pt x="479" y="102"/>
                    </a:cubicBezTo>
                    <a:cubicBezTo>
                      <a:pt x="527" y="102"/>
                      <a:pt x="564" y="113"/>
                      <a:pt x="589" y="139"/>
                    </a:cubicBezTo>
                    <a:cubicBezTo>
                      <a:pt x="615" y="164"/>
                      <a:pt x="629" y="201"/>
                      <a:pt x="629" y="249"/>
                    </a:cubicBezTo>
                    <a:cubicBezTo>
                      <a:pt x="629" y="297"/>
                      <a:pt x="615" y="333"/>
                      <a:pt x="589" y="359"/>
                    </a:cubicBezTo>
                    <a:cubicBezTo>
                      <a:pt x="564" y="384"/>
                      <a:pt x="527" y="395"/>
                      <a:pt x="479" y="395"/>
                    </a:cubicBezTo>
                    <a:cubicBezTo>
                      <a:pt x="434" y="395"/>
                      <a:pt x="398" y="384"/>
                      <a:pt x="372" y="359"/>
                    </a:cubicBezTo>
                    <a:cubicBezTo>
                      <a:pt x="344" y="333"/>
                      <a:pt x="330" y="297"/>
                      <a:pt x="330" y="249"/>
                    </a:cubicBezTo>
                    <a:cubicBezTo>
                      <a:pt x="330" y="201"/>
                      <a:pt x="344" y="164"/>
                      <a:pt x="369" y="139"/>
                    </a:cubicBezTo>
                    <a:close/>
                    <a:moveTo>
                      <a:pt x="827" y="333"/>
                    </a:moveTo>
                    <a:cubicBezTo>
                      <a:pt x="835" y="328"/>
                      <a:pt x="838" y="322"/>
                      <a:pt x="838" y="314"/>
                    </a:cubicBezTo>
                    <a:lnTo>
                      <a:pt x="835" y="302"/>
                    </a:lnTo>
                    <a:cubicBezTo>
                      <a:pt x="832" y="300"/>
                      <a:pt x="830" y="297"/>
                      <a:pt x="824" y="294"/>
                    </a:cubicBezTo>
                    <a:cubicBezTo>
                      <a:pt x="819" y="291"/>
                      <a:pt x="812" y="288"/>
                      <a:pt x="804" y="288"/>
                    </a:cubicBezTo>
                    <a:cubicBezTo>
                      <a:pt x="795" y="285"/>
                      <a:pt x="784" y="283"/>
                      <a:pt x="773" y="280"/>
                    </a:cubicBezTo>
                    <a:cubicBezTo>
                      <a:pt x="759" y="277"/>
                      <a:pt x="747" y="274"/>
                      <a:pt x="733" y="269"/>
                    </a:cubicBezTo>
                    <a:cubicBezTo>
                      <a:pt x="722" y="263"/>
                      <a:pt x="711" y="260"/>
                      <a:pt x="702" y="252"/>
                    </a:cubicBezTo>
                    <a:cubicBezTo>
                      <a:pt x="694" y="246"/>
                      <a:pt x="686" y="237"/>
                      <a:pt x="680" y="226"/>
                    </a:cubicBezTo>
                    <a:cubicBezTo>
                      <a:pt x="675" y="215"/>
                      <a:pt x="671" y="204"/>
                      <a:pt x="671" y="189"/>
                    </a:cubicBezTo>
                    <a:cubicBezTo>
                      <a:pt x="671" y="164"/>
                      <a:pt x="683" y="142"/>
                      <a:pt x="702" y="127"/>
                    </a:cubicBezTo>
                    <a:cubicBezTo>
                      <a:pt x="722" y="110"/>
                      <a:pt x="753" y="105"/>
                      <a:pt x="795" y="105"/>
                    </a:cubicBezTo>
                    <a:cubicBezTo>
                      <a:pt x="832" y="105"/>
                      <a:pt x="860" y="112"/>
                      <a:pt x="883" y="127"/>
                    </a:cubicBezTo>
                    <a:cubicBezTo>
                      <a:pt x="906" y="141"/>
                      <a:pt x="920" y="164"/>
                      <a:pt x="922" y="189"/>
                    </a:cubicBezTo>
                    <a:lnTo>
                      <a:pt x="838" y="189"/>
                    </a:lnTo>
                    <a:cubicBezTo>
                      <a:pt x="835" y="181"/>
                      <a:pt x="833" y="175"/>
                      <a:pt x="824" y="170"/>
                    </a:cubicBezTo>
                    <a:cubicBezTo>
                      <a:pt x="816" y="164"/>
                      <a:pt x="804" y="161"/>
                      <a:pt x="793" y="161"/>
                    </a:cubicBezTo>
                    <a:cubicBezTo>
                      <a:pt x="779" y="161"/>
                      <a:pt x="770" y="164"/>
                      <a:pt x="764" y="167"/>
                    </a:cubicBezTo>
                    <a:cubicBezTo>
                      <a:pt x="759" y="170"/>
                      <a:pt x="756" y="175"/>
                      <a:pt x="756" y="184"/>
                    </a:cubicBezTo>
                    <a:lnTo>
                      <a:pt x="759" y="195"/>
                    </a:lnTo>
                    <a:lnTo>
                      <a:pt x="767" y="204"/>
                    </a:lnTo>
                    <a:lnTo>
                      <a:pt x="784" y="212"/>
                    </a:lnTo>
                    <a:cubicBezTo>
                      <a:pt x="793" y="215"/>
                      <a:pt x="801" y="218"/>
                      <a:pt x="812" y="221"/>
                    </a:cubicBezTo>
                    <a:cubicBezTo>
                      <a:pt x="827" y="223"/>
                      <a:pt x="838" y="226"/>
                      <a:pt x="852" y="232"/>
                    </a:cubicBezTo>
                    <a:cubicBezTo>
                      <a:pt x="866" y="235"/>
                      <a:pt x="877" y="240"/>
                      <a:pt x="889" y="246"/>
                    </a:cubicBezTo>
                    <a:cubicBezTo>
                      <a:pt x="900" y="252"/>
                      <a:pt x="908" y="259"/>
                      <a:pt x="914" y="271"/>
                    </a:cubicBezTo>
                    <a:cubicBezTo>
                      <a:pt x="920" y="282"/>
                      <a:pt x="925" y="294"/>
                      <a:pt x="925" y="308"/>
                    </a:cubicBezTo>
                    <a:cubicBezTo>
                      <a:pt x="925" y="322"/>
                      <a:pt x="922" y="333"/>
                      <a:pt x="917" y="348"/>
                    </a:cubicBezTo>
                    <a:cubicBezTo>
                      <a:pt x="911" y="359"/>
                      <a:pt x="903" y="370"/>
                      <a:pt x="891" y="379"/>
                    </a:cubicBezTo>
                    <a:cubicBezTo>
                      <a:pt x="880" y="387"/>
                      <a:pt x="866" y="393"/>
                      <a:pt x="852" y="398"/>
                    </a:cubicBezTo>
                    <a:cubicBezTo>
                      <a:pt x="835" y="404"/>
                      <a:pt x="815" y="404"/>
                      <a:pt x="793" y="404"/>
                    </a:cubicBezTo>
                    <a:cubicBezTo>
                      <a:pt x="753" y="404"/>
                      <a:pt x="725" y="395"/>
                      <a:pt x="700" y="379"/>
                    </a:cubicBezTo>
                    <a:cubicBezTo>
                      <a:pt x="677" y="362"/>
                      <a:pt x="663" y="342"/>
                      <a:pt x="657" y="316"/>
                    </a:cubicBezTo>
                    <a:lnTo>
                      <a:pt x="742" y="316"/>
                    </a:lnTo>
                    <a:cubicBezTo>
                      <a:pt x="745" y="325"/>
                      <a:pt x="747" y="333"/>
                      <a:pt x="759" y="339"/>
                    </a:cubicBezTo>
                    <a:cubicBezTo>
                      <a:pt x="767" y="336"/>
                      <a:pt x="779" y="339"/>
                      <a:pt x="790" y="339"/>
                    </a:cubicBezTo>
                    <a:cubicBezTo>
                      <a:pt x="807" y="339"/>
                      <a:pt x="818" y="336"/>
                      <a:pt x="827" y="333"/>
                    </a:cubicBezTo>
                    <a:close/>
                    <a:moveTo>
                      <a:pt x="1120" y="333"/>
                    </a:moveTo>
                    <a:cubicBezTo>
                      <a:pt x="1128" y="328"/>
                      <a:pt x="1131" y="322"/>
                      <a:pt x="1131" y="314"/>
                    </a:cubicBezTo>
                    <a:lnTo>
                      <a:pt x="1128" y="302"/>
                    </a:lnTo>
                    <a:cubicBezTo>
                      <a:pt x="1126" y="300"/>
                      <a:pt x="1123" y="297"/>
                      <a:pt x="1117" y="294"/>
                    </a:cubicBezTo>
                    <a:cubicBezTo>
                      <a:pt x="1112" y="291"/>
                      <a:pt x="1106" y="288"/>
                      <a:pt x="1097" y="288"/>
                    </a:cubicBezTo>
                    <a:cubicBezTo>
                      <a:pt x="1089" y="285"/>
                      <a:pt x="1078" y="283"/>
                      <a:pt x="1066" y="280"/>
                    </a:cubicBezTo>
                    <a:cubicBezTo>
                      <a:pt x="1052" y="277"/>
                      <a:pt x="1041" y="274"/>
                      <a:pt x="1027" y="269"/>
                    </a:cubicBezTo>
                    <a:cubicBezTo>
                      <a:pt x="1016" y="263"/>
                      <a:pt x="1004" y="260"/>
                      <a:pt x="996" y="252"/>
                    </a:cubicBezTo>
                    <a:cubicBezTo>
                      <a:pt x="987" y="246"/>
                      <a:pt x="979" y="237"/>
                      <a:pt x="973" y="226"/>
                    </a:cubicBezTo>
                    <a:cubicBezTo>
                      <a:pt x="968" y="215"/>
                      <a:pt x="965" y="204"/>
                      <a:pt x="965" y="189"/>
                    </a:cubicBezTo>
                    <a:cubicBezTo>
                      <a:pt x="965" y="164"/>
                      <a:pt x="976" y="142"/>
                      <a:pt x="996" y="127"/>
                    </a:cubicBezTo>
                    <a:cubicBezTo>
                      <a:pt x="1016" y="110"/>
                      <a:pt x="1047" y="105"/>
                      <a:pt x="1089" y="105"/>
                    </a:cubicBezTo>
                    <a:cubicBezTo>
                      <a:pt x="1126" y="105"/>
                      <a:pt x="1154" y="112"/>
                      <a:pt x="1176" y="127"/>
                    </a:cubicBezTo>
                    <a:cubicBezTo>
                      <a:pt x="1199" y="141"/>
                      <a:pt x="1213" y="164"/>
                      <a:pt x="1216" y="189"/>
                    </a:cubicBezTo>
                    <a:lnTo>
                      <a:pt x="1131" y="189"/>
                    </a:lnTo>
                    <a:cubicBezTo>
                      <a:pt x="1128" y="181"/>
                      <a:pt x="1126" y="175"/>
                      <a:pt x="1117" y="170"/>
                    </a:cubicBezTo>
                    <a:cubicBezTo>
                      <a:pt x="1109" y="164"/>
                      <a:pt x="1097" y="161"/>
                      <a:pt x="1086" y="161"/>
                    </a:cubicBezTo>
                    <a:cubicBezTo>
                      <a:pt x="1072" y="161"/>
                      <a:pt x="1064" y="164"/>
                      <a:pt x="1058" y="167"/>
                    </a:cubicBezTo>
                    <a:cubicBezTo>
                      <a:pt x="1052" y="170"/>
                      <a:pt x="1049" y="175"/>
                      <a:pt x="1049" y="184"/>
                    </a:cubicBezTo>
                    <a:lnTo>
                      <a:pt x="1052" y="195"/>
                    </a:lnTo>
                    <a:lnTo>
                      <a:pt x="1061" y="204"/>
                    </a:lnTo>
                    <a:lnTo>
                      <a:pt x="1078" y="212"/>
                    </a:lnTo>
                    <a:cubicBezTo>
                      <a:pt x="1086" y="215"/>
                      <a:pt x="1095" y="218"/>
                      <a:pt x="1106" y="221"/>
                    </a:cubicBezTo>
                    <a:cubicBezTo>
                      <a:pt x="1120" y="223"/>
                      <a:pt x="1131" y="226"/>
                      <a:pt x="1145" y="232"/>
                    </a:cubicBezTo>
                    <a:cubicBezTo>
                      <a:pt x="1160" y="235"/>
                      <a:pt x="1171" y="240"/>
                      <a:pt x="1182" y="246"/>
                    </a:cubicBezTo>
                    <a:cubicBezTo>
                      <a:pt x="1193" y="252"/>
                      <a:pt x="1202" y="259"/>
                      <a:pt x="1207" y="271"/>
                    </a:cubicBezTo>
                    <a:cubicBezTo>
                      <a:pt x="1213" y="282"/>
                      <a:pt x="1219" y="294"/>
                      <a:pt x="1219" y="308"/>
                    </a:cubicBezTo>
                    <a:cubicBezTo>
                      <a:pt x="1219" y="322"/>
                      <a:pt x="1216" y="333"/>
                      <a:pt x="1210" y="348"/>
                    </a:cubicBezTo>
                    <a:cubicBezTo>
                      <a:pt x="1205" y="359"/>
                      <a:pt x="1196" y="370"/>
                      <a:pt x="1185" y="379"/>
                    </a:cubicBezTo>
                    <a:cubicBezTo>
                      <a:pt x="1174" y="387"/>
                      <a:pt x="1160" y="393"/>
                      <a:pt x="1145" y="398"/>
                    </a:cubicBezTo>
                    <a:cubicBezTo>
                      <a:pt x="1128" y="404"/>
                      <a:pt x="1109" y="404"/>
                      <a:pt x="1086" y="404"/>
                    </a:cubicBezTo>
                    <a:cubicBezTo>
                      <a:pt x="1047" y="404"/>
                      <a:pt x="1018" y="395"/>
                      <a:pt x="993" y="379"/>
                    </a:cubicBezTo>
                    <a:cubicBezTo>
                      <a:pt x="970" y="362"/>
                      <a:pt x="956" y="342"/>
                      <a:pt x="951" y="316"/>
                    </a:cubicBezTo>
                    <a:lnTo>
                      <a:pt x="1035" y="316"/>
                    </a:lnTo>
                    <a:cubicBezTo>
                      <a:pt x="1038" y="325"/>
                      <a:pt x="1041" y="333"/>
                      <a:pt x="1052" y="339"/>
                    </a:cubicBezTo>
                    <a:cubicBezTo>
                      <a:pt x="1061" y="336"/>
                      <a:pt x="1072" y="339"/>
                      <a:pt x="1083" y="339"/>
                    </a:cubicBezTo>
                    <a:cubicBezTo>
                      <a:pt x="1100" y="339"/>
                      <a:pt x="1112" y="336"/>
                      <a:pt x="1120" y="333"/>
                    </a:cubicBezTo>
                    <a:close/>
                    <a:moveTo>
                      <a:pt x="1264" y="108"/>
                    </a:moveTo>
                    <a:lnTo>
                      <a:pt x="1349" y="108"/>
                    </a:lnTo>
                    <a:lnTo>
                      <a:pt x="1349" y="387"/>
                    </a:lnTo>
                    <a:lnTo>
                      <a:pt x="1264" y="387"/>
                    </a:lnTo>
                    <a:lnTo>
                      <a:pt x="1264" y="108"/>
                    </a:lnTo>
                    <a:close/>
                    <a:moveTo>
                      <a:pt x="1261" y="0"/>
                    </a:moveTo>
                    <a:lnTo>
                      <a:pt x="1351" y="0"/>
                    </a:lnTo>
                    <a:lnTo>
                      <a:pt x="1351" y="71"/>
                    </a:lnTo>
                    <a:lnTo>
                      <a:pt x="1261" y="71"/>
                    </a:lnTo>
                    <a:lnTo>
                      <a:pt x="1261" y="0"/>
                    </a:lnTo>
                    <a:close/>
                    <a:moveTo>
                      <a:pt x="1600" y="181"/>
                    </a:moveTo>
                    <a:cubicBezTo>
                      <a:pt x="1588" y="167"/>
                      <a:pt x="1574" y="161"/>
                      <a:pt x="1555" y="161"/>
                    </a:cubicBezTo>
                    <a:cubicBezTo>
                      <a:pt x="1535" y="161"/>
                      <a:pt x="1521" y="167"/>
                      <a:pt x="1507" y="181"/>
                    </a:cubicBezTo>
                    <a:cubicBezTo>
                      <a:pt x="1495" y="195"/>
                      <a:pt x="1490" y="215"/>
                      <a:pt x="1490" y="243"/>
                    </a:cubicBezTo>
                    <a:cubicBezTo>
                      <a:pt x="1490" y="260"/>
                      <a:pt x="1493" y="274"/>
                      <a:pt x="1495" y="285"/>
                    </a:cubicBezTo>
                    <a:cubicBezTo>
                      <a:pt x="1498" y="297"/>
                      <a:pt x="1504" y="305"/>
                      <a:pt x="1509" y="314"/>
                    </a:cubicBezTo>
                    <a:cubicBezTo>
                      <a:pt x="1515" y="319"/>
                      <a:pt x="1521" y="325"/>
                      <a:pt x="1529" y="328"/>
                    </a:cubicBezTo>
                    <a:cubicBezTo>
                      <a:pt x="1538" y="331"/>
                      <a:pt x="1546" y="333"/>
                      <a:pt x="1555" y="333"/>
                    </a:cubicBezTo>
                    <a:cubicBezTo>
                      <a:pt x="1574" y="333"/>
                      <a:pt x="1588" y="325"/>
                      <a:pt x="1603" y="311"/>
                    </a:cubicBezTo>
                    <a:cubicBezTo>
                      <a:pt x="1611" y="300"/>
                      <a:pt x="1617" y="277"/>
                      <a:pt x="1617" y="246"/>
                    </a:cubicBezTo>
                    <a:cubicBezTo>
                      <a:pt x="1617" y="215"/>
                      <a:pt x="1611" y="195"/>
                      <a:pt x="1600" y="181"/>
                    </a:cubicBezTo>
                    <a:close/>
                    <a:moveTo>
                      <a:pt x="1408" y="0"/>
                    </a:moveTo>
                    <a:lnTo>
                      <a:pt x="1493" y="0"/>
                    </a:lnTo>
                    <a:lnTo>
                      <a:pt x="1493" y="133"/>
                    </a:lnTo>
                    <a:cubicBezTo>
                      <a:pt x="1504" y="122"/>
                      <a:pt x="1515" y="113"/>
                      <a:pt x="1529" y="108"/>
                    </a:cubicBezTo>
                    <a:cubicBezTo>
                      <a:pt x="1543" y="102"/>
                      <a:pt x="1560" y="99"/>
                      <a:pt x="1577" y="99"/>
                    </a:cubicBezTo>
                    <a:cubicBezTo>
                      <a:pt x="1597" y="99"/>
                      <a:pt x="1614" y="102"/>
                      <a:pt x="1628" y="108"/>
                    </a:cubicBezTo>
                    <a:cubicBezTo>
                      <a:pt x="1642" y="113"/>
                      <a:pt x="1656" y="122"/>
                      <a:pt x="1667" y="133"/>
                    </a:cubicBezTo>
                    <a:cubicBezTo>
                      <a:pt x="1679" y="144"/>
                      <a:pt x="1687" y="158"/>
                      <a:pt x="1693" y="175"/>
                    </a:cubicBezTo>
                    <a:cubicBezTo>
                      <a:pt x="1699" y="192"/>
                      <a:pt x="1701" y="212"/>
                      <a:pt x="1701" y="235"/>
                    </a:cubicBezTo>
                    <a:cubicBezTo>
                      <a:pt x="1701" y="260"/>
                      <a:pt x="1699" y="283"/>
                      <a:pt x="1690" y="302"/>
                    </a:cubicBezTo>
                    <a:cubicBezTo>
                      <a:pt x="1684" y="322"/>
                      <a:pt x="1673" y="339"/>
                      <a:pt x="1662" y="353"/>
                    </a:cubicBezTo>
                    <a:cubicBezTo>
                      <a:pt x="1651" y="367"/>
                      <a:pt x="1636" y="376"/>
                      <a:pt x="1619" y="384"/>
                    </a:cubicBezTo>
                    <a:cubicBezTo>
                      <a:pt x="1603" y="390"/>
                      <a:pt x="1586" y="395"/>
                      <a:pt x="1566" y="395"/>
                    </a:cubicBezTo>
                    <a:cubicBezTo>
                      <a:pt x="1549" y="395"/>
                      <a:pt x="1535" y="393"/>
                      <a:pt x="1521" y="384"/>
                    </a:cubicBezTo>
                    <a:cubicBezTo>
                      <a:pt x="1507" y="379"/>
                      <a:pt x="1495" y="367"/>
                      <a:pt x="1484" y="356"/>
                    </a:cubicBezTo>
                    <a:lnTo>
                      <a:pt x="1470" y="384"/>
                    </a:lnTo>
                    <a:lnTo>
                      <a:pt x="1408" y="384"/>
                    </a:lnTo>
                    <a:lnTo>
                      <a:pt x="1408" y="0"/>
                    </a:lnTo>
                    <a:close/>
                    <a:moveTo>
                      <a:pt x="1834" y="390"/>
                    </a:moveTo>
                    <a:lnTo>
                      <a:pt x="1749" y="390"/>
                    </a:lnTo>
                    <a:lnTo>
                      <a:pt x="1749" y="0"/>
                    </a:lnTo>
                    <a:lnTo>
                      <a:pt x="1834" y="0"/>
                    </a:lnTo>
                    <a:lnTo>
                      <a:pt x="1834" y="390"/>
                    </a:lnTo>
                    <a:close/>
                    <a:moveTo>
                      <a:pt x="1984" y="167"/>
                    </a:moveTo>
                    <a:cubicBezTo>
                      <a:pt x="1972" y="178"/>
                      <a:pt x="1967" y="195"/>
                      <a:pt x="1964" y="218"/>
                    </a:cubicBezTo>
                    <a:lnTo>
                      <a:pt x="2082" y="218"/>
                    </a:lnTo>
                    <a:cubicBezTo>
                      <a:pt x="2082" y="195"/>
                      <a:pt x="2077" y="178"/>
                      <a:pt x="2065" y="167"/>
                    </a:cubicBezTo>
                    <a:cubicBezTo>
                      <a:pt x="2057" y="158"/>
                      <a:pt x="2043" y="153"/>
                      <a:pt x="2023" y="153"/>
                    </a:cubicBezTo>
                    <a:cubicBezTo>
                      <a:pt x="2006" y="153"/>
                      <a:pt x="1995" y="158"/>
                      <a:pt x="1984" y="167"/>
                    </a:cubicBezTo>
                    <a:close/>
                    <a:moveTo>
                      <a:pt x="2167" y="308"/>
                    </a:moveTo>
                    <a:cubicBezTo>
                      <a:pt x="2166" y="311"/>
                      <a:pt x="2166" y="314"/>
                      <a:pt x="2165" y="316"/>
                    </a:cubicBezTo>
                    <a:lnTo>
                      <a:pt x="2167" y="316"/>
                    </a:lnTo>
                    <a:lnTo>
                      <a:pt x="2167" y="308"/>
                    </a:lnTo>
                    <a:close/>
                    <a:moveTo>
                      <a:pt x="2153" y="345"/>
                    </a:moveTo>
                    <a:cubicBezTo>
                      <a:pt x="2147" y="356"/>
                      <a:pt x="2137" y="364"/>
                      <a:pt x="2125" y="373"/>
                    </a:cubicBezTo>
                    <a:cubicBezTo>
                      <a:pt x="2114" y="381"/>
                      <a:pt x="2099" y="387"/>
                      <a:pt x="2085" y="393"/>
                    </a:cubicBezTo>
                    <a:cubicBezTo>
                      <a:pt x="2068" y="398"/>
                      <a:pt x="2052" y="398"/>
                      <a:pt x="2029" y="398"/>
                    </a:cubicBezTo>
                    <a:cubicBezTo>
                      <a:pt x="2007" y="398"/>
                      <a:pt x="1986" y="395"/>
                      <a:pt x="1969" y="387"/>
                    </a:cubicBezTo>
                    <a:cubicBezTo>
                      <a:pt x="1952" y="381"/>
                      <a:pt x="1936" y="370"/>
                      <a:pt x="1924" y="359"/>
                    </a:cubicBezTo>
                    <a:cubicBezTo>
                      <a:pt x="1910" y="348"/>
                      <a:pt x="1902" y="331"/>
                      <a:pt x="1893" y="314"/>
                    </a:cubicBezTo>
                    <a:cubicBezTo>
                      <a:pt x="1885" y="297"/>
                      <a:pt x="1882" y="274"/>
                      <a:pt x="1882" y="252"/>
                    </a:cubicBezTo>
                    <a:cubicBezTo>
                      <a:pt x="1882" y="229"/>
                      <a:pt x="1885" y="206"/>
                      <a:pt x="1893" y="189"/>
                    </a:cubicBezTo>
                    <a:cubicBezTo>
                      <a:pt x="1899" y="170"/>
                      <a:pt x="1910" y="156"/>
                      <a:pt x="1921" y="144"/>
                    </a:cubicBezTo>
                    <a:cubicBezTo>
                      <a:pt x="1933" y="133"/>
                      <a:pt x="1950" y="122"/>
                      <a:pt x="1967" y="116"/>
                    </a:cubicBezTo>
                    <a:cubicBezTo>
                      <a:pt x="1984" y="110"/>
                      <a:pt x="2004" y="108"/>
                      <a:pt x="2026" y="108"/>
                    </a:cubicBezTo>
                    <a:cubicBezTo>
                      <a:pt x="2049" y="108"/>
                      <a:pt x="2068" y="110"/>
                      <a:pt x="2085" y="119"/>
                    </a:cubicBezTo>
                    <a:cubicBezTo>
                      <a:pt x="2102" y="125"/>
                      <a:pt x="2119" y="136"/>
                      <a:pt x="2130" y="150"/>
                    </a:cubicBezTo>
                    <a:cubicBezTo>
                      <a:pt x="2142" y="164"/>
                      <a:pt x="2153" y="181"/>
                      <a:pt x="2158" y="204"/>
                    </a:cubicBezTo>
                    <a:cubicBezTo>
                      <a:pt x="2164" y="223"/>
                      <a:pt x="2170" y="249"/>
                      <a:pt x="2170" y="277"/>
                    </a:cubicBezTo>
                    <a:lnTo>
                      <a:pt x="1967" y="277"/>
                    </a:lnTo>
                    <a:cubicBezTo>
                      <a:pt x="1969" y="302"/>
                      <a:pt x="1978" y="319"/>
                      <a:pt x="1989" y="331"/>
                    </a:cubicBezTo>
                    <a:cubicBezTo>
                      <a:pt x="2000" y="342"/>
                      <a:pt x="2015" y="348"/>
                      <a:pt x="2034" y="348"/>
                    </a:cubicBezTo>
                    <a:cubicBezTo>
                      <a:pt x="2048" y="348"/>
                      <a:pt x="2060" y="345"/>
                      <a:pt x="2065" y="339"/>
                    </a:cubicBezTo>
                    <a:cubicBezTo>
                      <a:pt x="2074" y="333"/>
                      <a:pt x="2079" y="325"/>
                      <a:pt x="2082" y="316"/>
                    </a:cubicBezTo>
                    <a:lnTo>
                      <a:pt x="2165" y="316"/>
                    </a:lnTo>
                    <a:cubicBezTo>
                      <a:pt x="2162" y="327"/>
                      <a:pt x="2157" y="336"/>
                      <a:pt x="2153" y="3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F865A1-0B07-48FB-9AC1-F4DB592528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5213" y="1316989"/>
              <a:ext cx="2721600" cy="2468880"/>
              <a:chOff x="3684588" y="5143500"/>
              <a:chExt cx="2222500" cy="2016125"/>
            </a:xfrm>
            <a:solidFill>
              <a:schemeClr val="bg2"/>
            </a:solidFill>
          </p:grpSpPr>
          <p:sp>
            <p:nvSpPr>
              <p:cNvPr id="9" name="Freeform 1">
                <a:extLst>
                  <a:ext uri="{FF2B5EF4-FFF2-40B4-BE49-F238E27FC236}">
                    <a16:creationId xmlns:a16="http://schemas.microsoft.com/office/drawing/2014/main" id="{569CAA9B-BE16-447E-9F54-733408E6D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113" y="6102350"/>
                <a:ext cx="285750" cy="1057275"/>
              </a:xfrm>
              <a:custGeom>
                <a:avLst/>
                <a:gdLst>
                  <a:gd name="T0" fmla="*/ 422 w 793"/>
                  <a:gd name="T1" fmla="*/ 2934 h 2935"/>
                  <a:gd name="T2" fmla="*/ 383 w 793"/>
                  <a:gd name="T3" fmla="*/ 2928 h 2935"/>
                  <a:gd name="T4" fmla="*/ 301 w 793"/>
                  <a:gd name="T5" fmla="*/ 2768 h 2935"/>
                  <a:gd name="T6" fmla="*/ 34 w 793"/>
                  <a:gd name="T7" fmla="*/ 206 h 2935"/>
                  <a:gd name="T8" fmla="*/ 82 w 793"/>
                  <a:gd name="T9" fmla="*/ 34 h 2935"/>
                  <a:gd name="T10" fmla="*/ 254 w 793"/>
                  <a:gd name="T11" fmla="*/ 82 h 2935"/>
                  <a:gd name="T12" fmla="*/ 541 w 793"/>
                  <a:gd name="T13" fmla="*/ 2849 h 2935"/>
                  <a:gd name="T14" fmla="*/ 422 w 793"/>
                  <a:gd name="T15" fmla="*/ 2934 h 2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3" h="2935">
                    <a:moveTo>
                      <a:pt x="422" y="2934"/>
                    </a:moveTo>
                    <a:cubicBezTo>
                      <a:pt x="408" y="2934"/>
                      <a:pt x="397" y="2931"/>
                      <a:pt x="383" y="2928"/>
                    </a:cubicBezTo>
                    <a:cubicBezTo>
                      <a:pt x="315" y="2906"/>
                      <a:pt x="281" y="2835"/>
                      <a:pt x="301" y="2768"/>
                    </a:cubicBezTo>
                    <a:cubicBezTo>
                      <a:pt x="530" y="2071"/>
                      <a:pt x="403" y="851"/>
                      <a:pt x="34" y="206"/>
                    </a:cubicBezTo>
                    <a:cubicBezTo>
                      <a:pt x="0" y="147"/>
                      <a:pt x="20" y="68"/>
                      <a:pt x="82" y="34"/>
                    </a:cubicBezTo>
                    <a:cubicBezTo>
                      <a:pt x="141" y="0"/>
                      <a:pt x="220" y="20"/>
                      <a:pt x="254" y="82"/>
                    </a:cubicBezTo>
                    <a:cubicBezTo>
                      <a:pt x="659" y="790"/>
                      <a:pt x="792" y="2082"/>
                      <a:pt x="541" y="2849"/>
                    </a:cubicBezTo>
                    <a:cubicBezTo>
                      <a:pt x="524" y="2900"/>
                      <a:pt x="473" y="2934"/>
                      <a:pt x="422" y="2934"/>
                    </a:cubicBezTo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2">
                <a:extLst>
                  <a:ext uri="{FF2B5EF4-FFF2-40B4-BE49-F238E27FC236}">
                    <a16:creationId xmlns:a16="http://schemas.microsoft.com/office/drawing/2014/main" id="{51EDE8E4-2892-4A22-A4B1-134090E44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5822950"/>
                <a:ext cx="750887" cy="1289050"/>
              </a:xfrm>
              <a:custGeom>
                <a:avLst/>
                <a:gdLst>
                  <a:gd name="T0" fmla="*/ 475 w 2086"/>
                  <a:gd name="T1" fmla="*/ 3580 h 3581"/>
                  <a:gd name="T2" fmla="*/ 424 w 2086"/>
                  <a:gd name="T3" fmla="*/ 3569 h 3581"/>
                  <a:gd name="T4" fmla="*/ 359 w 2086"/>
                  <a:gd name="T5" fmla="*/ 3402 h 3581"/>
                  <a:gd name="T6" fmla="*/ 325 w 2086"/>
                  <a:gd name="T7" fmla="*/ 1642 h 3581"/>
                  <a:gd name="T8" fmla="*/ 399 w 2086"/>
                  <a:gd name="T9" fmla="*/ 1479 h 3581"/>
                  <a:gd name="T10" fmla="*/ 562 w 2086"/>
                  <a:gd name="T11" fmla="*/ 1552 h 3581"/>
                  <a:gd name="T12" fmla="*/ 591 w 2086"/>
                  <a:gd name="T13" fmla="*/ 3501 h 3581"/>
                  <a:gd name="T14" fmla="*/ 475 w 2086"/>
                  <a:gd name="T15" fmla="*/ 3580 h 3581"/>
                  <a:gd name="T16" fmla="*/ 306 w 2086"/>
                  <a:gd name="T17" fmla="*/ 1273 h 3581"/>
                  <a:gd name="T18" fmla="*/ 356 w 2086"/>
                  <a:gd name="T19" fmla="*/ 1101 h 3581"/>
                  <a:gd name="T20" fmla="*/ 300 w 2086"/>
                  <a:gd name="T21" fmla="*/ 700 h 3581"/>
                  <a:gd name="T22" fmla="*/ 557 w 2086"/>
                  <a:gd name="T23" fmla="*/ 393 h 3581"/>
                  <a:gd name="T24" fmla="*/ 1219 w 2086"/>
                  <a:gd name="T25" fmla="*/ 522 h 3581"/>
                  <a:gd name="T26" fmla="*/ 1465 w 2086"/>
                  <a:gd name="T27" fmla="*/ 917 h 3581"/>
                  <a:gd name="T28" fmla="*/ 1631 w 2086"/>
                  <a:gd name="T29" fmla="*/ 982 h 3581"/>
                  <a:gd name="T30" fmla="*/ 1696 w 2086"/>
                  <a:gd name="T31" fmla="*/ 816 h 3581"/>
                  <a:gd name="T32" fmla="*/ 1405 w 2086"/>
                  <a:gd name="T33" fmla="*/ 350 h 3581"/>
                  <a:gd name="T34" fmla="*/ 438 w 2086"/>
                  <a:gd name="T35" fmla="*/ 170 h 3581"/>
                  <a:gd name="T36" fmla="*/ 57 w 2086"/>
                  <a:gd name="T37" fmla="*/ 630 h 3581"/>
                  <a:gd name="T38" fmla="*/ 136 w 2086"/>
                  <a:gd name="T39" fmla="*/ 1225 h 3581"/>
                  <a:gd name="T40" fmla="*/ 246 w 2086"/>
                  <a:gd name="T41" fmla="*/ 1290 h 3581"/>
                  <a:gd name="T42" fmla="*/ 306 w 2086"/>
                  <a:gd name="T43" fmla="*/ 1273 h 3581"/>
                  <a:gd name="T44" fmla="*/ 1953 w 2086"/>
                  <a:gd name="T45" fmla="*/ 3380 h 3581"/>
                  <a:gd name="T46" fmla="*/ 1877 w 2086"/>
                  <a:gd name="T47" fmla="*/ 1349 h 3581"/>
                  <a:gd name="T48" fmla="*/ 1721 w 2086"/>
                  <a:gd name="T49" fmla="*/ 1259 h 3581"/>
                  <a:gd name="T50" fmla="*/ 1631 w 2086"/>
                  <a:gd name="T51" fmla="*/ 1414 h 3581"/>
                  <a:gd name="T52" fmla="*/ 1707 w 2086"/>
                  <a:gd name="T53" fmla="*/ 3318 h 3581"/>
                  <a:gd name="T54" fmla="*/ 1798 w 2086"/>
                  <a:gd name="T55" fmla="*/ 3473 h 3581"/>
                  <a:gd name="T56" fmla="*/ 1829 w 2086"/>
                  <a:gd name="T57" fmla="*/ 3476 h 3581"/>
                  <a:gd name="T58" fmla="*/ 1953 w 2086"/>
                  <a:gd name="T59" fmla="*/ 3380 h 3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86" h="3581">
                    <a:moveTo>
                      <a:pt x="475" y="3580"/>
                    </a:moveTo>
                    <a:cubicBezTo>
                      <a:pt x="458" y="3580"/>
                      <a:pt x="441" y="3577"/>
                      <a:pt x="424" y="3569"/>
                    </a:cubicBezTo>
                    <a:cubicBezTo>
                      <a:pt x="359" y="3541"/>
                      <a:pt x="331" y="3464"/>
                      <a:pt x="359" y="3402"/>
                    </a:cubicBezTo>
                    <a:cubicBezTo>
                      <a:pt x="574" y="2920"/>
                      <a:pt x="562" y="2276"/>
                      <a:pt x="325" y="1642"/>
                    </a:cubicBezTo>
                    <a:cubicBezTo>
                      <a:pt x="300" y="1578"/>
                      <a:pt x="334" y="1504"/>
                      <a:pt x="399" y="1479"/>
                    </a:cubicBezTo>
                    <a:cubicBezTo>
                      <a:pt x="464" y="1454"/>
                      <a:pt x="537" y="1487"/>
                      <a:pt x="562" y="1552"/>
                    </a:cubicBezTo>
                    <a:cubicBezTo>
                      <a:pt x="822" y="2248"/>
                      <a:pt x="833" y="2959"/>
                      <a:pt x="591" y="3501"/>
                    </a:cubicBezTo>
                    <a:cubicBezTo>
                      <a:pt x="571" y="3552"/>
                      <a:pt x="523" y="3580"/>
                      <a:pt x="475" y="3580"/>
                    </a:cubicBezTo>
                    <a:close/>
                    <a:moveTo>
                      <a:pt x="306" y="1273"/>
                    </a:moveTo>
                    <a:cubicBezTo>
                      <a:pt x="368" y="1239"/>
                      <a:pt x="390" y="1163"/>
                      <a:pt x="356" y="1101"/>
                    </a:cubicBezTo>
                    <a:cubicBezTo>
                      <a:pt x="280" y="963"/>
                      <a:pt x="261" y="827"/>
                      <a:pt x="300" y="700"/>
                    </a:cubicBezTo>
                    <a:cubicBezTo>
                      <a:pt x="337" y="573"/>
                      <a:pt x="435" y="457"/>
                      <a:pt x="557" y="393"/>
                    </a:cubicBezTo>
                    <a:cubicBezTo>
                      <a:pt x="723" y="305"/>
                      <a:pt x="996" y="285"/>
                      <a:pt x="1219" y="522"/>
                    </a:cubicBezTo>
                    <a:cubicBezTo>
                      <a:pt x="1306" y="615"/>
                      <a:pt x="1388" y="748"/>
                      <a:pt x="1465" y="917"/>
                    </a:cubicBezTo>
                    <a:cubicBezTo>
                      <a:pt x="1493" y="982"/>
                      <a:pt x="1566" y="1010"/>
                      <a:pt x="1631" y="982"/>
                    </a:cubicBezTo>
                    <a:cubicBezTo>
                      <a:pt x="1696" y="954"/>
                      <a:pt x="1724" y="881"/>
                      <a:pt x="1696" y="816"/>
                    </a:cubicBezTo>
                    <a:cubicBezTo>
                      <a:pt x="1611" y="621"/>
                      <a:pt x="1513" y="466"/>
                      <a:pt x="1405" y="350"/>
                    </a:cubicBezTo>
                    <a:cubicBezTo>
                      <a:pt x="1146" y="74"/>
                      <a:pt x="757" y="0"/>
                      <a:pt x="438" y="170"/>
                    </a:cubicBezTo>
                    <a:cubicBezTo>
                      <a:pt x="252" y="268"/>
                      <a:pt x="113" y="435"/>
                      <a:pt x="57" y="630"/>
                    </a:cubicBezTo>
                    <a:cubicBezTo>
                      <a:pt x="0" y="824"/>
                      <a:pt x="26" y="1030"/>
                      <a:pt x="136" y="1225"/>
                    </a:cubicBezTo>
                    <a:cubicBezTo>
                      <a:pt x="159" y="1267"/>
                      <a:pt x="201" y="1290"/>
                      <a:pt x="246" y="1290"/>
                    </a:cubicBezTo>
                    <a:cubicBezTo>
                      <a:pt x="266" y="1290"/>
                      <a:pt x="286" y="1284"/>
                      <a:pt x="306" y="1273"/>
                    </a:cubicBezTo>
                    <a:close/>
                    <a:moveTo>
                      <a:pt x="1953" y="3380"/>
                    </a:moveTo>
                    <a:cubicBezTo>
                      <a:pt x="2085" y="2858"/>
                      <a:pt x="2054" y="2042"/>
                      <a:pt x="1877" y="1349"/>
                    </a:cubicBezTo>
                    <a:cubicBezTo>
                      <a:pt x="1860" y="1281"/>
                      <a:pt x="1789" y="1242"/>
                      <a:pt x="1721" y="1259"/>
                    </a:cubicBezTo>
                    <a:cubicBezTo>
                      <a:pt x="1654" y="1276"/>
                      <a:pt x="1614" y="1346"/>
                      <a:pt x="1631" y="1414"/>
                    </a:cubicBezTo>
                    <a:cubicBezTo>
                      <a:pt x="1800" y="2068"/>
                      <a:pt x="1831" y="2835"/>
                      <a:pt x="1707" y="3318"/>
                    </a:cubicBezTo>
                    <a:cubicBezTo>
                      <a:pt x="1690" y="3385"/>
                      <a:pt x="1730" y="3453"/>
                      <a:pt x="1798" y="3473"/>
                    </a:cubicBezTo>
                    <a:cubicBezTo>
                      <a:pt x="1809" y="3476"/>
                      <a:pt x="1817" y="3476"/>
                      <a:pt x="1829" y="3476"/>
                    </a:cubicBezTo>
                    <a:cubicBezTo>
                      <a:pt x="1888" y="3476"/>
                      <a:pt x="1939" y="3436"/>
                      <a:pt x="1953" y="338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656575AA-6053-4D55-95A3-7F2E2EBA2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225" y="5597525"/>
                <a:ext cx="1228725" cy="1463675"/>
              </a:xfrm>
              <a:custGeom>
                <a:avLst/>
                <a:gdLst>
                  <a:gd name="T0" fmla="*/ 463 w 3412"/>
                  <a:gd name="T1" fmla="*/ 4065 h 4066"/>
                  <a:gd name="T2" fmla="*/ 409 w 3412"/>
                  <a:gd name="T3" fmla="*/ 4054 h 4066"/>
                  <a:gd name="T4" fmla="*/ 350 w 3412"/>
                  <a:gd name="T5" fmla="*/ 3885 h 4066"/>
                  <a:gd name="T6" fmla="*/ 483 w 3412"/>
                  <a:gd name="T7" fmla="*/ 2744 h 4066"/>
                  <a:gd name="T8" fmla="*/ 556 w 3412"/>
                  <a:gd name="T9" fmla="*/ 2581 h 4066"/>
                  <a:gd name="T10" fmla="*/ 720 w 3412"/>
                  <a:gd name="T11" fmla="*/ 2654 h 4066"/>
                  <a:gd name="T12" fmla="*/ 581 w 3412"/>
                  <a:gd name="T13" fmla="*/ 3992 h 4066"/>
                  <a:gd name="T14" fmla="*/ 463 w 3412"/>
                  <a:gd name="T15" fmla="*/ 4065 h 4066"/>
                  <a:gd name="T16" fmla="*/ 443 w 3412"/>
                  <a:gd name="T17" fmla="*/ 2358 h 4066"/>
                  <a:gd name="T18" fmla="*/ 505 w 3412"/>
                  <a:gd name="T19" fmla="*/ 2192 h 4066"/>
                  <a:gd name="T20" fmla="*/ 342 w 3412"/>
                  <a:gd name="T21" fmla="*/ 1679 h 4066"/>
                  <a:gd name="T22" fmla="*/ 883 w 3412"/>
                  <a:gd name="T23" fmla="*/ 477 h 4066"/>
                  <a:gd name="T24" fmla="*/ 1814 w 3412"/>
                  <a:gd name="T25" fmla="*/ 369 h 4066"/>
                  <a:gd name="T26" fmla="*/ 1974 w 3412"/>
                  <a:gd name="T27" fmla="*/ 290 h 4066"/>
                  <a:gd name="T28" fmla="*/ 1895 w 3412"/>
                  <a:gd name="T29" fmla="*/ 130 h 4066"/>
                  <a:gd name="T30" fmla="*/ 756 w 3412"/>
                  <a:gd name="T31" fmla="*/ 257 h 4066"/>
                  <a:gd name="T32" fmla="*/ 90 w 3412"/>
                  <a:gd name="T33" fmla="*/ 1715 h 4066"/>
                  <a:gd name="T34" fmla="*/ 274 w 3412"/>
                  <a:gd name="T35" fmla="*/ 2296 h 4066"/>
                  <a:gd name="T36" fmla="*/ 390 w 3412"/>
                  <a:gd name="T37" fmla="*/ 2369 h 4066"/>
                  <a:gd name="T38" fmla="*/ 443 w 3412"/>
                  <a:gd name="T39" fmla="*/ 2358 h 4066"/>
                  <a:gd name="T40" fmla="*/ 3148 w 3412"/>
                  <a:gd name="T41" fmla="*/ 2012 h 4066"/>
                  <a:gd name="T42" fmla="*/ 3233 w 3412"/>
                  <a:gd name="T43" fmla="*/ 1854 h 4066"/>
                  <a:gd name="T44" fmla="*/ 2353 w 3412"/>
                  <a:gd name="T45" fmla="*/ 358 h 4066"/>
                  <a:gd name="T46" fmla="*/ 2178 w 3412"/>
                  <a:gd name="T47" fmla="*/ 392 h 4066"/>
                  <a:gd name="T48" fmla="*/ 2212 w 3412"/>
                  <a:gd name="T49" fmla="*/ 567 h 4066"/>
                  <a:gd name="T50" fmla="*/ 2993 w 3412"/>
                  <a:gd name="T51" fmla="*/ 1927 h 4066"/>
                  <a:gd name="T52" fmla="*/ 3115 w 3412"/>
                  <a:gd name="T53" fmla="*/ 2017 h 4066"/>
                  <a:gd name="T54" fmla="*/ 3148 w 3412"/>
                  <a:gd name="T55" fmla="*/ 2012 h 4066"/>
                  <a:gd name="T56" fmla="*/ 3298 w 3412"/>
                  <a:gd name="T57" fmla="*/ 3825 h 4066"/>
                  <a:gd name="T58" fmla="*/ 3340 w 3412"/>
                  <a:gd name="T59" fmla="*/ 2358 h 4066"/>
                  <a:gd name="T60" fmla="*/ 3194 w 3412"/>
                  <a:gd name="T61" fmla="*/ 2256 h 4066"/>
                  <a:gd name="T62" fmla="*/ 3092 w 3412"/>
                  <a:gd name="T63" fmla="*/ 2403 h 4066"/>
                  <a:gd name="T64" fmla="*/ 3052 w 3412"/>
                  <a:gd name="T65" fmla="*/ 3760 h 4066"/>
                  <a:gd name="T66" fmla="*/ 3146 w 3412"/>
                  <a:gd name="T67" fmla="*/ 3913 h 4066"/>
                  <a:gd name="T68" fmla="*/ 3177 w 3412"/>
                  <a:gd name="T69" fmla="*/ 3916 h 4066"/>
                  <a:gd name="T70" fmla="*/ 3298 w 3412"/>
                  <a:gd name="T71" fmla="*/ 3825 h 4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12" h="4066">
                    <a:moveTo>
                      <a:pt x="463" y="4065"/>
                    </a:moveTo>
                    <a:cubicBezTo>
                      <a:pt x="446" y="4065"/>
                      <a:pt x="426" y="4062"/>
                      <a:pt x="409" y="4054"/>
                    </a:cubicBezTo>
                    <a:cubicBezTo>
                      <a:pt x="347" y="4023"/>
                      <a:pt x="319" y="3949"/>
                      <a:pt x="350" y="3885"/>
                    </a:cubicBezTo>
                    <a:cubicBezTo>
                      <a:pt x="624" y="3303"/>
                      <a:pt x="576" y="2993"/>
                      <a:pt x="483" y="2744"/>
                    </a:cubicBezTo>
                    <a:cubicBezTo>
                      <a:pt x="457" y="2680"/>
                      <a:pt x="491" y="2606"/>
                      <a:pt x="556" y="2581"/>
                    </a:cubicBezTo>
                    <a:cubicBezTo>
                      <a:pt x="621" y="2555"/>
                      <a:pt x="694" y="2589"/>
                      <a:pt x="720" y="2654"/>
                    </a:cubicBezTo>
                    <a:cubicBezTo>
                      <a:pt x="827" y="2942"/>
                      <a:pt x="895" y="3326"/>
                      <a:pt x="581" y="3992"/>
                    </a:cubicBezTo>
                    <a:cubicBezTo>
                      <a:pt x="556" y="4037"/>
                      <a:pt x="511" y="4065"/>
                      <a:pt x="463" y="4065"/>
                    </a:cubicBezTo>
                    <a:close/>
                    <a:moveTo>
                      <a:pt x="443" y="2358"/>
                    </a:moveTo>
                    <a:cubicBezTo>
                      <a:pt x="505" y="2330"/>
                      <a:pt x="533" y="2253"/>
                      <a:pt x="505" y="2192"/>
                    </a:cubicBezTo>
                    <a:cubicBezTo>
                      <a:pt x="443" y="2057"/>
                      <a:pt x="375" y="1890"/>
                      <a:pt x="342" y="1679"/>
                    </a:cubicBezTo>
                    <a:cubicBezTo>
                      <a:pt x="268" y="1196"/>
                      <a:pt x="491" y="702"/>
                      <a:pt x="883" y="477"/>
                    </a:cubicBezTo>
                    <a:cubicBezTo>
                      <a:pt x="1197" y="299"/>
                      <a:pt x="1501" y="262"/>
                      <a:pt x="1814" y="369"/>
                    </a:cubicBezTo>
                    <a:cubicBezTo>
                      <a:pt x="1879" y="392"/>
                      <a:pt x="1952" y="354"/>
                      <a:pt x="1974" y="290"/>
                    </a:cubicBezTo>
                    <a:cubicBezTo>
                      <a:pt x="1997" y="225"/>
                      <a:pt x="1960" y="152"/>
                      <a:pt x="1895" y="130"/>
                    </a:cubicBezTo>
                    <a:cubicBezTo>
                      <a:pt x="1507" y="0"/>
                      <a:pt x="1135" y="39"/>
                      <a:pt x="756" y="257"/>
                    </a:cubicBezTo>
                    <a:cubicBezTo>
                      <a:pt x="274" y="533"/>
                      <a:pt x="0" y="1134"/>
                      <a:pt x="90" y="1715"/>
                    </a:cubicBezTo>
                    <a:cubicBezTo>
                      <a:pt x="127" y="1961"/>
                      <a:pt x="209" y="2156"/>
                      <a:pt x="274" y="2296"/>
                    </a:cubicBezTo>
                    <a:cubicBezTo>
                      <a:pt x="296" y="2341"/>
                      <a:pt x="342" y="2369"/>
                      <a:pt x="390" y="2369"/>
                    </a:cubicBezTo>
                    <a:cubicBezTo>
                      <a:pt x="406" y="2369"/>
                      <a:pt x="426" y="2366"/>
                      <a:pt x="443" y="2358"/>
                    </a:cubicBezTo>
                    <a:close/>
                    <a:moveTo>
                      <a:pt x="3148" y="2012"/>
                    </a:moveTo>
                    <a:cubicBezTo>
                      <a:pt x="3216" y="1992"/>
                      <a:pt x="3253" y="1921"/>
                      <a:pt x="3233" y="1854"/>
                    </a:cubicBezTo>
                    <a:cubicBezTo>
                      <a:pt x="2993" y="1078"/>
                      <a:pt x="2714" y="601"/>
                      <a:pt x="2353" y="358"/>
                    </a:cubicBezTo>
                    <a:cubicBezTo>
                      <a:pt x="2293" y="319"/>
                      <a:pt x="2217" y="336"/>
                      <a:pt x="2178" y="392"/>
                    </a:cubicBezTo>
                    <a:cubicBezTo>
                      <a:pt x="2138" y="451"/>
                      <a:pt x="2155" y="527"/>
                      <a:pt x="2212" y="567"/>
                    </a:cubicBezTo>
                    <a:cubicBezTo>
                      <a:pt x="2519" y="773"/>
                      <a:pt x="2773" y="1219"/>
                      <a:pt x="2993" y="1927"/>
                    </a:cubicBezTo>
                    <a:cubicBezTo>
                      <a:pt x="3010" y="1981"/>
                      <a:pt x="3061" y="2017"/>
                      <a:pt x="3115" y="2017"/>
                    </a:cubicBezTo>
                    <a:cubicBezTo>
                      <a:pt x="3123" y="2017"/>
                      <a:pt x="3134" y="2015"/>
                      <a:pt x="3148" y="2012"/>
                    </a:cubicBezTo>
                    <a:close/>
                    <a:moveTo>
                      <a:pt x="3298" y="3825"/>
                    </a:moveTo>
                    <a:cubicBezTo>
                      <a:pt x="3411" y="3374"/>
                      <a:pt x="3408" y="2713"/>
                      <a:pt x="3340" y="2358"/>
                    </a:cubicBezTo>
                    <a:cubicBezTo>
                      <a:pt x="3326" y="2290"/>
                      <a:pt x="3261" y="2245"/>
                      <a:pt x="3194" y="2256"/>
                    </a:cubicBezTo>
                    <a:cubicBezTo>
                      <a:pt x="3126" y="2270"/>
                      <a:pt x="3081" y="2335"/>
                      <a:pt x="3092" y="2403"/>
                    </a:cubicBezTo>
                    <a:cubicBezTo>
                      <a:pt x="3154" y="2730"/>
                      <a:pt x="3157" y="3343"/>
                      <a:pt x="3052" y="3760"/>
                    </a:cubicBezTo>
                    <a:cubicBezTo>
                      <a:pt x="3036" y="3828"/>
                      <a:pt x="3078" y="3896"/>
                      <a:pt x="3146" y="3913"/>
                    </a:cubicBezTo>
                    <a:cubicBezTo>
                      <a:pt x="3157" y="3916"/>
                      <a:pt x="3165" y="3916"/>
                      <a:pt x="3177" y="3916"/>
                    </a:cubicBezTo>
                    <a:cubicBezTo>
                      <a:pt x="3233" y="3918"/>
                      <a:pt x="3284" y="3882"/>
                      <a:pt x="3298" y="38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5215E666-50DE-4447-A021-3B97E6DAA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150" y="5351463"/>
                <a:ext cx="1646238" cy="1670050"/>
              </a:xfrm>
              <a:custGeom>
                <a:avLst/>
                <a:gdLst>
                  <a:gd name="T0" fmla="*/ 4354 w 4575"/>
                  <a:gd name="T1" fmla="*/ 4579 h 4639"/>
                  <a:gd name="T2" fmla="*/ 4325 w 4575"/>
                  <a:gd name="T3" fmla="*/ 4576 h 4639"/>
                  <a:gd name="T4" fmla="*/ 4232 w 4575"/>
                  <a:gd name="T5" fmla="*/ 4424 h 4639"/>
                  <a:gd name="T6" fmla="*/ 4320 w 4575"/>
                  <a:gd name="T7" fmla="*/ 3631 h 4639"/>
                  <a:gd name="T8" fmla="*/ 4444 w 4575"/>
                  <a:gd name="T9" fmla="*/ 3504 h 4639"/>
                  <a:gd name="T10" fmla="*/ 4444 w 4575"/>
                  <a:gd name="T11" fmla="*/ 3504 h 4639"/>
                  <a:gd name="T12" fmla="*/ 4571 w 4575"/>
                  <a:gd name="T13" fmla="*/ 3628 h 4639"/>
                  <a:gd name="T14" fmla="*/ 4478 w 4575"/>
                  <a:gd name="T15" fmla="*/ 4480 h 4639"/>
                  <a:gd name="T16" fmla="*/ 4354 w 4575"/>
                  <a:gd name="T17" fmla="*/ 4579 h 4639"/>
                  <a:gd name="T18" fmla="*/ 542 w 4575"/>
                  <a:gd name="T19" fmla="*/ 4570 h 4639"/>
                  <a:gd name="T20" fmla="*/ 486 w 4575"/>
                  <a:gd name="T21" fmla="*/ 3004 h 4639"/>
                  <a:gd name="T22" fmla="*/ 260 w 4575"/>
                  <a:gd name="T23" fmla="*/ 2212 h 4639"/>
                  <a:gd name="T24" fmla="*/ 683 w 4575"/>
                  <a:gd name="T25" fmla="*/ 1013 h 4639"/>
                  <a:gd name="T26" fmla="*/ 830 w 4575"/>
                  <a:gd name="T27" fmla="*/ 855 h 4639"/>
                  <a:gd name="T28" fmla="*/ 833 w 4575"/>
                  <a:gd name="T29" fmla="*/ 677 h 4639"/>
                  <a:gd name="T30" fmla="*/ 655 w 4575"/>
                  <a:gd name="T31" fmla="*/ 674 h 4639"/>
                  <a:gd name="T32" fmla="*/ 489 w 4575"/>
                  <a:gd name="T33" fmla="*/ 855 h 4639"/>
                  <a:gd name="T34" fmla="*/ 6 w 4575"/>
                  <a:gd name="T35" fmla="*/ 2212 h 4639"/>
                  <a:gd name="T36" fmla="*/ 257 w 4575"/>
                  <a:gd name="T37" fmla="*/ 3111 h 4639"/>
                  <a:gd name="T38" fmla="*/ 319 w 4575"/>
                  <a:gd name="T39" fmla="*/ 4452 h 4639"/>
                  <a:gd name="T40" fmla="*/ 370 w 4575"/>
                  <a:gd name="T41" fmla="*/ 4624 h 4639"/>
                  <a:gd name="T42" fmla="*/ 429 w 4575"/>
                  <a:gd name="T43" fmla="*/ 4638 h 4639"/>
                  <a:gd name="T44" fmla="*/ 542 w 4575"/>
                  <a:gd name="T45" fmla="*/ 4570 h 4639"/>
                  <a:gd name="T46" fmla="*/ 4438 w 4575"/>
                  <a:gd name="T47" fmla="*/ 3309 h 4639"/>
                  <a:gd name="T48" fmla="*/ 4560 w 4575"/>
                  <a:gd name="T49" fmla="*/ 3176 h 4639"/>
                  <a:gd name="T50" fmla="*/ 3039 w 4575"/>
                  <a:gd name="T51" fmla="*/ 344 h 4639"/>
                  <a:gd name="T52" fmla="*/ 1025 w 4575"/>
                  <a:gd name="T53" fmla="*/ 395 h 4639"/>
                  <a:gd name="T54" fmla="*/ 974 w 4575"/>
                  <a:gd name="T55" fmla="*/ 567 h 4639"/>
                  <a:gd name="T56" fmla="*/ 1146 w 4575"/>
                  <a:gd name="T57" fmla="*/ 618 h 4639"/>
                  <a:gd name="T58" fmla="*/ 2917 w 4575"/>
                  <a:gd name="T59" fmla="*/ 564 h 4639"/>
                  <a:gd name="T60" fmla="*/ 4311 w 4575"/>
                  <a:gd name="T61" fmla="*/ 3188 h 4639"/>
                  <a:gd name="T62" fmla="*/ 4438 w 4575"/>
                  <a:gd name="T63" fmla="*/ 3309 h 4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75" h="4639">
                    <a:moveTo>
                      <a:pt x="4354" y="4579"/>
                    </a:moveTo>
                    <a:cubicBezTo>
                      <a:pt x="4345" y="4579"/>
                      <a:pt x="4334" y="4579"/>
                      <a:pt x="4325" y="4576"/>
                    </a:cubicBezTo>
                    <a:cubicBezTo>
                      <a:pt x="4258" y="4559"/>
                      <a:pt x="4215" y="4491"/>
                      <a:pt x="4232" y="4424"/>
                    </a:cubicBezTo>
                    <a:cubicBezTo>
                      <a:pt x="4292" y="4172"/>
                      <a:pt x="4323" y="3904"/>
                      <a:pt x="4320" y="3631"/>
                    </a:cubicBezTo>
                    <a:cubicBezTo>
                      <a:pt x="4320" y="3560"/>
                      <a:pt x="4376" y="3504"/>
                      <a:pt x="4444" y="3504"/>
                    </a:cubicBezTo>
                    <a:lnTo>
                      <a:pt x="4444" y="3504"/>
                    </a:lnTo>
                    <a:cubicBezTo>
                      <a:pt x="4515" y="3504"/>
                      <a:pt x="4571" y="3560"/>
                      <a:pt x="4571" y="3628"/>
                    </a:cubicBezTo>
                    <a:cubicBezTo>
                      <a:pt x="4574" y="3921"/>
                      <a:pt x="4543" y="4209"/>
                      <a:pt x="4478" y="4480"/>
                    </a:cubicBezTo>
                    <a:cubicBezTo>
                      <a:pt x="4464" y="4539"/>
                      <a:pt x="4410" y="4579"/>
                      <a:pt x="4354" y="4579"/>
                    </a:cubicBezTo>
                    <a:close/>
                    <a:moveTo>
                      <a:pt x="542" y="4570"/>
                    </a:moveTo>
                    <a:cubicBezTo>
                      <a:pt x="898" y="3907"/>
                      <a:pt x="678" y="3427"/>
                      <a:pt x="486" y="3004"/>
                    </a:cubicBezTo>
                    <a:cubicBezTo>
                      <a:pt x="367" y="2746"/>
                      <a:pt x="254" y="2497"/>
                      <a:pt x="260" y="2212"/>
                    </a:cubicBezTo>
                    <a:cubicBezTo>
                      <a:pt x="266" y="1766"/>
                      <a:pt x="415" y="1340"/>
                      <a:pt x="683" y="1013"/>
                    </a:cubicBezTo>
                    <a:cubicBezTo>
                      <a:pt x="728" y="957"/>
                      <a:pt x="779" y="903"/>
                      <a:pt x="830" y="855"/>
                    </a:cubicBezTo>
                    <a:cubicBezTo>
                      <a:pt x="881" y="807"/>
                      <a:pt x="884" y="728"/>
                      <a:pt x="833" y="677"/>
                    </a:cubicBezTo>
                    <a:cubicBezTo>
                      <a:pt x="785" y="626"/>
                      <a:pt x="706" y="624"/>
                      <a:pt x="655" y="674"/>
                    </a:cubicBezTo>
                    <a:cubicBezTo>
                      <a:pt x="596" y="731"/>
                      <a:pt x="539" y="793"/>
                      <a:pt x="489" y="855"/>
                    </a:cubicBezTo>
                    <a:cubicBezTo>
                      <a:pt x="184" y="1227"/>
                      <a:pt x="14" y="1707"/>
                      <a:pt x="6" y="2212"/>
                    </a:cubicBezTo>
                    <a:cubicBezTo>
                      <a:pt x="0" y="2557"/>
                      <a:pt x="130" y="2839"/>
                      <a:pt x="257" y="3111"/>
                    </a:cubicBezTo>
                    <a:cubicBezTo>
                      <a:pt x="449" y="3535"/>
                      <a:pt x="616" y="3902"/>
                      <a:pt x="319" y="4452"/>
                    </a:cubicBezTo>
                    <a:cubicBezTo>
                      <a:pt x="285" y="4514"/>
                      <a:pt x="311" y="4590"/>
                      <a:pt x="370" y="4624"/>
                    </a:cubicBezTo>
                    <a:cubicBezTo>
                      <a:pt x="390" y="4635"/>
                      <a:pt x="410" y="4638"/>
                      <a:pt x="429" y="4638"/>
                    </a:cubicBezTo>
                    <a:cubicBezTo>
                      <a:pt x="477" y="4638"/>
                      <a:pt x="520" y="4613"/>
                      <a:pt x="542" y="4570"/>
                    </a:cubicBezTo>
                    <a:close/>
                    <a:moveTo>
                      <a:pt x="4438" y="3309"/>
                    </a:moveTo>
                    <a:cubicBezTo>
                      <a:pt x="4509" y="3306"/>
                      <a:pt x="4563" y="3247"/>
                      <a:pt x="4560" y="3176"/>
                    </a:cubicBezTo>
                    <a:cubicBezTo>
                      <a:pt x="4512" y="2201"/>
                      <a:pt x="4012" y="897"/>
                      <a:pt x="3039" y="344"/>
                    </a:cubicBezTo>
                    <a:cubicBezTo>
                      <a:pt x="2429" y="0"/>
                      <a:pt x="1733" y="17"/>
                      <a:pt x="1025" y="395"/>
                    </a:cubicBezTo>
                    <a:cubicBezTo>
                      <a:pt x="963" y="429"/>
                      <a:pt x="940" y="505"/>
                      <a:pt x="974" y="567"/>
                    </a:cubicBezTo>
                    <a:cubicBezTo>
                      <a:pt x="1008" y="629"/>
                      <a:pt x="1084" y="652"/>
                      <a:pt x="1146" y="618"/>
                    </a:cubicBezTo>
                    <a:cubicBezTo>
                      <a:pt x="1784" y="276"/>
                      <a:pt x="2378" y="260"/>
                      <a:pt x="2917" y="564"/>
                    </a:cubicBezTo>
                    <a:cubicBezTo>
                      <a:pt x="3544" y="917"/>
                      <a:pt x="4246" y="1891"/>
                      <a:pt x="4311" y="3188"/>
                    </a:cubicBezTo>
                    <a:cubicBezTo>
                      <a:pt x="4314" y="3255"/>
                      <a:pt x="4371" y="3309"/>
                      <a:pt x="4438" y="3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997C9AB-FCFE-43E9-830C-7767A03E3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588" y="5143500"/>
                <a:ext cx="2222500" cy="1770063"/>
              </a:xfrm>
              <a:custGeom>
                <a:avLst/>
                <a:gdLst>
                  <a:gd name="T0" fmla="*/ 5823 w 6172"/>
                  <a:gd name="T1" fmla="*/ 4912 h 4919"/>
                  <a:gd name="T2" fmla="*/ 5790 w 6172"/>
                  <a:gd name="T3" fmla="*/ 4906 h 4919"/>
                  <a:gd name="T4" fmla="*/ 5702 w 6172"/>
                  <a:gd name="T5" fmla="*/ 4751 h 4919"/>
                  <a:gd name="T6" fmla="*/ 5457 w 6172"/>
                  <a:gd name="T7" fmla="*/ 2221 h 4919"/>
                  <a:gd name="T8" fmla="*/ 5530 w 6172"/>
                  <a:gd name="T9" fmla="*/ 2057 h 4919"/>
                  <a:gd name="T10" fmla="*/ 5694 w 6172"/>
                  <a:gd name="T11" fmla="*/ 2131 h 4919"/>
                  <a:gd name="T12" fmla="*/ 5948 w 6172"/>
                  <a:gd name="T13" fmla="*/ 4822 h 4919"/>
                  <a:gd name="T14" fmla="*/ 5823 w 6172"/>
                  <a:gd name="T15" fmla="*/ 4912 h 4919"/>
                  <a:gd name="T16" fmla="*/ 5428 w 6172"/>
                  <a:gd name="T17" fmla="*/ 1863 h 4919"/>
                  <a:gd name="T18" fmla="*/ 5493 w 6172"/>
                  <a:gd name="T19" fmla="*/ 1696 h 4919"/>
                  <a:gd name="T20" fmla="*/ 3662 w 6172"/>
                  <a:gd name="T21" fmla="*/ 127 h 4919"/>
                  <a:gd name="T22" fmla="*/ 3507 w 6172"/>
                  <a:gd name="T23" fmla="*/ 218 h 4919"/>
                  <a:gd name="T24" fmla="*/ 3597 w 6172"/>
                  <a:gd name="T25" fmla="*/ 373 h 4919"/>
                  <a:gd name="T26" fmla="*/ 5262 w 6172"/>
                  <a:gd name="T27" fmla="*/ 1798 h 4919"/>
                  <a:gd name="T28" fmla="*/ 5378 w 6172"/>
                  <a:gd name="T29" fmla="*/ 1874 h 4919"/>
                  <a:gd name="T30" fmla="*/ 5428 w 6172"/>
                  <a:gd name="T31" fmla="*/ 1863 h 4919"/>
                  <a:gd name="T32" fmla="*/ 446 w 6172"/>
                  <a:gd name="T33" fmla="*/ 3375 h 4919"/>
                  <a:gd name="T34" fmla="*/ 539 w 6172"/>
                  <a:gd name="T35" fmla="*/ 3223 h 4919"/>
                  <a:gd name="T36" fmla="*/ 1662 w 6172"/>
                  <a:gd name="T37" fmla="*/ 649 h 4919"/>
                  <a:gd name="T38" fmla="*/ 3134 w 6172"/>
                  <a:gd name="T39" fmla="*/ 291 h 4919"/>
                  <a:gd name="T40" fmla="*/ 3270 w 6172"/>
                  <a:gd name="T41" fmla="*/ 172 h 4919"/>
                  <a:gd name="T42" fmla="*/ 3151 w 6172"/>
                  <a:gd name="T43" fmla="*/ 37 h 4919"/>
                  <a:gd name="T44" fmla="*/ 1535 w 6172"/>
                  <a:gd name="T45" fmla="*/ 429 h 4919"/>
                  <a:gd name="T46" fmla="*/ 291 w 6172"/>
                  <a:gd name="T47" fmla="*/ 3279 h 4919"/>
                  <a:gd name="T48" fmla="*/ 415 w 6172"/>
                  <a:gd name="T49" fmla="*/ 3378 h 4919"/>
                  <a:gd name="T50" fmla="*/ 446 w 6172"/>
                  <a:gd name="T51" fmla="*/ 3375 h 4919"/>
                  <a:gd name="T52" fmla="*/ 790 w 6172"/>
                  <a:gd name="T53" fmla="*/ 4878 h 4919"/>
                  <a:gd name="T54" fmla="*/ 821 w 6172"/>
                  <a:gd name="T55" fmla="*/ 3910 h 4919"/>
                  <a:gd name="T56" fmla="*/ 762 w 6172"/>
                  <a:gd name="T57" fmla="*/ 3809 h 4919"/>
                  <a:gd name="T58" fmla="*/ 708 w 6172"/>
                  <a:gd name="T59" fmla="*/ 3702 h 4919"/>
                  <a:gd name="T60" fmla="*/ 539 w 6172"/>
                  <a:gd name="T61" fmla="*/ 3642 h 4919"/>
                  <a:gd name="T62" fmla="*/ 480 w 6172"/>
                  <a:gd name="T63" fmla="*/ 3812 h 4919"/>
                  <a:gd name="T64" fmla="*/ 539 w 6172"/>
                  <a:gd name="T65" fmla="*/ 3927 h 4919"/>
                  <a:gd name="T66" fmla="*/ 604 w 6172"/>
                  <a:gd name="T67" fmla="*/ 4040 h 4919"/>
                  <a:gd name="T68" fmla="*/ 607 w 6172"/>
                  <a:gd name="T69" fmla="*/ 4706 h 4919"/>
                  <a:gd name="T70" fmla="*/ 612 w 6172"/>
                  <a:gd name="T71" fmla="*/ 4884 h 4919"/>
                  <a:gd name="T72" fmla="*/ 700 w 6172"/>
                  <a:gd name="T73" fmla="*/ 4918 h 4919"/>
                  <a:gd name="T74" fmla="*/ 790 w 6172"/>
                  <a:gd name="T75" fmla="*/ 4878 h 4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72" h="4919">
                    <a:moveTo>
                      <a:pt x="5823" y="4912"/>
                    </a:moveTo>
                    <a:cubicBezTo>
                      <a:pt x="5812" y="4912"/>
                      <a:pt x="5801" y="4909"/>
                      <a:pt x="5790" y="4906"/>
                    </a:cubicBezTo>
                    <a:cubicBezTo>
                      <a:pt x="5722" y="4887"/>
                      <a:pt x="5682" y="4816"/>
                      <a:pt x="5702" y="4751"/>
                    </a:cubicBezTo>
                    <a:cubicBezTo>
                      <a:pt x="5902" y="4051"/>
                      <a:pt x="5730" y="2949"/>
                      <a:pt x="5457" y="2221"/>
                    </a:cubicBezTo>
                    <a:cubicBezTo>
                      <a:pt x="5431" y="2156"/>
                      <a:pt x="5465" y="2083"/>
                      <a:pt x="5530" y="2057"/>
                    </a:cubicBezTo>
                    <a:cubicBezTo>
                      <a:pt x="5595" y="2032"/>
                      <a:pt x="5668" y="2066"/>
                      <a:pt x="5694" y="2131"/>
                    </a:cubicBezTo>
                    <a:cubicBezTo>
                      <a:pt x="5973" y="2876"/>
                      <a:pt x="6171" y="4032"/>
                      <a:pt x="5948" y="4822"/>
                    </a:cubicBezTo>
                    <a:cubicBezTo>
                      <a:pt x="5928" y="4875"/>
                      <a:pt x="5880" y="4912"/>
                      <a:pt x="5823" y="4912"/>
                    </a:cubicBezTo>
                    <a:close/>
                    <a:moveTo>
                      <a:pt x="5428" y="1863"/>
                    </a:moveTo>
                    <a:cubicBezTo>
                      <a:pt x="5493" y="1834"/>
                      <a:pt x="5521" y="1761"/>
                      <a:pt x="5493" y="1696"/>
                    </a:cubicBezTo>
                    <a:cubicBezTo>
                      <a:pt x="5163" y="931"/>
                      <a:pt x="4480" y="345"/>
                      <a:pt x="3662" y="127"/>
                    </a:cubicBezTo>
                    <a:cubicBezTo>
                      <a:pt x="3594" y="110"/>
                      <a:pt x="3526" y="150"/>
                      <a:pt x="3507" y="218"/>
                    </a:cubicBezTo>
                    <a:cubicBezTo>
                      <a:pt x="3490" y="285"/>
                      <a:pt x="3529" y="353"/>
                      <a:pt x="3597" y="373"/>
                    </a:cubicBezTo>
                    <a:cubicBezTo>
                      <a:pt x="4339" y="573"/>
                      <a:pt x="4963" y="1106"/>
                      <a:pt x="5262" y="1798"/>
                    </a:cubicBezTo>
                    <a:cubicBezTo>
                      <a:pt x="5282" y="1846"/>
                      <a:pt x="5330" y="1874"/>
                      <a:pt x="5378" y="1874"/>
                    </a:cubicBezTo>
                    <a:cubicBezTo>
                      <a:pt x="5394" y="1871"/>
                      <a:pt x="5411" y="1868"/>
                      <a:pt x="5428" y="1863"/>
                    </a:cubicBezTo>
                    <a:close/>
                    <a:moveTo>
                      <a:pt x="446" y="3375"/>
                    </a:moveTo>
                    <a:cubicBezTo>
                      <a:pt x="513" y="3358"/>
                      <a:pt x="556" y="3291"/>
                      <a:pt x="539" y="3223"/>
                    </a:cubicBezTo>
                    <a:cubicBezTo>
                      <a:pt x="279" y="2119"/>
                      <a:pt x="925" y="1075"/>
                      <a:pt x="1662" y="649"/>
                    </a:cubicBezTo>
                    <a:cubicBezTo>
                      <a:pt x="2136" y="378"/>
                      <a:pt x="2633" y="257"/>
                      <a:pt x="3134" y="291"/>
                    </a:cubicBezTo>
                    <a:cubicBezTo>
                      <a:pt x="3205" y="297"/>
                      <a:pt x="3265" y="242"/>
                      <a:pt x="3270" y="172"/>
                    </a:cubicBezTo>
                    <a:cubicBezTo>
                      <a:pt x="3276" y="101"/>
                      <a:pt x="3222" y="43"/>
                      <a:pt x="3151" y="37"/>
                    </a:cubicBezTo>
                    <a:cubicBezTo>
                      <a:pt x="2605" y="0"/>
                      <a:pt x="2046" y="136"/>
                      <a:pt x="1535" y="429"/>
                    </a:cubicBezTo>
                    <a:cubicBezTo>
                      <a:pt x="697" y="909"/>
                      <a:pt x="0" y="2043"/>
                      <a:pt x="291" y="3279"/>
                    </a:cubicBezTo>
                    <a:cubicBezTo>
                      <a:pt x="305" y="3339"/>
                      <a:pt x="355" y="3378"/>
                      <a:pt x="415" y="3378"/>
                    </a:cubicBezTo>
                    <a:cubicBezTo>
                      <a:pt x="426" y="3378"/>
                      <a:pt x="434" y="3378"/>
                      <a:pt x="446" y="3375"/>
                    </a:cubicBezTo>
                    <a:close/>
                    <a:moveTo>
                      <a:pt x="790" y="4878"/>
                    </a:moveTo>
                    <a:cubicBezTo>
                      <a:pt x="1163" y="4483"/>
                      <a:pt x="956" y="4139"/>
                      <a:pt x="821" y="3910"/>
                    </a:cubicBezTo>
                    <a:cubicBezTo>
                      <a:pt x="801" y="3876"/>
                      <a:pt x="779" y="3840"/>
                      <a:pt x="762" y="3809"/>
                    </a:cubicBezTo>
                    <a:cubicBezTo>
                      <a:pt x="742" y="3772"/>
                      <a:pt x="725" y="3738"/>
                      <a:pt x="708" y="3702"/>
                    </a:cubicBezTo>
                    <a:cubicBezTo>
                      <a:pt x="677" y="3639"/>
                      <a:pt x="604" y="3611"/>
                      <a:pt x="539" y="3642"/>
                    </a:cubicBezTo>
                    <a:cubicBezTo>
                      <a:pt x="477" y="3673"/>
                      <a:pt x="449" y="3747"/>
                      <a:pt x="480" y="3812"/>
                    </a:cubicBezTo>
                    <a:cubicBezTo>
                      <a:pt x="499" y="3851"/>
                      <a:pt x="516" y="3891"/>
                      <a:pt x="539" y="3927"/>
                    </a:cubicBezTo>
                    <a:cubicBezTo>
                      <a:pt x="559" y="3964"/>
                      <a:pt x="581" y="4001"/>
                      <a:pt x="604" y="4040"/>
                    </a:cubicBezTo>
                    <a:cubicBezTo>
                      <a:pt x="734" y="4260"/>
                      <a:pt x="846" y="4449"/>
                      <a:pt x="607" y="4706"/>
                    </a:cubicBezTo>
                    <a:cubicBezTo>
                      <a:pt x="559" y="4757"/>
                      <a:pt x="561" y="4836"/>
                      <a:pt x="612" y="4884"/>
                    </a:cubicBezTo>
                    <a:cubicBezTo>
                      <a:pt x="638" y="4906"/>
                      <a:pt x="669" y="4918"/>
                      <a:pt x="700" y="4918"/>
                    </a:cubicBezTo>
                    <a:cubicBezTo>
                      <a:pt x="731" y="4918"/>
                      <a:pt x="765" y="4904"/>
                      <a:pt x="790" y="487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184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3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374904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Segue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61AB8978-50BC-4FD3-9AE9-19172AFEDD49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FE3A53-629C-42BD-884C-1DCA4D9C14AE}"/>
              </a:ext>
            </a:extLst>
          </p:cNvPr>
          <p:cNvGrpSpPr/>
          <p:nvPr/>
        </p:nvGrpSpPr>
        <p:grpSpPr>
          <a:xfrm>
            <a:off x="4410668" y="1668730"/>
            <a:ext cx="3966859" cy="2680201"/>
            <a:chOff x="4410668" y="1668730"/>
            <a:chExt cx="3966859" cy="26802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0F60C1-0714-43D5-981D-07EB63DA10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0668" y="4134402"/>
              <a:ext cx="3966859" cy="214529"/>
              <a:chOff x="4881202" y="6410505"/>
              <a:chExt cx="3287713" cy="1778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D8F2FEDA-8858-444B-BEDF-F0C47C26A8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1202" y="6410505"/>
                <a:ext cx="2422525" cy="176212"/>
              </a:xfrm>
              <a:custGeom>
                <a:avLst/>
                <a:gdLst>
                  <a:gd name="T0" fmla="*/ 34 w 6730"/>
                  <a:gd name="T1" fmla="*/ 9 h 491"/>
                  <a:gd name="T2" fmla="*/ 522 w 6730"/>
                  <a:gd name="T3" fmla="*/ 307 h 491"/>
                  <a:gd name="T4" fmla="*/ 344 w 6730"/>
                  <a:gd name="T5" fmla="*/ 363 h 491"/>
                  <a:gd name="T6" fmla="*/ 434 w 6730"/>
                  <a:gd name="T7" fmla="*/ 107 h 491"/>
                  <a:gd name="T8" fmla="*/ 722 w 6730"/>
                  <a:gd name="T9" fmla="*/ 400 h 491"/>
                  <a:gd name="T10" fmla="*/ 762 w 6730"/>
                  <a:gd name="T11" fmla="*/ 372 h 491"/>
                  <a:gd name="T12" fmla="*/ 1134 w 6730"/>
                  <a:gd name="T13" fmla="*/ 158 h 491"/>
                  <a:gd name="T14" fmla="*/ 1332 w 6730"/>
                  <a:gd name="T15" fmla="*/ 138 h 491"/>
                  <a:gd name="T16" fmla="*/ 1318 w 6730"/>
                  <a:gd name="T17" fmla="*/ 121 h 491"/>
                  <a:gd name="T18" fmla="*/ 1112 w 6730"/>
                  <a:gd name="T19" fmla="*/ 394 h 491"/>
                  <a:gd name="T20" fmla="*/ 1690 w 6730"/>
                  <a:gd name="T21" fmla="*/ 352 h 491"/>
                  <a:gd name="T22" fmla="*/ 1634 w 6730"/>
                  <a:gd name="T23" fmla="*/ 233 h 491"/>
                  <a:gd name="T24" fmla="*/ 1676 w 6730"/>
                  <a:gd name="T25" fmla="*/ 386 h 491"/>
                  <a:gd name="T26" fmla="*/ 1597 w 6730"/>
                  <a:gd name="T27" fmla="*/ 116 h 491"/>
                  <a:gd name="T28" fmla="*/ 2032 w 6730"/>
                  <a:gd name="T29" fmla="*/ 116 h 491"/>
                  <a:gd name="T30" fmla="*/ 2271 w 6730"/>
                  <a:gd name="T31" fmla="*/ 189 h 491"/>
                  <a:gd name="T32" fmla="*/ 2116 w 6730"/>
                  <a:gd name="T33" fmla="*/ 352 h 491"/>
                  <a:gd name="T34" fmla="*/ 2065 w 6730"/>
                  <a:gd name="T35" fmla="*/ 195 h 491"/>
                  <a:gd name="T36" fmla="*/ 2647 w 6730"/>
                  <a:gd name="T37" fmla="*/ 116 h 491"/>
                  <a:gd name="T38" fmla="*/ 2616 w 6730"/>
                  <a:gd name="T39" fmla="*/ 403 h 491"/>
                  <a:gd name="T40" fmla="*/ 2734 w 6730"/>
                  <a:gd name="T41" fmla="*/ 222 h 491"/>
                  <a:gd name="T42" fmla="*/ 2898 w 6730"/>
                  <a:gd name="T43" fmla="*/ 133 h 491"/>
                  <a:gd name="T44" fmla="*/ 3180 w 6730"/>
                  <a:gd name="T45" fmla="*/ 155 h 491"/>
                  <a:gd name="T46" fmla="*/ 3078 w 6730"/>
                  <a:gd name="T47" fmla="*/ 374 h 491"/>
                  <a:gd name="T48" fmla="*/ 3022 w 6730"/>
                  <a:gd name="T49" fmla="*/ 150 h 491"/>
                  <a:gd name="T50" fmla="*/ 3203 w 6730"/>
                  <a:gd name="T51" fmla="*/ 318 h 491"/>
                  <a:gd name="T52" fmla="*/ 3530 w 6730"/>
                  <a:gd name="T53" fmla="*/ 158 h 491"/>
                  <a:gd name="T54" fmla="*/ 3499 w 6730"/>
                  <a:gd name="T55" fmla="*/ 343 h 491"/>
                  <a:gd name="T56" fmla="*/ 3598 w 6730"/>
                  <a:gd name="T57" fmla="*/ 110 h 491"/>
                  <a:gd name="T58" fmla="*/ 3934 w 6730"/>
                  <a:gd name="T59" fmla="*/ 138 h 491"/>
                  <a:gd name="T60" fmla="*/ 3804 w 6730"/>
                  <a:gd name="T61" fmla="*/ 307 h 491"/>
                  <a:gd name="T62" fmla="*/ 4021 w 6730"/>
                  <a:gd name="T63" fmla="*/ 253 h 491"/>
                  <a:gd name="T64" fmla="*/ 4416 w 6730"/>
                  <a:gd name="T65" fmla="*/ 116 h 491"/>
                  <a:gd name="T66" fmla="*/ 4331 w 6730"/>
                  <a:gd name="T67" fmla="*/ 394 h 491"/>
                  <a:gd name="T68" fmla="*/ 4601 w 6730"/>
                  <a:gd name="T69" fmla="*/ 130 h 491"/>
                  <a:gd name="T70" fmla="*/ 4717 w 6730"/>
                  <a:gd name="T71" fmla="*/ 198 h 491"/>
                  <a:gd name="T72" fmla="*/ 4557 w 6730"/>
                  <a:gd name="T73" fmla="*/ 391 h 491"/>
                  <a:gd name="T74" fmla="*/ 4869 w 6730"/>
                  <a:gd name="T75" fmla="*/ 144 h 491"/>
                  <a:gd name="T76" fmla="*/ 4793 w 6730"/>
                  <a:gd name="T77" fmla="*/ 116 h 491"/>
                  <a:gd name="T78" fmla="*/ 5352 w 6730"/>
                  <a:gd name="T79" fmla="*/ 253 h 491"/>
                  <a:gd name="T80" fmla="*/ 5135 w 6730"/>
                  <a:gd name="T81" fmla="*/ 318 h 491"/>
                  <a:gd name="T82" fmla="*/ 5304 w 6730"/>
                  <a:gd name="T83" fmla="*/ 116 h 491"/>
                  <a:gd name="T84" fmla="*/ 5465 w 6730"/>
                  <a:gd name="T85" fmla="*/ 68 h 491"/>
                  <a:gd name="T86" fmla="*/ 5493 w 6730"/>
                  <a:gd name="T87" fmla="*/ 116 h 491"/>
                  <a:gd name="T88" fmla="*/ 5846 w 6730"/>
                  <a:gd name="T89" fmla="*/ 138 h 491"/>
                  <a:gd name="T90" fmla="*/ 5846 w 6730"/>
                  <a:gd name="T91" fmla="*/ 369 h 491"/>
                  <a:gd name="T92" fmla="*/ 5829 w 6730"/>
                  <a:gd name="T93" fmla="*/ 116 h 491"/>
                  <a:gd name="T94" fmla="*/ 5978 w 6730"/>
                  <a:gd name="T95" fmla="*/ 394 h 491"/>
                  <a:gd name="T96" fmla="*/ 6258 w 6730"/>
                  <a:gd name="T97" fmla="*/ 293 h 491"/>
                  <a:gd name="T98" fmla="*/ 6258 w 6730"/>
                  <a:gd name="T99" fmla="*/ 195 h 491"/>
                  <a:gd name="T100" fmla="*/ 6153 w 6730"/>
                  <a:gd name="T101" fmla="*/ 403 h 491"/>
                  <a:gd name="T102" fmla="*/ 6221 w 6730"/>
                  <a:gd name="T103" fmla="*/ 116 h 491"/>
                  <a:gd name="T104" fmla="*/ 6407 w 6730"/>
                  <a:gd name="T105" fmla="*/ 48 h 491"/>
                  <a:gd name="T106" fmla="*/ 6478 w 6730"/>
                  <a:gd name="T107" fmla="*/ 372 h 491"/>
                  <a:gd name="T108" fmla="*/ 6549 w 6730"/>
                  <a:gd name="T109" fmla="*/ 298 h 491"/>
                  <a:gd name="T110" fmla="*/ 6565 w 6730"/>
                  <a:gd name="T111" fmla="*/ 363 h 491"/>
                  <a:gd name="T112" fmla="*/ 6515 w 6730"/>
                  <a:gd name="T113" fmla="*/ 290 h 491"/>
                  <a:gd name="T114" fmla="*/ 6707 w 6730"/>
                  <a:gd name="T115" fmla="*/ 394 h 491"/>
                  <a:gd name="T116" fmla="*/ 6515 w 6730"/>
                  <a:gd name="T117" fmla="*/ 192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30" h="491">
                    <a:moveTo>
                      <a:pt x="163" y="216"/>
                    </a:moveTo>
                    <a:cubicBezTo>
                      <a:pt x="186" y="184"/>
                      <a:pt x="209" y="147"/>
                      <a:pt x="231" y="113"/>
                    </a:cubicBezTo>
                    <a:cubicBezTo>
                      <a:pt x="254" y="79"/>
                      <a:pt x="276" y="45"/>
                      <a:pt x="296" y="9"/>
                    </a:cubicBezTo>
                    <a:lnTo>
                      <a:pt x="327" y="9"/>
                    </a:lnTo>
                    <a:lnTo>
                      <a:pt x="177" y="242"/>
                    </a:lnTo>
                    <a:lnTo>
                      <a:pt x="177" y="394"/>
                    </a:lnTo>
                    <a:lnTo>
                      <a:pt x="146" y="394"/>
                    </a:lnTo>
                    <a:lnTo>
                      <a:pt x="146" y="242"/>
                    </a:lnTo>
                    <a:lnTo>
                      <a:pt x="0" y="9"/>
                    </a:lnTo>
                    <a:lnTo>
                      <a:pt x="34" y="9"/>
                    </a:lnTo>
                    <a:lnTo>
                      <a:pt x="163" y="216"/>
                    </a:lnTo>
                    <a:close/>
                    <a:moveTo>
                      <a:pt x="341" y="201"/>
                    </a:moveTo>
                    <a:cubicBezTo>
                      <a:pt x="347" y="184"/>
                      <a:pt x="352" y="172"/>
                      <a:pt x="361" y="161"/>
                    </a:cubicBezTo>
                    <a:cubicBezTo>
                      <a:pt x="369" y="150"/>
                      <a:pt x="381" y="144"/>
                      <a:pt x="392" y="138"/>
                    </a:cubicBezTo>
                    <a:cubicBezTo>
                      <a:pt x="403" y="133"/>
                      <a:pt x="416" y="130"/>
                      <a:pt x="431" y="130"/>
                    </a:cubicBezTo>
                    <a:cubicBezTo>
                      <a:pt x="445" y="130"/>
                      <a:pt x="460" y="133"/>
                      <a:pt x="471" y="138"/>
                    </a:cubicBezTo>
                    <a:cubicBezTo>
                      <a:pt x="482" y="144"/>
                      <a:pt x="494" y="153"/>
                      <a:pt x="502" y="161"/>
                    </a:cubicBezTo>
                    <a:cubicBezTo>
                      <a:pt x="510" y="172"/>
                      <a:pt x="519" y="184"/>
                      <a:pt x="522" y="201"/>
                    </a:cubicBezTo>
                    <a:cubicBezTo>
                      <a:pt x="527" y="214"/>
                      <a:pt x="530" y="233"/>
                      <a:pt x="530" y="253"/>
                    </a:cubicBezTo>
                    <a:cubicBezTo>
                      <a:pt x="530" y="273"/>
                      <a:pt x="527" y="293"/>
                      <a:pt x="522" y="307"/>
                    </a:cubicBezTo>
                    <a:cubicBezTo>
                      <a:pt x="516" y="324"/>
                      <a:pt x="510" y="335"/>
                      <a:pt x="502" y="346"/>
                    </a:cubicBezTo>
                    <a:cubicBezTo>
                      <a:pt x="494" y="358"/>
                      <a:pt x="482" y="363"/>
                      <a:pt x="471" y="369"/>
                    </a:cubicBezTo>
                    <a:cubicBezTo>
                      <a:pt x="460" y="374"/>
                      <a:pt x="445" y="377"/>
                      <a:pt x="431" y="377"/>
                    </a:cubicBezTo>
                    <a:cubicBezTo>
                      <a:pt x="416" y="377"/>
                      <a:pt x="403" y="374"/>
                      <a:pt x="392" y="369"/>
                    </a:cubicBezTo>
                    <a:cubicBezTo>
                      <a:pt x="381" y="363"/>
                      <a:pt x="369" y="355"/>
                      <a:pt x="361" y="346"/>
                    </a:cubicBezTo>
                    <a:cubicBezTo>
                      <a:pt x="352" y="335"/>
                      <a:pt x="344" y="324"/>
                      <a:pt x="341" y="307"/>
                    </a:cubicBezTo>
                    <a:cubicBezTo>
                      <a:pt x="336" y="293"/>
                      <a:pt x="333" y="276"/>
                      <a:pt x="333" y="253"/>
                    </a:cubicBezTo>
                    <a:cubicBezTo>
                      <a:pt x="333" y="233"/>
                      <a:pt x="336" y="214"/>
                      <a:pt x="341" y="201"/>
                    </a:cubicBezTo>
                    <a:close/>
                    <a:moveTo>
                      <a:pt x="316" y="318"/>
                    </a:moveTo>
                    <a:cubicBezTo>
                      <a:pt x="321" y="338"/>
                      <a:pt x="333" y="352"/>
                      <a:pt x="344" y="363"/>
                    </a:cubicBezTo>
                    <a:cubicBezTo>
                      <a:pt x="355" y="374"/>
                      <a:pt x="369" y="386"/>
                      <a:pt x="386" y="391"/>
                    </a:cubicBezTo>
                    <a:cubicBezTo>
                      <a:pt x="403" y="397"/>
                      <a:pt x="420" y="400"/>
                      <a:pt x="437" y="400"/>
                    </a:cubicBezTo>
                    <a:cubicBezTo>
                      <a:pt x="454" y="400"/>
                      <a:pt x="474" y="397"/>
                      <a:pt x="488" y="391"/>
                    </a:cubicBezTo>
                    <a:cubicBezTo>
                      <a:pt x="505" y="386"/>
                      <a:pt x="515" y="374"/>
                      <a:pt x="527" y="363"/>
                    </a:cubicBezTo>
                    <a:cubicBezTo>
                      <a:pt x="538" y="352"/>
                      <a:pt x="547" y="335"/>
                      <a:pt x="553" y="318"/>
                    </a:cubicBezTo>
                    <a:cubicBezTo>
                      <a:pt x="558" y="298"/>
                      <a:pt x="561" y="279"/>
                      <a:pt x="561" y="253"/>
                    </a:cubicBezTo>
                    <a:cubicBezTo>
                      <a:pt x="561" y="228"/>
                      <a:pt x="558" y="208"/>
                      <a:pt x="553" y="189"/>
                    </a:cubicBezTo>
                    <a:cubicBezTo>
                      <a:pt x="547" y="169"/>
                      <a:pt x="539" y="155"/>
                      <a:pt x="525" y="144"/>
                    </a:cubicBezTo>
                    <a:cubicBezTo>
                      <a:pt x="513" y="133"/>
                      <a:pt x="499" y="121"/>
                      <a:pt x="485" y="116"/>
                    </a:cubicBezTo>
                    <a:cubicBezTo>
                      <a:pt x="468" y="110"/>
                      <a:pt x="451" y="107"/>
                      <a:pt x="434" y="107"/>
                    </a:cubicBezTo>
                    <a:cubicBezTo>
                      <a:pt x="417" y="107"/>
                      <a:pt x="400" y="110"/>
                      <a:pt x="383" y="116"/>
                    </a:cubicBezTo>
                    <a:cubicBezTo>
                      <a:pt x="367" y="121"/>
                      <a:pt x="355" y="130"/>
                      <a:pt x="344" y="144"/>
                    </a:cubicBezTo>
                    <a:cubicBezTo>
                      <a:pt x="333" y="155"/>
                      <a:pt x="324" y="172"/>
                      <a:pt x="316" y="189"/>
                    </a:cubicBezTo>
                    <a:cubicBezTo>
                      <a:pt x="307" y="208"/>
                      <a:pt x="304" y="231"/>
                      <a:pt x="304" y="253"/>
                    </a:cubicBezTo>
                    <a:cubicBezTo>
                      <a:pt x="304" y="276"/>
                      <a:pt x="307" y="298"/>
                      <a:pt x="316" y="318"/>
                    </a:cubicBezTo>
                    <a:close/>
                    <a:moveTo>
                      <a:pt x="626" y="304"/>
                    </a:moveTo>
                    <a:cubicBezTo>
                      <a:pt x="626" y="321"/>
                      <a:pt x="629" y="335"/>
                      <a:pt x="635" y="346"/>
                    </a:cubicBezTo>
                    <a:cubicBezTo>
                      <a:pt x="640" y="358"/>
                      <a:pt x="646" y="369"/>
                      <a:pt x="654" y="377"/>
                    </a:cubicBezTo>
                    <a:cubicBezTo>
                      <a:pt x="663" y="386"/>
                      <a:pt x="673" y="391"/>
                      <a:pt x="685" y="394"/>
                    </a:cubicBezTo>
                    <a:cubicBezTo>
                      <a:pt x="696" y="397"/>
                      <a:pt x="711" y="400"/>
                      <a:pt x="722" y="400"/>
                    </a:cubicBezTo>
                    <a:cubicBezTo>
                      <a:pt x="739" y="400"/>
                      <a:pt x="756" y="394"/>
                      <a:pt x="773" y="389"/>
                    </a:cubicBezTo>
                    <a:cubicBezTo>
                      <a:pt x="790" y="380"/>
                      <a:pt x="804" y="366"/>
                      <a:pt x="812" y="349"/>
                    </a:cubicBezTo>
                    <a:lnTo>
                      <a:pt x="815" y="394"/>
                    </a:lnTo>
                    <a:lnTo>
                      <a:pt x="838" y="394"/>
                    </a:lnTo>
                    <a:lnTo>
                      <a:pt x="838" y="116"/>
                    </a:lnTo>
                    <a:lnTo>
                      <a:pt x="810" y="116"/>
                    </a:lnTo>
                    <a:lnTo>
                      <a:pt x="810" y="287"/>
                    </a:lnTo>
                    <a:cubicBezTo>
                      <a:pt x="810" y="301"/>
                      <a:pt x="807" y="313"/>
                      <a:pt x="804" y="324"/>
                    </a:cubicBezTo>
                    <a:cubicBezTo>
                      <a:pt x="801" y="336"/>
                      <a:pt x="795" y="343"/>
                      <a:pt x="787" y="352"/>
                    </a:cubicBezTo>
                    <a:cubicBezTo>
                      <a:pt x="779" y="360"/>
                      <a:pt x="770" y="366"/>
                      <a:pt x="762" y="372"/>
                    </a:cubicBezTo>
                    <a:cubicBezTo>
                      <a:pt x="750" y="377"/>
                      <a:pt x="739" y="377"/>
                      <a:pt x="728" y="377"/>
                    </a:cubicBezTo>
                    <a:cubicBezTo>
                      <a:pt x="705" y="377"/>
                      <a:pt x="688" y="372"/>
                      <a:pt x="674" y="360"/>
                    </a:cubicBezTo>
                    <a:cubicBezTo>
                      <a:pt x="660" y="349"/>
                      <a:pt x="654" y="329"/>
                      <a:pt x="654" y="304"/>
                    </a:cubicBezTo>
                    <a:lnTo>
                      <a:pt x="654" y="116"/>
                    </a:lnTo>
                    <a:lnTo>
                      <a:pt x="626" y="116"/>
                    </a:lnTo>
                    <a:lnTo>
                      <a:pt x="626" y="304"/>
                    </a:lnTo>
                    <a:close/>
                    <a:moveTo>
                      <a:pt x="1112" y="394"/>
                    </a:moveTo>
                    <a:lnTo>
                      <a:pt x="1112" y="219"/>
                    </a:lnTo>
                    <a:cubicBezTo>
                      <a:pt x="1112" y="208"/>
                      <a:pt x="1114" y="195"/>
                      <a:pt x="1117" y="186"/>
                    </a:cubicBezTo>
                    <a:cubicBezTo>
                      <a:pt x="1120" y="175"/>
                      <a:pt x="1126" y="167"/>
                      <a:pt x="1134" y="158"/>
                    </a:cubicBezTo>
                    <a:cubicBezTo>
                      <a:pt x="1143" y="150"/>
                      <a:pt x="1151" y="143"/>
                      <a:pt x="1160" y="138"/>
                    </a:cubicBezTo>
                    <a:cubicBezTo>
                      <a:pt x="1168" y="132"/>
                      <a:pt x="1179" y="133"/>
                      <a:pt x="1191" y="133"/>
                    </a:cubicBezTo>
                    <a:cubicBezTo>
                      <a:pt x="1213" y="133"/>
                      <a:pt x="1227" y="138"/>
                      <a:pt x="1239" y="150"/>
                    </a:cubicBezTo>
                    <a:cubicBezTo>
                      <a:pt x="1250" y="161"/>
                      <a:pt x="1255" y="181"/>
                      <a:pt x="1255" y="202"/>
                    </a:cubicBezTo>
                    <a:lnTo>
                      <a:pt x="1255" y="391"/>
                    </a:lnTo>
                    <a:lnTo>
                      <a:pt x="1284" y="391"/>
                    </a:lnTo>
                    <a:lnTo>
                      <a:pt x="1284" y="219"/>
                    </a:lnTo>
                    <a:cubicBezTo>
                      <a:pt x="1284" y="208"/>
                      <a:pt x="1287" y="195"/>
                      <a:pt x="1289" y="186"/>
                    </a:cubicBezTo>
                    <a:cubicBezTo>
                      <a:pt x="1292" y="175"/>
                      <a:pt x="1298" y="167"/>
                      <a:pt x="1306" y="158"/>
                    </a:cubicBezTo>
                    <a:cubicBezTo>
                      <a:pt x="1312" y="150"/>
                      <a:pt x="1320" y="144"/>
                      <a:pt x="1332" y="138"/>
                    </a:cubicBezTo>
                    <a:cubicBezTo>
                      <a:pt x="1340" y="133"/>
                      <a:pt x="1351" y="133"/>
                      <a:pt x="1363" y="133"/>
                    </a:cubicBezTo>
                    <a:cubicBezTo>
                      <a:pt x="1385" y="133"/>
                      <a:pt x="1402" y="138"/>
                      <a:pt x="1414" y="150"/>
                    </a:cubicBezTo>
                    <a:cubicBezTo>
                      <a:pt x="1425" y="161"/>
                      <a:pt x="1430" y="181"/>
                      <a:pt x="1430" y="205"/>
                    </a:cubicBezTo>
                    <a:lnTo>
                      <a:pt x="1430" y="394"/>
                    </a:lnTo>
                    <a:lnTo>
                      <a:pt x="1459" y="394"/>
                    </a:lnTo>
                    <a:lnTo>
                      <a:pt x="1459" y="202"/>
                    </a:lnTo>
                    <a:cubicBezTo>
                      <a:pt x="1459" y="172"/>
                      <a:pt x="1450" y="150"/>
                      <a:pt x="1433" y="133"/>
                    </a:cubicBezTo>
                    <a:cubicBezTo>
                      <a:pt x="1416" y="116"/>
                      <a:pt x="1394" y="107"/>
                      <a:pt x="1368" y="107"/>
                    </a:cubicBezTo>
                    <a:cubicBezTo>
                      <a:pt x="1360" y="107"/>
                      <a:pt x="1351" y="107"/>
                      <a:pt x="1343" y="110"/>
                    </a:cubicBezTo>
                    <a:cubicBezTo>
                      <a:pt x="1334" y="113"/>
                      <a:pt x="1326" y="116"/>
                      <a:pt x="1318" y="121"/>
                    </a:cubicBezTo>
                    <a:cubicBezTo>
                      <a:pt x="1309" y="127"/>
                      <a:pt x="1301" y="133"/>
                      <a:pt x="1295" y="138"/>
                    </a:cubicBezTo>
                    <a:cubicBezTo>
                      <a:pt x="1289" y="144"/>
                      <a:pt x="1281" y="153"/>
                      <a:pt x="1278" y="164"/>
                    </a:cubicBezTo>
                    <a:cubicBezTo>
                      <a:pt x="1272" y="147"/>
                      <a:pt x="1261" y="133"/>
                      <a:pt x="1247" y="121"/>
                    </a:cubicBezTo>
                    <a:cubicBezTo>
                      <a:pt x="1233" y="113"/>
                      <a:pt x="1216" y="107"/>
                      <a:pt x="1193" y="107"/>
                    </a:cubicBezTo>
                    <a:cubicBezTo>
                      <a:pt x="1176" y="107"/>
                      <a:pt x="1160" y="110"/>
                      <a:pt x="1145" y="119"/>
                    </a:cubicBezTo>
                    <a:cubicBezTo>
                      <a:pt x="1128" y="127"/>
                      <a:pt x="1117" y="141"/>
                      <a:pt x="1109" y="158"/>
                    </a:cubicBezTo>
                    <a:lnTo>
                      <a:pt x="1106" y="116"/>
                    </a:lnTo>
                    <a:lnTo>
                      <a:pt x="1081" y="116"/>
                    </a:lnTo>
                    <a:lnTo>
                      <a:pt x="1081" y="394"/>
                    </a:lnTo>
                    <a:lnTo>
                      <a:pt x="1112" y="394"/>
                    </a:lnTo>
                    <a:close/>
                    <a:moveTo>
                      <a:pt x="1577" y="363"/>
                    </a:moveTo>
                    <a:cubicBezTo>
                      <a:pt x="1563" y="355"/>
                      <a:pt x="1557" y="341"/>
                      <a:pt x="1557" y="321"/>
                    </a:cubicBezTo>
                    <a:cubicBezTo>
                      <a:pt x="1557" y="312"/>
                      <a:pt x="1557" y="304"/>
                      <a:pt x="1560" y="298"/>
                    </a:cubicBezTo>
                    <a:cubicBezTo>
                      <a:pt x="1563" y="293"/>
                      <a:pt x="1569" y="284"/>
                      <a:pt x="1574" y="281"/>
                    </a:cubicBezTo>
                    <a:cubicBezTo>
                      <a:pt x="1580" y="276"/>
                      <a:pt x="1588" y="270"/>
                      <a:pt x="1600" y="267"/>
                    </a:cubicBezTo>
                    <a:cubicBezTo>
                      <a:pt x="1611" y="264"/>
                      <a:pt x="1625" y="259"/>
                      <a:pt x="1642" y="256"/>
                    </a:cubicBezTo>
                    <a:lnTo>
                      <a:pt x="1718" y="242"/>
                    </a:lnTo>
                    <a:lnTo>
                      <a:pt x="1718" y="293"/>
                    </a:lnTo>
                    <a:cubicBezTo>
                      <a:pt x="1718" y="304"/>
                      <a:pt x="1715" y="315"/>
                      <a:pt x="1710" y="326"/>
                    </a:cubicBezTo>
                    <a:cubicBezTo>
                      <a:pt x="1704" y="338"/>
                      <a:pt x="1699" y="346"/>
                      <a:pt x="1690" y="352"/>
                    </a:cubicBezTo>
                    <a:cubicBezTo>
                      <a:pt x="1682" y="360"/>
                      <a:pt x="1673" y="366"/>
                      <a:pt x="1662" y="369"/>
                    </a:cubicBezTo>
                    <a:cubicBezTo>
                      <a:pt x="1651" y="374"/>
                      <a:pt x="1639" y="377"/>
                      <a:pt x="1628" y="377"/>
                    </a:cubicBezTo>
                    <a:cubicBezTo>
                      <a:pt x="1605" y="377"/>
                      <a:pt x="1588" y="372"/>
                      <a:pt x="1577" y="363"/>
                    </a:cubicBezTo>
                    <a:close/>
                    <a:moveTo>
                      <a:pt x="1566" y="189"/>
                    </a:moveTo>
                    <a:cubicBezTo>
                      <a:pt x="1569" y="172"/>
                      <a:pt x="1573" y="158"/>
                      <a:pt x="1588" y="147"/>
                    </a:cubicBezTo>
                    <a:cubicBezTo>
                      <a:pt x="1602" y="136"/>
                      <a:pt x="1620" y="130"/>
                      <a:pt x="1642" y="130"/>
                    </a:cubicBezTo>
                    <a:cubicBezTo>
                      <a:pt x="1667" y="130"/>
                      <a:pt x="1684" y="136"/>
                      <a:pt x="1699" y="147"/>
                    </a:cubicBezTo>
                    <a:cubicBezTo>
                      <a:pt x="1713" y="158"/>
                      <a:pt x="1718" y="175"/>
                      <a:pt x="1718" y="195"/>
                    </a:cubicBezTo>
                    <a:lnTo>
                      <a:pt x="1718" y="219"/>
                    </a:lnTo>
                    <a:lnTo>
                      <a:pt x="1634" y="233"/>
                    </a:lnTo>
                    <a:cubicBezTo>
                      <a:pt x="1614" y="236"/>
                      <a:pt x="1597" y="242"/>
                      <a:pt x="1583" y="245"/>
                    </a:cubicBezTo>
                    <a:cubicBezTo>
                      <a:pt x="1569" y="250"/>
                      <a:pt x="1557" y="256"/>
                      <a:pt x="1549" y="264"/>
                    </a:cubicBezTo>
                    <a:cubicBezTo>
                      <a:pt x="1540" y="273"/>
                      <a:pt x="1535" y="281"/>
                      <a:pt x="1529" y="290"/>
                    </a:cubicBezTo>
                    <a:cubicBezTo>
                      <a:pt x="1526" y="298"/>
                      <a:pt x="1524" y="310"/>
                      <a:pt x="1524" y="321"/>
                    </a:cubicBezTo>
                    <a:cubicBezTo>
                      <a:pt x="1524" y="332"/>
                      <a:pt x="1526" y="343"/>
                      <a:pt x="1529" y="355"/>
                    </a:cubicBezTo>
                    <a:cubicBezTo>
                      <a:pt x="1535" y="363"/>
                      <a:pt x="1540" y="372"/>
                      <a:pt x="1549" y="380"/>
                    </a:cubicBezTo>
                    <a:cubicBezTo>
                      <a:pt x="1557" y="386"/>
                      <a:pt x="1566" y="391"/>
                      <a:pt x="1577" y="397"/>
                    </a:cubicBezTo>
                    <a:cubicBezTo>
                      <a:pt x="1588" y="400"/>
                      <a:pt x="1600" y="403"/>
                      <a:pt x="1614" y="403"/>
                    </a:cubicBezTo>
                    <a:cubicBezTo>
                      <a:pt x="1625" y="403"/>
                      <a:pt x="1636" y="400"/>
                      <a:pt x="1648" y="397"/>
                    </a:cubicBezTo>
                    <a:cubicBezTo>
                      <a:pt x="1659" y="394"/>
                      <a:pt x="1667" y="391"/>
                      <a:pt x="1676" y="386"/>
                    </a:cubicBezTo>
                    <a:cubicBezTo>
                      <a:pt x="1684" y="380"/>
                      <a:pt x="1690" y="374"/>
                      <a:pt x="1699" y="369"/>
                    </a:cubicBezTo>
                    <a:cubicBezTo>
                      <a:pt x="1704" y="363"/>
                      <a:pt x="1710" y="355"/>
                      <a:pt x="1715" y="349"/>
                    </a:cubicBezTo>
                    <a:lnTo>
                      <a:pt x="1721" y="394"/>
                    </a:lnTo>
                    <a:lnTo>
                      <a:pt x="1744" y="394"/>
                    </a:lnTo>
                    <a:lnTo>
                      <a:pt x="1744" y="201"/>
                    </a:lnTo>
                    <a:cubicBezTo>
                      <a:pt x="1744" y="186"/>
                      <a:pt x="1741" y="172"/>
                      <a:pt x="1735" y="161"/>
                    </a:cubicBezTo>
                    <a:cubicBezTo>
                      <a:pt x="1730" y="150"/>
                      <a:pt x="1724" y="141"/>
                      <a:pt x="1715" y="133"/>
                    </a:cubicBezTo>
                    <a:cubicBezTo>
                      <a:pt x="1707" y="124"/>
                      <a:pt x="1696" y="119"/>
                      <a:pt x="1682" y="116"/>
                    </a:cubicBezTo>
                    <a:cubicBezTo>
                      <a:pt x="1667" y="110"/>
                      <a:pt x="1653" y="110"/>
                      <a:pt x="1639" y="110"/>
                    </a:cubicBezTo>
                    <a:cubicBezTo>
                      <a:pt x="1625" y="110"/>
                      <a:pt x="1611" y="113"/>
                      <a:pt x="1597" y="116"/>
                    </a:cubicBezTo>
                    <a:cubicBezTo>
                      <a:pt x="1583" y="119"/>
                      <a:pt x="1572" y="124"/>
                      <a:pt x="1563" y="133"/>
                    </a:cubicBezTo>
                    <a:cubicBezTo>
                      <a:pt x="1555" y="138"/>
                      <a:pt x="1546" y="147"/>
                      <a:pt x="1540" y="158"/>
                    </a:cubicBezTo>
                    <a:cubicBezTo>
                      <a:pt x="1535" y="169"/>
                      <a:pt x="1532" y="178"/>
                      <a:pt x="1529" y="192"/>
                    </a:cubicBezTo>
                    <a:lnTo>
                      <a:pt x="1566" y="192"/>
                    </a:lnTo>
                    <a:lnTo>
                      <a:pt x="1566" y="189"/>
                    </a:lnTo>
                    <a:close/>
                    <a:moveTo>
                      <a:pt x="1857" y="247"/>
                    </a:moveTo>
                    <a:lnTo>
                      <a:pt x="2009" y="394"/>
                    </a:lnTo>
                    <a:lnTo>
                      <a:pt x="2048" y="394"/>
                    </a:lnTo>
                    <a:lnTo>
                      <a:pt x="1888" y="236"/>
                    </a:lnTo>
                    <a:lnTo>
                      <a:pt x="2032" y="116"/>
                    </a:lnTo>
                    <a:lnTo>
                      <a:pt x="1992" y="116"/>
                    </a:lnTo>
                    <a:lnTo>
                      <a:pt x="1859" y="228"/>
                    </a:lnTo>
                    <a:lnTo>
                      <a:pt x="1859" y="9"/>
                    </a:lnTo>
                    <a:lnTo>
                      <a:pt x="1831" y="9"/>
                    </a:lnTo>
                    <a:lnTo>
                      <a:pt x="1831" y="394"/>
                    </a:lnTo>
                    <a:lnTo>
                      <a:pt x="1857" y="394"/>
                    </a:lnTo>
                    <a:lnTo>
                      <a:pt x="1857" y="247"/>
                    </a:lnTo>
                    <a:close/>
                    <a:moveTo>
                      <a:pt x="2221" y="136"/>
                    </a:moveTo>
                    <a:cubicBezTo>
                      <a:pt x="2232" y="141"/>
                      <a:pt x="2243" y="146"/>
                      <a:pt x="2252" y="155"/>
                    </a:cubicBezTo>
                    <a:cubicBezTo>
                      <a:pt x="2260" y="163"/>
                      <a:pt x="2265" y="174"/>
                      <a:pt x="2271" y="189"/>
                    </a:cubicBezTo>
                    <a:cubicBezTo>
                      <a:pt x="2276" y="203"/>
                      <a:pt x="2280" y="216"/>
                      <a:pt x="2280" y="236"/>
                    </a:cubicBezTo>
                    <a:lnTo>
                      <a:pt x="2085" y="236"/>
                    </a:lnTo>
                    <a:cubicBezTo>
                      <a:pt x="2088" y="202"/>
                      <a:pt x="2099" y="175"/>
                      <a:pt x="2116" y="158"/>
                    </a:cubicBezTo>
                    <a:cubicBezTo>
                      <a:pt x="2136" y="141"/>
                      <a:pt x="2159" y="130"/>
                      <a:pt x="2184" y="130"/>
                    </a:cubicBezTo>
                    <a:cubicBezTo>
                      <a:pt x="2198" y="130"/>
                      <a:pt x="2209" y="133"/>
                      <a:pt x="2221" y="136"/>
                    </a:cubicBezTo>
                    <a:close/>
                    <a:moveTo>
                      <a:pt x="2274" y="318"/>
                    </a:moveTo>
                    <a:cubicBezTo>
                      <a:pt x="2269" y="338"/>
                      <a:pt x="2257" y="352"/>
                      <a:pt x="2243" y="363"/>
                    </a:cubicBezTo>
                    <a:cubicBezTo>
                      <a:pt x="2229" y="374"/>
                      <a:pt x="2209" y="380"/>
                      <a:pt x="2190" y="380"/>
                    </a:cubicBezTo>
                    <a:cubicBezTo>
                      <a:pt x="2175" y="380"/>
                      <a:pt x="2161" y="377"/>
                      <a:pt x="2150" y="374"/>
                    </a:cubicBezTo>
                    <a:cubicBezTo>
                      <a:pt x="2139" y="369"/>
                      <a:pt x="2127" y="363"/>
                      <a:pt x="2116" y="352"/>
                    </a:cubicBezTo>
                    <a:cubicBezTo>
                      <a:pt x="2108" y="343"/>
                      <a:pt x="2099" y="329"/>
                      <a:pt x="2094" y="315"/>
                    </a:cubicBezTo>
                    <a:cubicBezTo>
                      <a:pt x="2088" y="301"/>
                      <a:pt x="2085" y="284"/>
                      <a:pt x="2085" y="264"/>
                    </a:cubicBezTo>
                    <a:lnTo>
                      <a:pt x="2308" y="264"/>
                    </a:lnTo>
                    <a:cubicBezTo>
                      <a:pt x="2308" y="239"/>
                      <a:pt x="2305" y="214"/>
                      <a:pt x="2300" y="198"/>
                    </a:cubicBezTo>
                    <a:cubicBezTo>
                      <a:pt x="2294" y="178"/>
                      <a:pt x="2286" y="161"/>
                      <a:pt x="2274" y="150"/>
                    </a:cubicBezTo>
                    <a:cubicBezTo>
                      <a:pt x="2263" y="138"/>
                      <a:pt x="2249" y="126"/>
                      <a:pt x="2235" y="121"/>
                    </a:cubicBezTo>
                    <a:cubicBezTo>
                      <a:pt x="2221" y="115"/>
                      <a:pt x="2204" y="113"/>
                      <a:pt x="2184" y="113"/>
                    </a:cubicBezTo>
                    <a:cubicBezTo>
                      <a:pt x="2167" y="113"/>
                      <a:pt x="2150" y="116"/>
                      <a:pt x="2133" y="121"/>
                    </a:cubicBezTo>
                    <a:cubicBezTo>
                      <a:pt x="2116" y="127"/>
                      <a:pt x="2105" y="138"/>
                      <a:pt x="2094" y="150"/>
                    </a:cubicBezTo>
                    <a:cubicBezTo>
                      <a:pt x="2082" y="161"/>
                      <a:pt x="2074" y="178"/>
                      <a:pt x="2065" y="195"/>
                    </a:cubicBezTo>
                    <a:cubicBezTo>
                      <a:pt x="2060" y="211"/>
                      <a:pt x="2057" y="233"/>
                      <a:pt x="2057" y="256"/>
                    </a:cubicBezTo>
                    <a:cubicBezTo>
                      <a:pt x="2057" y="279"/>
                      <a:pt x="2060" y="301"/>
                      <a:pt x="2068" y="318"/>
                    </a:cubicBezTo>
                    <a:cubicBezTo>
                      <a:pt x="2074" y="335"/>
                      <a:pt x="2084" y="352"/>
                      <a:pt x="2096" y="363"/>
                    </a:cubicBezTo>
                    <a:cubicBezTo>
                      <a:pt x="2107" y="374"/>
                      <a:pt x="2122" y="386"/>
                      <a:pt x="2139" y="391"/>
                    </a:cubicBezTo>
                    <a:cubicBezTo>
                      <a:pt x="2156" y="397"/>
                      <a:pt x="2173" y="400"/>
                      <a:pt x="2192" y="400"/>
                    </a:cubicBezTo>
                    <a:cubicBezTo>
                      <a:pt x="2223" y="400"/>
                      <a:pt x="2249" y="391"/>
                      <a:pt x="2269" y="377"/>
                    </a:cubicBezTo>
                    <a:cubicBezTo>
                      <a:pt x="2288" y="363"/>
                      <a:pt x="2302" y="341"/>
                      <a:pt x="2308" y="315"/>
                    </a:cubicBezTo>
                    <a:lnTo>
                      <a:pt x="2274" y="315"/>
                    </a:lnTo>
                    <a:lnTo>
                      <a:pt x="2274" y="318"/>
                    </a:lnTo>
                    <a:close/>
                    <a:moveTo>
                      <a:pt x="2647" y="116"/>
                    </a:moveTo>
                    <a:lnTo>
                      <a:pt x="2582" y="116"/>
                    </a:lnTo>
                    <a:lnTo>
                      <a:pt x="2582" y="48"/>
                    </a:lnTo>
                    <a:lnTo>
                      <a:pt x="2554" y="48"/>
                    </a:lnTo>
                    <a:lnTo>
                      <a:pt x="2551" y="116"/>
                    </a:lnTo>
                    <a:lnTo>
                      <a:pt x="2511" y="116"/>
                    </a:lnTo>
                    <a:lnTo>
                      <a:pt x="2511" y="141"/>
                    </a:lnTo>
                    <a:lnTo>
                      <a:pt x="2551" y="141"/>
                    </a:lnTo>
                    <a:lnTo>
                      <a:pt x="2551" y="338"/>
                    </a:lnTo>
                    <a:cubicBezTo>
                      <a:pt x="2551" y="360"/>
                      <a:pt x="2556" y="374"/>
                      <a:pt x="2568" y="386"/>
                    </a:cubicBezTo>
                    <a:cubicBezTo>
                      <a:pt x="2579" y="397"/>
                      <a:pt x="2596" y="403"/>
                      <a:pt x="2616" y="403"/>
                    </a:cubicBezTo>
                    <a:cubicBezTo>
                      <a:pt x="2627" y="403"/>
                      <a:pt x="2638" y="400"/>
                      <a:pt x="2652" y="397"/>
                    </a:cubicBezTo>
                    <a:lnTo>
                      <a:pt x="2652" y="372"/>
                    </a:lnTo>
                    <a:cubicBezTo>
                      <a:pt x="2644" y="374"/>
                      <a:pt x="2638" y="374"/>
                      <a:pt x="2633" y="374"/>
                    </a:cubicBezTo>
                    <a:lnTo>
                      <a:pt x="2619" y="374"/>
                    </a:lnTo>
                    <a:cubicBezTo>
                      <a:pt x="2607" y="374"/>
                      <a:pt x="2599" y="372"/>
                      <a:pt x="2590" y="366"/>
                    </a:cubicBezTo>
                    <a:cubicBezTo>
                      <a:pt x="2585" y="360"/>
                      <a:pt x="2582" y="349"/>
                      <a:pt x="2582" y="335"/>
                    </a:cubicBezTo>
                    <a:lnTo>
                      <a:pt x="2582" y="138"/>
                    </a:lnTo>
                    <a:lnTo>
                      <a:pt x="2647" y="138"/>
                    </a:lnTo>
                    <a:lnTo>
                      <a:pt x="2647" y="116"/>
                    </a:lnTo>
                    <a:close/>
                    <a:moveTo>
                      <a:pt x="2734" y="222"/>
                    </a:moveTo>
                    <a:cubicBezTo>
                      <a:pt x="2734" y="208"/>
                      <a:pt x="2737" y="198"/>
                      <a:pt x="2743" y="186"/>
                    </a:cubicBezTo>
                    <a:cubicBezTo>
                      <a:pt x="2748" y="175"/>
                      <a:pt x="2754" y="167"/>
                      <a:pt x="2762" y="158"/>
                    </a:cubicBezTo>
                    <a:cubicBezTo>
                      <a:pt x="2771" y="150"/>
                      <a:pt x="2779" y="144"/>
                      <a:pt x="2791" y="141"/>
                    </a:cubicBezTo>
                    <a:cubicBezTo>
                      <a:pt x="2802" y="138"/>
                      <a:pt x="2810" y="136"/>
                      <a:pt x="2822" y="136"/>
                    </a:cubicBezTo>
                    <a:cubicBezTo>
                      <a:pt x="2844" y="136"/>
                      <a:pt x="2864" y="141"/>
                      <a:pt x="2875" y="155"/>
                    </a:cubicBezTo>
                    <a:cubicBezTo>
                      <a:pt x="2889" y="167"/>
                      <a:pt x="2895" y="186"/>
                      <a:pt x="2895" y="208"/>
                    </a:cubicBezTo>
                    <a:lnTo>
                      <a:pt x="2895" y="397"/>
                    </a:lnTo>
                    <a:lnTo>
                      <a:pt x="2923" y="397"/>
                    </a:lnTo>
                    <a:lnTo>
                      <a:pt x="2923" y="202"/>
                    </a:lnTo>
                    <a:cubicBezTo>
                      <a:pt x="2923" y="172"/>
                      <a:pt x="2915" y="150"/>
                      <a:pt x="2898" y="133"/>
                    </a:cubicBezTo>
                    <a:cubicBezTo>
                      <a:pt x="2881" y="116"/>
                      <a:pt x="2856" y="107"/>
                      <a:pt x="2827" y="107"/>
                    </a:cubicBezTo>
                    <a:cubicBezTo>
                      <a:pt x="2808" y="107"/>
                      <a:pt x="2791" y="112"/>
                      <a:pt x="2774" y="121"/>
                    </a:cubicBezTo>
                    <a:cubicBezTo>
                      <a:pt x="2757" y="129"/>
                      <a:pt x="2745" y="144"/>
                      <a:pt x="2734" y="161"/>
                    </a:cubicBezTo>
                    <a:lnTo>
                      <a:pt x="2734" y="9"/>
                    </a:lnTo>
                    <a:lnTo>
                      <a:pt x="2706" y="9"/>
                    </a:lnTo>
                    <a:lnTo>
                      <a:pt x="2706" y="394"/>
                    </a:lnTo>
                    <a:lnTo>
                      <a:pt x="2734" y="394"/>
                    </a:lnTo>
                    <a:lnTo>
                      <a:pt x="2734" y="222"/>
                    </a:lnTo>
                    <a:close/>
                    <a:moveTo>
                      <a:pt x="3149" y="136"/>
                    </a:moveTo>
                    <a:cubicBezTo>
                      <a:pt x="3160" y="141"/>
                      <a:pt x="3172" y="147"/>
                      <a:pt x="3180" y="155"/>
                    </a:cubicBezTo>
                    <a:cubicBezTo>
                      <a:pt x="3189" y="164"/>
                      <a:pt x="3194" y="174"/>
                      <a:pt x="3200" y="189"/>
                    </a:cubicBezTo>
                    <a:cubicBezTo>
                      <a:pt x="3205" y="203"/>
                      <a:pt x="3208" y="216"/>
                      <a:pt x="3208" y="236"/>
                    </a:cubicBezTo>
                    <a:lnTo>
                      <a:pt x="3016" y="236"/>
                    </a:lnTo>
                    <a:cubicBezTo>
                      <a:pt x="3019" y="202"/>
                      <a:pt x="3031" y="175"/>
                      <a:pt x="3047" y="158"/>
                    </a:cubicBezTo>
                    <a:cubicBezTo>
                      <a:pt x="3064" y="141"/>
                      <a:pt x="3087" y="130"/>
                      <a:pt x="3112" y="130"/>
                    </a:cubicBezTo>
                    <a:cubicBezTo>
                      <a:pt x="3126" y="130"/>
                      <a:pt x="3138" y="133"/>
                      <a:pt x="3149" y="136"/>
                    </a:cubicBezTo>
                    <a:close/>
                    <a:moveTo>
                      <a:pt x="3203" y="318"/>
                    </a:moveTo>
                    <a:cubicBezTo>
                      <a:pt x="3197" y="338"/>
                      <a:pt x="3186" y="352"/>
                      <a:pt x="3172" y="363"/>
                    </a:cubicBezTo>
                    <a:cubicBezTo>
                      <a:pt x="3158" y="374"/>
                      <a:pt x="3138" y="380"/>
                      <a:pt x="3118" y="380"/>
                    </a:cubicBezTo>
                    <a:cubicBezTo>
                      <a:pt x="3104" y="380"/>
                      <a:pt x="3090" y="377"/>
                      <a:pt x="3078" y="374"/>
                    </a:cubicBezTo>
                    <a:cubicBezTo>
                      <a:pt x="3067" y="369"/>
                      <a:pt x="3056" y="363"/>
                      <a:pt x="3045" y="352"/>
                    </a:cubicBezTo>
                    <a:cubicBezTo>
                      <a:pt x="3036" y="343"/>
                      <a:pt x="3028" y="329"/>
                      <a:pt x="3022" y="315"/>
                    </a:cubicBezTo>
                    <a:cubicBezTo>
                      <a:pt x="3016" y="301"/>
                      <a:pt x="3014" y="284"/>
                      <a:pt x="3014" y="264"/>
                    </a:cubicBezTo>
                    <a:lnTo>
                      <a:pt x="3237" y="264"/>
                    </a:lnTo>
                    <a:cubicBezTo>
                      <a:pt x="3237" y="239"/>
                      <a:pt x="3234" y="214"/>
                      <a:pt x="3228" y="198"/>
                    </a:cubicBezTo>
                    <a:cubicBezTo>
                      <a:pt x="3222" y="178"/>
                      <a:pt x="3214" y="161"/>
                      <a:pt x="3203" y="150"/>
                    </a:cubicBezTo>
                    <a:cubicBezTo>
                      <a:pt x="3191" y="138"/>
                      <a:pt x="3177" y="126"/>
                      <a:pt x="3163" y="121"/>
                    </a:cubicBezTo>
                    <a:cubicBezTo>
                      <a:pt x="3149" y="115"/>
                      <a:pt x="3132" y="113"/>
                      <a:pt x="3112" y="113"/>
                    </a:cubicBezTo>
                    <a:cubicBezTo>
                      <a:pt x="3095" y="113"/>
                      <a:pt x="3078" y="116"/>
                      <a:pt x="3062" y="121"/>
                    </a:cubicBezTo>
                    <a:cubicBezTo>
                      <a:pt x="3045" y="127"/>
                      <a:pt x="3033" y="138"/>
                      <a:pt x="3022" y="150"/>
                    </a:cubicBezTo>
                    <a:cubicBezTo>
                      <a:pt x="3011" y="161"/>
                      <a:pt x="3002" y="178"/>
                      <a:pt x="2994" y="195"/>
                    </a:cubicBezTo>
                    <a:cubicBezTo>
                      <a:pt x="2988" y="211"/>
                      <a:pt x="2985" y="233"/>
                      <a:pt x="2985" y="256"/>
                    </a:cubicBezTo>
                    <a:cubicBezTo>
                      <a:pt x="2985" y="279"/>
                      <a:pt x="2988" y="301"/>
                      <a:pt x="2997" y="318"/>
                    </a:cubicBezTo>
                    <a:cubicBezTo>
                      <a:pt x="3002" y="335"/>
                      <a:pt x="3014" y="352"/>
                      <a:pt x="3025" y="363"/>
                    </a:cubicBezTo>
                    <a:cubicBezTo>
                      <a:pt x="3036" y="374"/>
                      <a:pt x="3050" y="386"/>
                      <a:pt x="3067" y="391"/>
                    </a:cubicBezTo>
                    <a:cubicBezTo>
                      <a:pt x="3084" y="397"/>
                      <a:pt x="3101" y="400"/>
                      <a:pt x="3121" y="400"/>
                    </a:cubicBezTo>
                    <a:cubicBezTo>
                      <a:pt x="3152" y="400"/>
                      <a:pt x="3177" y="391"/>
                      <a:pt x="3197" y="377"/>
                    </a:cubicBezTo>
                    <a:cubicBezTo>
                      <a:pt x="3217" y="363"/>
                      <a:pt x="3231" y="341"/>
                      <a:pt x="3237" y="315"/>
                    </a:cubicBezTo>
                    <a:lnTo>
                      <a:pt x="3203" y="315"/>
                    </a:lnTo>
                    <a:lnTo>
                      <a:pt x="3203" y="318"/>
                    </a:lnTo>
                    <a:close/>
                    <a:moveTo>
                      <a:pt x="3677" y="307"/>
                    </a:moveTo>
                    <a:cubicBezTo>
                      <a:pt x="3671" y="324"/>
                      <a:pt x="3665" y="335"/>
                      <a:pt x="3657" y="346"/>
                    </a:cubicBezTo>
                    <a:cubicBezTo>
                      <a:pt x="3649" y="358"/>
                      <a:pt x="3637" y="363"/>
                      <a:pt x="3626" y="369"/>
                    </a:cubicBezTo>
                    <a:cubicBezTo>
                      <a:pt x="3615" y="374"/>
                      <a:pt x="3601" y="377"/>
                      <a:pt x="3589" y="377"/>
                    </a:cubicBezTo>
                    <a:cubicBezTo>
                      <a:pt x="3575" y="377"/>
                      <a:pt x="3564" y="374"/>
                      <a:pt x="3553" y="369"/>
                    </a:cubicBezTo>
                    <a:cubicBezTo>
                      <a:pt x="3541" y="363"/>
                      <a:pt x="3533" y="355"/>
                      <a:pt x="3524" y="346"/>
                    </a:cubicBezTo>
                    <a:cubicBezTo>
                      <a:pt x="3516" y="335"/>
                      <a:pt x="3510" y="324"/>
                      <a:pt x="3505" y="307"/>
                    </a:cubicBezTo>
                    <a:cubicBezTo>
                      <a:pt x="3499" y="293"/>
                      <a:pt x="3499" y="273"/>
                      <a:pt x="3499" y="253"/>
                    </a:cubicBezTo>
                    <a:cubicBezTo>
                      <a:pt x="3499" y="231"/>
                      <a:pt x="3502" y="211"/>
                      <a:pt x="3507" y="198"/>
                    </a:cubicBezTo>
                    <a:cubicBezTo>
                      <a:pt x="3513" y="181"/>
                      <a:pt x="3519" y="169"/>
                      <a:pt x="3530" y="158"/>
                    </a:cubicBezTo>
                    <a:cubicBezTo>
                      <a:pt x="3538" y="147"/>
                      <a:pt x="3550" y="141"/>
                      <a:pt x="3561" y="136"/>
                    </a:cubicBezTo>
                    <a:cubicBezTo>
                      <a:pt x="3572" y="130"/>
                      <a:pt x="3584" y="130"/>
                      <a:pt x="3595" y="130"/>
                    </a:cubicBezTo>
                    <a:cubicBezTo>
                      <a:pt x="3609" y="130"/>
                      <a:pt x="3620" y="133"/>
                      <a:pt x="3632" y="136"/>
                    </a:cubicBezTo>
                    <a:cubicBezTo>
                      <a:pt x="3643" y="141"/>
                      <a:pt x="3654" y="147"/>
                      <a:pt x="3663" y="158"/>
                    </a:cubicBezTo>
                    <a:cubicBezTo>
                      <a:pt x="3671" y="169"/>
                      <a:pt x="3677" y="181"/>
                      <a:pt x="3682" y="195"/>
                    </a:cubicBezTo>
                    <a:cubicBezTo>
                      <a:pt x="3682" y="211"/>
                      <a:pt x="3685" y="231"/>
                      <a:pt x="3685" y="250"/>
                    </a:cubicBezTo>
                    <a:cubicBezTo>
                      <a:pt x="3685" y="273"/>
                      <a:pt x="3682" y="290"/>
                      <a:pt x="3677" y="307"/>
                    </a:cubicBezTo>
                    <a:close/>
                    <a:moveTo>
                      <a:pt x="3471" y="490"/>
                    </a:moveTo>
                    <a:lnTo>
                      <a:pt x="3499" y="490"/>
                    </a:lnTo>
                    <a:lnTo>
                      <a:pt x="3499" y="343"/>
                    </a:lnTo>
                    <a:cubicBezTo>
                      <a:pt x="3507" y="360"/>
                      <a:pt x="3519" y="374"/>
                      <a:pt x="3536" y="386"/>
                    </a:cubicBezTo>
                    <a:cubicBezTo>
                      <a:pt x="3553" y="397"/>
                      <a:pt x="3572" y="403"/>
                      <a:pt x="3595" y="403"/>
                    </a:cubicBezTo>
                    <a:cubicBezTo>
                      <a:pt x="3612" y="403"/>
                      <a:pt x="3629" y="400"/>
                      <a:pt x="3643" y="394"/>
                    </a:cubicBezTo>
                    <a:cubicBezTo>
                      <a:pt x="3657" y="389"/>
                      <a:pt x="3671" y="377"/>
                      <a:pt x="3682" y="366"/>
                    </a:cubicBezTo>
                    <a:cubicBezTo>
                      <a:pt x="3694" y="352"/>
                      <a:pt x="3702" y="338"/>
                      <a:pt x="3708" y="318"/>
                    </a:cubicBezTo>
                    <a:cubicBezTo>
                      <a:pt x="3713" y="298"/>
                      <a:pt x="3716" y="279"/>
                      <a:pt x="3716" y="253"/>
                    </a:cubicBezTo>
                    <a:cubicBezTo>
                      <a:pt x="3716" y="228"/>
                      <a:pt x="3713" y="208"/>
                      <a:pt x="3708" y="192"/>
                    </a:cubicBezTo>
                    <a:cubicBezTo>
                      <a:pt x="3702" y="175"/>
                      <a:pt x="3693" y="158"/>
                      <a:pt x="3682" y="147"/>
                    </a:cubicBezTo>
                    <a:cubicBezTo>
                      <a:pt x="3670" y="136"/>
                      <a:pt x="3660" y="127"/>
                      <a:pt x="3646" y="119"/>
                    </a:cubicBezTo>
                    <a:cubicBezTo>
                      <a:pt x="3632" y="113"/>
                      <a:pt x="3615" y="110"/>
                      <a:pt x="3598" y="110"/>
                    </a:cubicBezTo>
                    <a:cubicBezTo>
                      <a:pt x="3575" y="110"/>
                      <a:pt x="3553" y="116"/>
                      <a:pt x="3536" y="127"/>
                    </a:cubicBezTo>
                    <a:cubicBezTo>
                      <a:pt x="3519" y="138"/>
                      <a:pt x="3507" y="153"/>
                      <a:pt x="3496" y="169"/>
                    </a:cubicBezTo>
                    <a:lnTo>
                      <a:pt x="3490" y="119"/>
                    </a:lnTo>
                    <a:lnTo>
                      <a:pt x="3471" y="119"/>
                    </a:lnTo>
                    <a:lnTo>
                      <a:pt x="3471" y="490"/>
                    </a:lnTo>
                    <a:close/>
                    <a:moveTo>
                      <a:pt x="3804" y="201"/>
                    </a:moveTo>
                    <a:cubicBezTo>
                      <a:pt x="3809" y="184"/>
                      <a:pt x="3815" y="172"/>
                      <a:pt x="3823" y="161"/>
                    </a:cubicBezTo>
                    <a:cubicBezTo>
                      <a:pt x="3832" y="150"/>
                      <a:pt x="3843" y="144"/>
                      <a:pt x="3855" y="138"/>
                    </a:cubicBezTo>
                    <a:cubicBezTo>
                      <a:pt x="3866" y="133"/>
                      <a:pt x="3880" y="130"/>
                      <a:pt x="3894" y="130"/>
                    </a:cubicBezTo>
                    <a:cubicBezTo>
                      <a:pt x="3908" y="130"/>
                      <a:pt x="3922" y="133"/>
                      <a:pt x="3934" y="138"/>
                    </a:cubicBezTo>
                    <a:cubicBezTo>
                      <a:pt x="3945" y="144"/>
                      <a:pt x="3956" y="153"/>
                      <a:pt x="3965" y="161"/>
                    </a:cubicBezTo>
                    <a:cubicBezTo>
                      <a:pt x="3973" y="172"/>
                      <a:pt x="3982" y="184"/>
                      <a:pt x="3984" y="201"/>
                    </a:cubicBezTo>
                    <a:cubicBezTo>
                      <a:pt x="3990" y="214"/>
                      <a:pt x="3993" y="233"/>
                      <a:pt x="3993" y="253"/>
                    </a:cubicBezTo>
                    <a:cubicBezTo>
                      <a:pt x="3993" y="273"/>
                      <a:pt x="3990" y="293"/>
                      <a:pt x="3984" y="307"/>
                    </a:cubicBezTo>
                    <a:cubicBezTo>
                      <a:pt x="3979" y="324"/>
                      <a:pt x="3973" y="335"/>
                      <a:pt x="3965" y="346"/>
                    </a:cubicBezTo>
                    <a:cubicBezTo>
                      <a:pt x="3956" y="358"/>
                      <a:pt x="3945" y="363"/>
                      <a:pt x="3934" y="369"/>
                    </a:cubicBezTo>
                    <a:cubicBezTo>
                      <a:pt x="3922" y="374"/>
                      <a:pt x="3908" y="377"/>
                      <a:pt x="3894" y="377"/>
                    </a:cubicBezTo>
                    <a:cubicBezTo>
                      <a:pt x="3880" y="377"/>
                      <a:pt x="3866" y="374"/>
                      <a:pt x="3855" y="369"/>
                    </a:cubicBezTo>
                    <a:cubicBezTo>
                      <a:pt x="3843" y="363"/>
                      <a:pt x="3832" y="355"/>
                      <a:pt x="3823" y="346"/>
                    </a:cubicBezTo>
                    <a:cubicBezTo>
                      <a:pt x="3815" y="335"/>
                      <a:pt x="3807" y="324"/>
                      <a:pt x="3804" y="307"/>
                    </a:cubicBezTo>
                    <a:cubicBezTo>
                      <a:pt x="3798" y="293"/>
                      <a:pt x="3795" y="276"/>
                      <a:pt x="3795" y="253"/>
                    </a:cubicBezTo>
                    <a:cubicBezTo>
                      <a:pt x="3795" y="233"/>
                      <a:pt x="3798" y="214"/>
                      <a:pt x="3804" y="201"/>
                    </a:cubicBezTo>
                    <a:close/>
                    <a:moveTo>
                      <a:pt x="3776" y="318"/>
                    </a:moveTo>
                    <a:cubicBezTo>
                      <a:pt x="3781" y="338"/>
                      <a:pt x="3792" y="352"/>
                      <a:pt x="3804" y="363"/>
                    </a:cubicBezTo>
                    <a:cubicBezTo>
                      <a:pt x="3815" y="374"/>
                      <a:pt x="3829" y="386"/>
                      <a:pt x="3846" y="391"/>
                    </a:cubicBezTo>
                    <a:cubicBezTo>
                      <a:pt x="3863" y="397"/>
                      <a:pt x="3880" y="400"/>
                      <a:pt x="3897" y="400"/>
                    </a:cubicBezTo>
                    <a:cubicBezTo>
                      <a:pt x="3914" y="400"/>
                      <a:pt x="3934" y="397"/>
                      <a:pt x="3948" y="391"/>
                    </a:cubicBezTo>
                    <a:cubicBezTo>
                      <a:pt x="3965" y="386"/>
                      <a:pt x="3976" y="374"/>
                      <a:pt x="3987" y="363"/>
                    </a:cubicBezTo>
                    <a:cubicBezTo>
                      <a:pt x="3998" y="352"/>
                      <a:pt x="4007" y="335"/>
                      <a:pt x="4013" y="318"/>
                    </a:cubicBezTo>
                    <a:cubicBezTo>
                      <a:pt x="4018" y="298"/>
                      <a:pt x="4021" y="279"/>
                      <a:pt x="4021" y="253"/>
                    </a:cubicBezTo>
                    <a:cubicBezTo>
                      <a:pt x="4021" y="228"/>
                      <a:pt x="4018" y="208"/>
                      <a:pt x="4013" y="189"/>
                    </a:cubicBezTo>
                    <a:cubicBezTo>
                      <a:pt x="4007" y="169"/>
                      <a:pt x="3998" y="155"/>
                      <a:pt x="3984" y="144"/>
                    </a:cubicBezTo>
                    <a:cubicBezTo>
                      <a:pt x="3973" y="133"/>
                      <a:pt x="3959" y="121"/>
                      <a:pt x="3945" y="116"/>
                    </a:cubicBezTo>
                    <a:cubicBezTo>
                      <a:pt x="3928" y="110"/>
                      <a:pt x="3911" y="107"/>
                      <a:pt x="3894" y="107"/>
                    </a:cubicBezTo>
                    <a:cubicBezTo>
                      <a:pt x="3877" y="107"/>
                      <a:pt x="3860" y="110"/>
                      <a:pt x="3843" y="116"/>
                    </a:cubicBezTo>
                    <a:cubicBezTo>
                      <a:pt x="3826" y="121"/>
                      <a:pt x="3815" y="130"/>
                      <a:pt x="3804" y="144"/>
                    </a:cubicBezTo>
                    <a:cubicBezTo>
                      <a:pt x="3792" y="155"/>
                      <a:pt x="3784" y="172"/>
                      <a:pt x="3776" y="189"/>
                    </a:cubicBezTo>
                    <a:cubicBezTo>
                      <a:pt x="3770" y="208"/>
                      <a:pt x="3764" y="231"/>
                      <a:pt x="3764" y="253"/>
                    </a:cubicBezTo>
                    <a:cubicBezTo>
                      <a:pt x="3764" y="276"/>
                      <a:pt x="3767" y="298"/>
                      <a:pt x="3776" y="318"/>
                    </a:cubicBezTo>
                    <a:close/>
                    <a:moveTo>
                      <a:pt x="4416" y="116"/>
                    </a:moveTo>
                    <a:lnTo>
                      <a:pt x="4346" y="363"/>
                    </a:lnTo>
                    <a:lnTo>
                      <a:pt x="4269" y="116"/>
                    </a:lnTo>
                    <a:lnTo>
                      <a:pt x="4233" y="116"/>
                    </a:lnTo>
                    <a:lnTo>
                      <a:pt x="4159" y="366"/>
                    </a:lnTo>
                    <a:lnTo>
                      <a:pt x="4086" y="116"/>
                    </a:lnTo>
                    <a:lnTo>
                      <a:pt x="4058" y="116"/>
                    </a:lnTo>
                    <a:lnTo>
                      <a:pt x="4142" y="394"/>
                    </a:lnTo>
                    <a:lnTo>
                      <a:pt x="4179" y="394"/>
                    </a:lnTo>
                    <a:lnTo>
                      <a:pt x="4252" y="144"/>
                    </a:lnTo>
                    <a:lnTo>
                      <a:pt x="4331" y="394"/>
                    </a:lnTo>
                    <a:lnTo>
                      <a:pt x="4365" y="394"/>
                    </a:lnTo>
                    <a:lnTo>
                      <a:pt x="4447" y="116"/>
                    </a:lnTo>
                    <a:lnTo>
                      <a:pt x="4416" y="116"/>
                    </a:lnTo>
                    <a:close/>
                    <a:moveTo>
                      <a:pt x="4638" y="136"/>
                    </a:moveTo>
                    <a:cubicBezTo>
                      <a:pt x="4649" y="141"/>
                      <a:pt x="4661" y="147"/>
                      <a:pt x="4669" y="155"/>
                    </a:cubicBezTo>
                    <a:cubicBezTo>
                      <a:pt x="4678" y="164"/>
                      <a:pt x="4684" y="174"/>
                      <a:pt x="4689" y="189"/>
                    </a:cubicBezTo>
                    <a:cubicBezTo>
                      <a:pt x="4695" y="203"/>
                      <a:pt x="4697" y="216"/>
                      <a:pt x="4697" y="236"/>
                    </a:cubicBezTo>
                    <a:lnTo>
                      <a:pt x="4504" y="236"/>
                    </a:lnTo>
                    <a:cubicBezTo>
                      <a:pt x="4506" y="202"/>
                      <a:pt x="4518" y="175"/>
                      <a:pt x="4535" y="158"/>
                    </a:cubicBezTo>
                    <a:cubicBezTo>
                      <a:pt x="4554" y="141"/>
                      <a:pt x="4573" y="130"/>
                      <a:pt x="4601" y="130"/>
                    </a:cubicBezTo>
                    <a:cubicBezTo>
                      <a:pt x="4615" y="130"/>
                      <a:pt x="4627" y="133"/>
                      <a:pt x="4638" y="136"/>
                    </a:cubicBezTo>
                    <a:close/>
                    <a:moveTo>
                      <a:pt x="4692" y="318"/>
                    </a:moveTo>
                    <a:cubicBezTo>
                      <a:pt x="4686" y="338"/>
                      <a:pt x="4675" y="352"/>
                      <a:pt x="4661" y="363"/>
                    </a:cubicBezTo>
                    <a:cubicBezTo>
                      <a:pt x="4647" y="374"/>
                      <a:pt x="4627" y="380"/>
                      <a:pt x="4607" y="380"/>
                    </a:cubicBezTo>
                    <a:cubicBezTo>
                      <a:pt x="4593" y="380"/>
                      <a:pt x="4579" y="377"/>
                      <a:pt x="4569" y="374"/>
                    </a:cubicBezTo>
                    <a:cubicBezTo>
                      <a:pt x="4557" y="369"/>
                      <a:pt x="4546" y="363"/>
                      <a:pt x="4535" y="352"/>
                    </a:cubicBezTo>
                    <a:cubicBezTo>
                      <a:pt x="4526" y="343"/>
                      <a:pt x="4518" y="329"/>
                      <a:pt x="4512" y="315"/>
                    </a:cubicBezTo>
                    <a:cubicBezTo>
                      <a:pt x="4506" y="301"/>
                      <a:pt x="4504" y="284"/>
                      <a:pt x="4504" y="264"/>
                    </a:cubicBezTo>
                    <a:lnTo>
                      <a:pt x="4726" y="264"/>
                    </a:lnTo>
                    <a:cubicBezTo>
                      <a:pt x="4726" y="239"/>
                      <a:pt x="4723" y="214"/>
                      <a:pt x="4717" y="198"/>
                    </a:cubicBezTo>
                    <a:cubicBezTo>
                      <a:pt x="4711" y="178"/>
                      <a:pt x="4703" y="161"/>
                      <a:pt x="4692" y="150"/>
                    </a:cubicBezTo>
                    <a:cubicBezTo>
                      <a:pt x="4680" y="138"/>
                      <a:pt x="4667" y="126"/>
                      <a:pt x="4652" y="121"/>
                    </a:cubicBezTo>
                    <a:cubicBezTo>
                      <a:pt x="4638" y="115"/>
                      <a:pt x="4621" y="113"/>
                      <a:pt x="4601" y="113"/>
                    </a:cubicBezTo>
                    <a:cubicBezTo>
                      <a:pt x="4584" y="113"/>
                      <a:pt x="4569" y="116"/>
                      <a:pt x="4552" y="121"/>
                    </a:cubicBezTo>
                    <a:cubicBezTo>
                      <a:pt x="4535" y="127"/>
                      <a:pt x="4523" y="138"/>
                      <a:pt x="4512" y="150"/>
                    </a:cubicBezTo>
                    <a:cubicBezTo>
                      <a:pt x="4501" y="161"/>
                      <a:pt x="4492" y="178"/>
                      <a:pt x="4484" y="195"/>
                    </a:cubicBezTo>
                    <a:cubicBezTo>
                      <a:pt x="4478" y="211"/>
                      <a:pt x="4475" y="233"/>
                      <a:pt x="4475" y="256"/>
                    </a:cubicBezTo>
                    <a:cubicBezTo>
                      <a:pt x="4475" y="279"/>
                      <a:pt x="4478" y="301"/>
                      <a:pt x="4487" y="318"/>
                    </a:cubicBezTo>
                    <a:cubicBezTo>
                      <a:pt x="4492" y="335"/>
                      <a:pt x="4504" y="352"/>
                      <a:pt x="4515" y="363"/>
                    </a:cubicBezTo>
                    <a:cubicBezTo>
                      <a:pt x="4526" y="374"/>
                      <a:pt x="4539" y="386"/>
                      <a:pt x="4557" y="391"/>
                    </a:cubicBezTo>
                    <a:cubicBezTo>
                      <a:pt x="4574" y="397"/>
                      <a:pt x="4590" y="400"/>
                      <a:pt x="4610" y="400"/>
                    </a:cubicBezTo>
                    <a:cubicBezTo>
                      <a:pt x="4641" y="400"/>
                      <a:pt x="4666" y="391"/>
                      <a:pt x="4686" y="377"/>
                    </a:cubicBezTo>
                    <a:cubicBezTo>
                      <a:pt x="4706" y="363"/>
                      <a:pt x="4720" y="341"/>
                      <a:pt x="4726" y="315"/>
                    </a:cubicBezTo>
                    <a:lnTo>
                      <a:pt x="4692" y="315"/>
                    </a:lnTo>
                    <a:lnTo>
                      <a:pt x="4692" y="318"/>
                    </a:lnTo>
                    <a:close/>
                    <a:moveTo>
                      <a:pt x="4824" y="394"/>
                    </a:moveTo>
                    <a:lnTo>
                      <a:pt x="4824" y="242"/>
                    </a:lnTo>
                    <a:cubicBezTo>
                      <a:pt x="4824" y="225"/>
                      <a:pt x="4827" y="211"/>
                      <a:pt x="4830" y="198"/>
                    </a:cubicBezTo>
                    <a:cubicBezTo>
                      <a:pt x="4833" y="184"/>
                      <a:pt x="4838" y="172"/>
                      <a:pt x="4847" y="164"/>
                    </a:cubicBezTo>
                    <a:cubicBezTo>
                      <a:pt x="4853" y="155"/>
                      <a:pt x="4861" y="147"/>
                      <a:pt x="4869" y="144"/>
                    </a:cubicBezTo>
                    <a:cubicBezTo>
                      <a:pt x="4878" y="138"/>
                      <a:pt x="4889" y="136"/>
                      <a:pt x="4898" y="136"/>
                    </a:cubicBezTo>
                    <a:lnTo>
                      <a:pt x="4915" y="136"/>
                    </a:lnTo>
                    <a:cubicBezTo>
                      <a:pt x="4920" y="136"/>
                      <a:pt x="4923" y="138"/>
                      <a:pt x="4929" y="138"/>
                    </a:cubicBezTo>
                    <a:lnTo>
                      <a:pt x="4929" y="110"/>
                    </a:lnTo>
                    <a:cubicBezTo>
                      <a:pt x="4926" y="110"/>
                      <a:pt x="4920" y="107"/>
                      <a:pt x="4917" y="107"/>
                    </a:cubicBezTo>
                    <a:lnTo>
                      <a:pt x="4900" y="107"/>
                    </a:lnTo>
                    <a:cubicBezTo>
                      <a:pt x="4884" y="107"/>
                      <a:pt x="4868" y="112"/>
                      <a:pt x="4853" y="121"/>
                    </a:cubicBezTo>
                    <a:cubicBezTo>
                      <a:pt x="4839" y="129"/>
                      <a:pt x="4827" y="147"/>
                      <a:pt x="4821" y="169"/>
                    </a:cubicBezTo>
                    <a:lnTo>
                      <a:pt x="4816" y="116"/>
                    </a:lnTo>
                    <a:lnTo>
                      <a:pt x="4793" y="116"/>
                    </a:lnTo>
                    <a:lnTo>
                      <a:pt x="4793" y="394"/>
                    </a:lnTo>
                    <a:lnTo>
                      <a:pt x="4824" y="394"/>
                    </a:lnTo>
                    <a:close/>
                    <a:moveTo>
                      <a:pt x="5163" y="201"/>
                    </a:moveTo>
                    <a:cubicBezTo>
                      <a:pt x="5169" y="184"/>
                      <a:pt x="5175" y="172"/>
                      <a:pt x="5183" y="161"/>
                    </a:cubicBezTo>
                    <a:cubicBezTo>
                      <a:pt x="5192" y="150"/>
                      <a:pt x="5202" y="143"/>
                      <a:pt x="5214" y="138"/>
                    </a:cubicBezTo>
                    <a:cubicBezTo>
                      <a:pt x="5225" y="132"/>
                      <a:pt x="5239" y="130"/>
                      <a:pt x="5253" y="130"/>
                    </a:cubicBezTo>
                    <a:cubicBezTo>
                      <a:pt x="5267" y="130"/>
                      <a:pt x="5281" y="133"/>
                      <a:pt x="5293" y="138"/>
                    </a:cubicBezTo>
                    <a:cubicBezTo>
                      <a:pt x="5304" y="144"/>
                      <a:pt x="5315" y="153"/>
                      <a:pt x="5324" y="161"/>
                    </a:cubicBezTo>
                    <a:cubicBezTo>
                      <a:pt x="5332" y="172"/>
                      <a:pt x="5341" y="184"/>
                      <a:pt x="5344" y="201"/>
                    </a:cubicBezTo>
                    <a:cubicBezTo>
                      <a:pt x="5349" y="214"/>
                      <a:pt x="5352" y="233"/>
                      <a:pt x="5352" y="253"/>
                    </a:cubicBezTo>
                    <a:cubicBezTo>
                      <a:pt x="5352" y="273"/>
                      <a:pt x="5349" y="293"/>
                      <a:pt x="5344" y="307"/>
                    </a:cubicBezTo>
                    <a:cubicBezTo>
                      <a:pt x="5338" y="324"/>
                      <a:pt x="5333" y="335"/>
                      <a:pt x="5324" y="346"/>
                    </a:cubicBezTo>
                    <a:cubicBezTo>
                      <a:pt x="5316" y="358"/>
                      <a:pt x="5305" y="364"/>
                      <a:pt x="5293" y="369"/>
                    </a:cubicBezTo>
                    <a:cubicBezTo>
                      <a:pt x="5282" y="375"/>
                      <a:pt x="5267" y="377"/>
                      <a:pt x="5253" y="377"/>
                    </a:cubicBezTo>
                    <a:cubicBezTo>
                      <a:pt x="5239" y="377"/>
                      <a:pt x="5225" y="374"/>
                      <a:pt x="5214" y="369"/>
                    </a:cubicBezTo>
                    <a:cubicBezTo>
                      <a:pt x="5202" y="363"/>
                      <a:pt x="5191" y="355"/>
                      <a:pt x="5183" y="346"/>
                    </a:cubicBezTo>
                    <a:cubicBezTo>
                      <a:pt x="5174" y="335"/>
                      <a:pt x="5166" y="324"/>
                      <a:pt x="5163" y="307"/>
                    </a:cubicBezTo>
                    <a:cubicBezTo>
                      <a:pt x="5157" y="293"/>
                      <a:pt x="5154" y="276"/>
                      <a:pt x="5154" y="253"/>
                    </a:cubicBezTo>
                    <a:cubicBezTo>
                      <a:pt x="5154" y="233"/>
                      <a:pt x="5157" y="214"/>
                      <a:pt x="5163" y="201"/>
                    </a:cubicBezTo>
                    <a:close/>
                    <a:moveTo>
                      <a:pt x="5135" y="318"/>
                    </a:moveTo>
                    <a:cubicBezTo>
                      <a:pt x="5140" y="338"/>
                      <a:pt x="5152" y="352"/>
                      <a:pt x="5163" y="363"/>
                    </a:cubicBezTo>
                    <a:cubicBezTo>
                      <a:pt x="5174" y="374"/>
                      <a:pt x="5188" y="386"/>
                      <a:pt x="5205" y="391"/>
                    </a:cubicBezTo>
                    <a:cubicBezTo>
                      <a:pt x="5222" y="397"/>
                      <a:pt x="5239" y="400"/>
                      <a:pt x="5256" y="400"/>
                    </a:cubicBezTo>
                    <a:cubicBezTo>
                      <a:pt x="5273" y="400"/>
                      <a:pt x="5293" y="397"/>
                      <a:pt x="5307" y="391"/>
                    </a:cubicBezTo>
                    <a:cubicBezTo>
                      <a:pt x="5324" y="386"/>
                      <a:pt x="5335" y="374"/>
                      <a:pt x="5346" y="363"/>
                    </a:cubicBezTo>
                    <a:cubicBezTo>
                      <a:pt x="5358" y="352"/>
                      <a:pt x="5366" y="335"/>
                      <a:pt x="5372" y="318"/>
                    </a:cubicBezTo>
                    <a:cubicBezTo>
                      <a:pt x="5377" y="298"/>
                      <a:pt x="5380" y="279"/>
                      <a:pt x="5380" y="253"/>
                    </a:cubicBezTo>
                    <a:cubicBezTo>
                      <a:pt x="5380" y="228"/>
                      <a:pt x="5377" y="208"/>
                      <a:pt x="5372" y="189"/>
                    </a:cubicBezTo>
                    <a:cubicBezTo>
                      <a:pt x="5366" y="169"/>
                      <a:pt x="5358" y="155"/>
                      <a:pt x="5344" y="144"/>
                    </a:cubicBezTo>
                    <a:cubicBezTo>
                      <a:pt x="5332" y="133"/>
                      <a:pt x="5318" y="121"/>
                      <a:pt x="5304" y="116"/>
                    </a:cubicBezTo>
                    <a:cubicBezTo>
                      <a:pt x="5287" y="110"/>
                      <a:pt x="5270" y="107"/>
                      <a:pt x="5253" y="107"/>
                    </a:cubicBezTo>
                    <a:cubicBezTo>
                      <a:pt x="5236" y="107"/>
                      <a:pt x="5219" y="110"/>
                      <a:pt x="5202" y="116"/>
                    </a:cubicBezTo>
                    <a:cubicBezTo>
                      <a:pt x="5186" y="121"/>
                      <a:pt x="5174" y="130"/>
                      <a:pt x="5163" y="144"/>
                    </a:cubicBezTo>
                    <a:cubicBezTo>
                      <a:pt x="5152" y="155"/>
                      <a:pt x="5143" y="172"/>
                      <a:pt x="5135" y="189"/>
                    </a:cubicBezTo>
                    <a:cubicBezTo>
                      <a:pt x="5129" y="208"/>
                      <a:pt x="5123" y="231"/>
                      <a:pt x="5123" y="253"/>
                    </a:cubicBezTo>
                    <a:cubicBezTo>
                      <a:pt x="5123" y="276"/>
                      <a:pt x="5126" y="298"/>
                      <a:pt x="5135" y="318"/>
                    </a:cubicBezTo>
                    <a:close/>
                    <a:moveTo>
                      <a:pt x="5572" y="6"/>
                    </a:moveTo>
                    <a:cubicBezTo>
                      <a:pt x="5558" y="0"/>
                      <a:pt x="5544" y="0"/>
                      <a:pt x="5530" y="0"/>
                    </a:cubicBezTo>
                    <a:cubicBezTo>
                      <a:pt x="5510" y="0"/>
                      <a:pt x="5493" y="6"/>
                      <a:pt x="5482" y="17"/>
                    </a:cubicBezTo>
                    <a:cubicBezTo>
                      <a:pt x="5471" y="28"/>
                      <a:pt x="5465" y="45"/>
                      <a:pt x="5465" y="68"/>
                    </a:cubicBezTo>
                    <a:lnTo>
                      <a:pt x="5465" y="116"/>
                    </a:lnTo>
                    <a:lnTo>
                      <a:pt x="5423" y="116"/>
                    </a:lnTo>
                    <a:lnTo>
                      <a:pt x="5423" y="141"/>
                    </a:lnTo>
                    <a:lnTo>
                      <a:pt x="5465" y="141"/>
                    </a:lnTo>
                    <a:lnTo>
                      <a:pt x="5465" y="394"/>
                    </a:lnTo>
                    <a:lnTo>
                      <a:pt x="5493" y="394"/>
                    </a:lnTo>
                    <a:lnTo>
                      <a:pt x="5493" y="141"/>
                    </a:lnTo>
                    <a:lnTo>
                      <a:pt x="5558" y="141"/>
                    </a:lnTo>
                    <a:lnTo>
                      <a:pt x="5558" y="116"/>
                    </a:lnTo>
                    <a:lnTo>
                      <a:pt x="5493" y="116"/>
                    </a:lnTo>
                    <a:lnTo>
                      <a:pt x="5493" y="68"/>
                    </a:lnTo>
                    <a:cubicBezTo>
                      <a:pt x="5493" y="54"/>
                      <a:pt x="5496" y="42"/>
                      <a:pt x="5504" y="37"/>
                    </a:cubicBezTo>
                    <a:cubicBezTo>
                      <a:pt x="5510" y="28"/>
                      <a:pt x="5521" y="26"/>
                      <a:pt x="5533" y="26"/>
                    </a:cubicBezTo>
                    <a:cubicBezTo>
                      <a:pt x="5538" y="26"/>
                      <a:pt x="5544" y="26"/>
                      <a:pt x="5552" y="28"/>
                    </a:cubicBezTo>
                    <a:cubicBezTo>
                      <a:pt x="5561" y="28"/>
                      <a:pt x="5566" y="31"/>
                      <a:pt x="5575" y="34"/>
                    </a:cubicBezTo>
                    <a:lnTo>
                      <a:pt x="5575" y="6"/>
                    </a:lnTo>
                    <a:lnTo>
                      <a:pt x="5572" y="6"/>
                    </a:lnTo>
                    <a:close/>
                    <a:moveTo>
                      <a:pt x="5795" y="201"/>
                    </a:moveTo>
                    <a:cubicBezTo>
                      <a:pt x="5801" y="184"/>
                      <a:pt x="5807" y="172"/>
                      <a:pt x="5815" y="161"/>
                    </a:cubicBezTo>
                    <a:cubicBezTo>
                      <a:pt x="5824" y="150"/>
                      <a:pt x="5835" y="143"/>
                      <a:pt x="5846" y="138"/>
                    </a:cubicBezTo>
                    <a:cubicBezTo>
                      <a:pt x="5857" y="132"/>
                      <a:pt x="5869" y="130"/>
                      <a:pt x="5883" y="130"/>
                    </a:cubicBezTo>
                    <a:cubicBezTo>
                      <a:pt x="5898" y="130"/>
                      <a:pt x="5909" y="132"/>
                      <a:pt x="5919" y="138"/>
                    </a:cubicBezTo>
                    <a:cubicBezTo>
                      <a:pt x="5932" y="143"/>
                      <a:pt x="5942" y="153"/>
                      <a:pt x="5950" y="161"/>
                    </a:cubicBezTo>
                    <a:cubicBezTo>
                      <a:pt x="5959" y="172"/>
                      <a:pt x="5964" y="184"/>
                      <a:pt x="5970" y="201"/>
                    </a:cubicBezTo>
                    <a:cubicBezTo>
                      <a:pt x="5976" y="214"/>
                      <a:pt x="5978" y="233"/>
                      <a:pt x="5978" y="253"/>
                    </a:cubicBezTo>
                    <a:cubicBezTo>
                      <a:pt x="5978" y="276"/>
                      <a:pt x="5976" y="294"/>
                      <a:pt x="5970" y="310"/>
                    </a:cubicBezTo>
                    <a:cubicBezTo>
                      <a:pt x="5964" y="327"/>
                      <a:pt x="5959" y="338"/>
                      <a:pt x="5947" y="349"/>
                    </a:cubicBezTo>
                    <a:cubicBezTo>
                      <a:pt x="5939" y="358"/>
                      <a:pt x="5929" y="367"/>
                      <a:pt x="5916" y="372"/>
                    </a:cubicBezTo>
                    <a:cubicBezTo>
                      <a:pt x="5906" y="378"/>
                      <a:pt x="5894" y="377"/>
                      <a:pt x="5883" y="377"/>
                    </a:cubicBezTo>
                    <a:cubicBezTo>
                      <a:pt x="5868" y="377"/>
                      <a:pt x="5857" y="375"/>
                      <a:pt x="5846" y="369"/>
                    </a:cubicBezTo>
                    <a:cubicBezTo>
                      <a:pt x="5835" y="364"/>
                      <a:pt x="5824" y="358"/>
                      <a:pt x="5815" y="346"/>
                    </a:cubicBezTo>
                    <a:cubicBezTo>
                      <a:pt x="5807" y="335"/>
                      <a:pt x="5801" y="324"/>
                      <a:pt x="5795" y="310"/>
                    </a:cubicBezTo>
                    <a:cubicBezTo>
                      <a:pt x="5787" y="295"/>
                      <a:pt x="5787" y="279"/>
                      <a:pt x="5787" y="256"/>
                    </a:cubicBezTo>
                    <a:cubicBezTo>
                      <a:pt x="5787" y="233"/>
                      <a:pt x="5789" y="217"/>
                      <a:pt x="5795" y="201"/>
                    </a:cubicBezTo>
                    <a:close/>
                    <a:moveTo>
                      <a:pt x="6001" y="9"/>
                    </a:moveTo>
                    <a:lnTo>
                      <a:pt x="5973" y="9"/>
                    </a:lnTo>
                    <a:lnTo>
                      <a:pt x="5973" y="167"/>
                    </a:lnTo>
                    <a:cubicBezTo>
                      <a:pt x="5964" y="150"/>
                      <a:pt x="5953" y="135"/>
                      <a:pt x="5936" y="124"/>
                    </a:cubicBezTo>
                    <a:cubicBezTo>
                      <a:pt x="5919" y="112"/>
                      <a:pt x="5899" y="107"/>
                      <a:pt x="5877" y="107"/>
                    </a:cubicBezTo>
                    <a:cubicBezTo>
                      <a:pt x="5860" y="107"/>
                      <a:pt x="5843" y="110"/>
                      <a:pt x="5829" y="116"/>
                    </a:cubicBezTo>
                    <a:cubicBezTo>
                      <a:pt x="5815" y="121"/>
                      <a:pt x="5801" y="133"/>
                      <a:pt x="5792" y="144"/>
                    </a:cubicBezTo>
                    <a:cubicBezTo>
                      <a:pt x="5781" y="155"/>
                      <a:pt x="5773" y="171"/>
                      <a:pt x="5767" y="192"/>
                    </a:cubicBezTo>
                    <a:cubicBezTo>
                      <a:pt x="5762" y="212"/>
                      <a:pt x="5758" y="233"/>
                      <a:pt x="5758" y="256"/>
                    </a:cubicBezTo>
                    <a:cubicBezTo>
                      <a:pt x="5758" y="281"/>
                      <a:pt x="5761" y="301"/>
                      <a:pt x="5767" y="321"/>
                    </a:cubicBezTo>
                    <a:cubicBezTo>
                      <a:pt x="5772" y="338"/>
                      <a:pt x="5781" y="355"/>
                      <a:pt x="5792" y="366"/>
                    </a:cubicBezTo>
                    <a:cubicBezTo>
                      <a:pt x="5804" y="377"/>
                      <a:pt x="5815" y="386"/>
                      <a:pt x="5829" y="394"/>
                    </a:cubicBezTo>
                    <a:cubicBezTo>
                      <a:pt x="5843" y="400"/>
                      <a:pt x="5857" y="403"/>
                      <a:pt x="5874" y="403"/>
                    </a:cubicBezTo>
                    <a:cubicBezTo>
                      <a:pt x="5897" y="403"/>
                      <a:pt x="5916" y="398"/>
                      <a:pt x="5933" y="386"/>
                    </a:cubicBezTo>
                    <a:cubicBezTo>
                      <a:pt x="5950" y="375"/>
                      <a:pt x="5962" y="360"/>
                      <a:pt x="5973" y="341"/>
                    </a:cubicBezTo>
                    <a:lnTo>
                      <a:pt x="5978" y="394"/>
                    </a:lnTo>
                    <a:lnTo>
                      <a:pt x="6001" y="394"/>
                    </a:lnTo>
                    <a:lnTo>
                      <a:pt x="6001" y="9"/>
                    </a:lnTo>
                    <a:close/>
                    <a:moveTo>
                      <a:pt x="6117" y="363"/>
                    </a:moveTo>
                    <a:cubicBezTo>
                      <a:pt x="6103" y="355"/>
                      <a:pt x="6097" y="341"/>
                      <a:pt x="6097" y="321"/>
                    </a:cubicBezTo>
                    <a:cubicBezTo>
                      <a:pt x="6097" y="312"/>
                      <a:pt x="6097" y="304"/>
                      <a:pt x="6100" y="298"/>
                    </a:cubicBezTo>
                    <a:cubicBezTo>
                      <a:pt x="6103" y="293"/>
                      <a:pt x="6108" y="284"/>
                      <a:pt x="6114" y="281"/>
                    </a:cubicBezTo>
                    <a:cubicBezTo>
                      <a:pt x="6120" y="276"/>
                      <a:pt x="6128" y="270"/>
                      <a:pt x="6139" y="267"/>
                    </a:cubicBezTo>
                    <a:cubicBezTo>
                      <a:pt x="6151" y="264"/>
                      <a:pt x="6165" y="259"/>
                      <a:pt x="6182" y="256"/>
                    </a:cubicBezTo>
                    <a:lnTo>
                      <a:pt x="6258" y="242"/>
                    </a:lnTo>
                    <a:lnTo>
                      <a:pt x="6258" y="293"/>
                    </a:lnTo>
                    <a:cubicBezTo>
                      <a:pt x="6258" y="304"/>
                      <a:pt x="6255" y="315"/>
                      <a:pt x="6249" y="326"/>
                    </a:cubicBezTo>
                    <a:cubicBezTo>
                      <a:pt x="6244" y="338"/>
                      <a:pt x="6238" y="346"/>
                      <a:pt x="6230" y="352"/>
                    </a:cubicBezTo>
                    <a:cubicBezTo>
                      <a:pt x="6221" y="360"/>
                      <a:pt x="6213" y="366"/>
                      <a:pt x="6201" y="369"/>
                    </a:cubicBezTo>
                    <a:cubicBezTo>
                      <a:pt x="6190" y="374"/>
                      <a:pt x="6179" y="377"/>
                      <a:pt x="6168" y="377"/>
                    </a:cubicBezTo>
                    <a:cubicBezTo>
                      <a:pt x="6145" y="377"/>
                      <a:pt x="6128" y="372"/>
                      <a:pt x="6117" y="363"/>
                    </a:cubicBezTo>
                    <a:close/>
                    <a:moveTo>
                      <a:pt x="6105" y="189"/>
                    </a:moveTo>
                    <a:cubicBezTo>
                      <a:pt x="6108" y="172"/>
                      <a:pt x="6114" y="158"/>
                      <a:pt x="6128" y="147"/>
                    </a:cubicBezTo>
                    <a:cubicBezTo>
                      <a:pt x="6142" y="136"/>
                      <a:pt x="6159" y="130"/>
                      <a:pt x="6182" y="130"/>
                    </a:cubicBezTo>
                    <a:cubicBezTo>
                      <a:pt x="6207" y="130"/>
                      <a:pt x="6224" y="136"/>
                      <a:pt x="6238" y="147"/>
                    </a:cubicBezTo>
                    <a:cubicBezTo>
                      <a:pt x="6252" y="158"/>
                      <a:pt x="6258" y="175"/>
                      <a:pt x="6258" y="195"/>
                    </a:cubicBezTo>
                    <a:lnTo>
                      <a:pt x="6258" y="219"/>
                    </a:lnTo>
                    <a:lnTo>
                      <a:pt x="6173" y="233"/>
                    </a:lnTo>
                    <a:cubicBezTo>
                      <a:pt x="6153" y="236"/>
                      <a:pt x="6137" y="242"/>
                      <a:pt x="6122" y="245"/>
                    </a:cubicBezTo>
                    <a:cubicBezTo>
                      <a:pt x="6108" y="250"/>
                      <a:pt x="6097" y="256"/>
                      <a:pt x="6089" y="264"/>
                    </a:cubicBezTo>
                    <a:cubicBezTo>
                      <a:pt x="6080" y="273"/>
                      <a:pt x="6074" y="281"/>
                      <a:pt x="6069" y="290"/>
                    </a:cubicBezTo>
                    <a:cubicBezTo>
                      <a:pt x="6066" y="298"/>
                      <a:pt x="6063" y="310"/>
                      <a:pt x="6063" y="321"/>
                    </a:cubicBezTo>
                    <a:cubicBezTo>
                      <a:pt x="6063" y="332"/>
                      <a:pt x="6066" y="343"/>
                      <a:pt x="6069" y="355"/>
                    </a:cubicBezTo>
                    <a:cubicBezTo>
                      <a:pt x="6074" y="363"/>
                      <a:pt x="6080" y="372"/>
                      <a:pt x="6089" y="380"/>
                    </a:cubicBezTo>
                    <a:cubicBezTo>
                      <a:pt x="6097" y="386"/>
                      <a:pt x="6105" y="391"/>
                      <a:pt x="6117" y="397"/>
                    </a:cubicBezTo>
                    <a:cubicBezTo>
                      <a:pt x="6128" y="400"/>
                      <a:pt x="6139" y="403"/>
                      <a:pt x="6153" y="403"/>
                    </a:cubicBezTo>
                    <a:cubicBezTo>
                      <a:pt x="6165" y="403"/>
                      <a:pt x="6176" y="400"/>
                      <a:pt x="6187" y="397"/>
                    </a:cubicBezTo>
                    <a:cubicBezTo>
                      <a:pt x="6199" y="394"/>
                      <a:pt x="6207" y="391"/>
                      <a:pt x="6216" y="386"/>
                    </a:cubicBezTo>
                    <a:cubicBezTo>
                      <a:pt x="6224" y="380"/>
                      <a:pt x="6230" y="374"/>
                      <a:pt x="6238" y="369"/>
                    </a:cubicBezTo>
                    <a:cubicBezTo>
                      <a:pt x="6244" y="363"/>
                      <a:pt x="6249" y="355"/>
                      <a:pt x="6255" y="349"/>
                    </a:cubicBezTo>
                    <a:lnTo>
                      <a:pt x="6261" y="394"/>
                    </a:lnTo>
                    <a:lnTo>
                      <a:pt x="6283" y="394"/>
                    </a:lnTo>
                    <a:lnTo>
                      <a:pt x="6283" y="201"/>
                    </a:lnTo>
                    <a:cubicBezTo>
                      <a:pt x="6283" y="186"/>
                      <a:pt x="6281" y="172"/>
                      <a:pt x="6275" y="161"/>
                    </a:cubicBezTo>
                    <a:cubicBezTo>
                      <a:pt x="6270" y="149"/>
                      <a:pt x="6264" y="141"/>
                      <a:pt x="6255" y="133"/>
                    </a:cubicBezTo>
                    <a:cubicBezTo>
                      <a:pt x="6247" y="124"/>
                      <a:pt x="6235" y="119"/>
                      <a:pt x="6221" y="116"/>
                    </a:cubicBezTo>
                    <a:cubicBezTo>
                      <a:pt x="6207" y="110"/>
                      <a:pt x="6193" y="110"/>
                      <a:pt x="6179" y="110"/>
                    </a:cubicBezTo>
                    <a:cubicBezTo>
                      <a:pt x="6165" y="110"/>
                      <a:pt x="6152" y="113"/>
                      <a:pt x="6137" y="116"/>
                    </a:cubicBezTo>
                    <a:cubicBezTo>
                      <a:pt x="6123" y="119"/>
                      <a:pt x="6111" y="124"/>
                      <a:pt x="6103" y="133"/>
                    </a:cubicBezTo>
                    <a:cubicBezTo>
                      <a:pt x="6094" y="138"/>
                      <a:pt x="6086" y="147"/>
                      <a:pt x="6080" y="158"/>
                    </a:cubicBezTo>
                    <a:cubicBezTo>
                      <a:pt x="6074" y="169"/>
                      <a:pt x="6072" y="178"/>
                      <a:pt x="6069" y="192"/>
                    </a:cubicBezTo>
                    <a:lnTo>
                      <a:pt x="6105" y="192"/>
                    </a:lnTo>
                    <a:lnTo>
                      <a:pt x="6105" y="189"/>
                    </a:lnTo>
                    <a:close/>
                    <a:moveTo>
                      <a:pt x="6472" y="116"/>
                    </a:moveTo>
                    <a:lnTo>
                      <a:pt x="6407" y="116"/>
                    </a:lnTo>
                    <a:lnTo>
                      <a:pt x="6407" y="48"/>
                    </a:lnTo>
                    <a:lnTo>
                      <a:pt x="6379" y="48"/>
                    </a:lnTo>
                    <a:lnTo>
                      <a:pt x="6376" y="116"/>
                    </a:lnTo>
                    <a:lnTo>
                      <a:pt x="6337" y="116"/>
                    </a:lnTo>
                    <a:lnTo>
                      <a:pt x="6337" y="141"/>
                    </a:lnTo>
                    <a:lnTo>
                      <a:pt x="6376" y="141"/>
                    </a:lnTo>
                    <a:lnTo>
                      <a:pt x="6376" y="338"/>
                    </a:lnTo>
                    <a:cubicBezTo>
                      <a:pt x="6376" y="360"/>
                      <a:pt x="6382" y="374"/>
                      <a:pt x="6393" y="386"/>
                    </a:cubicBezTo>
                    <a:cubicBezTo>
                      <a:pt x="6405" y="397"/>
                      <a:pt x="6422" y="403"/>
                      <a:pt x="6441" y="403"/>
                    </a:cubicBezTo>
                    <a:cubicBezTo>
                      <a:pt x="6453" y="403"/>
                      <a:pt x="6464" y="400"/>
                      <a:pt x="6478" y="397"/>
                    </a:cubicBezTo>
                    <a:lnTo>
                      <a:pt x="6478" y="372"/>
                    </a:lnTo>
                    <a:cubicBezTo>
                      <a:pt x="6470" y="374"/>
                      <a:pt x="6464" y="374"/>
                      <a:pt x="6458" y="374"/>
                    </a:cubicBezTo>
                    <a:lnTo>
                      <a:pt x="6444" y="374"/>
                    </a:lnTo>
                    <a:cubicBezTo>
                      <a:pt x="6433" y="374"/>
                      <a:pt x="6424" y="372"/>
                      <a:pt x="6416" y="366"/>
                    </a:cubicBezTo>
                    <a:cubicBezTo>
                      <a:pt x="6410" y="360"/>
                      <a:pt x="6407" y="349"/>
                      <a:pt x="6407" y="335"/>
                    </a:cubicBezTo>
                    <a:lnTo>
                      <a:pt x="6407" y="138"/>
                    </a:lnTo>
                    <a:lnTo>
                      <a:pt x="6472" y="138"/>
                    </a:lnTo>
                    <a:lnTo>
                      <a:pt x="6472" y="116"/>
                    </a:lnTo>
                    <a:close/>
                    <a:moveTo>
                      <a:pt x="6565" y="363"/>
                    </a:moveTo>
                    <a:cubicBezTo>
                      <a:pt x="6551" y="355"/>
                      <a:pt x="6546" y="341"/>
                      <a:pt x="6546" y="321"/>
                    </a:cubicBezTo>
                    <a:cubicBezTo>
                      <a:pt x="6546" y="312"/>
                      <a:pt x="6546" y="304"/>
                      <a:pt x="6549" y="298"/>
                    </a:cubicBezTo>
                    <a:cubicBezTo>
                      <a:pt x="6551" y="293"/>
                      <a:pt x="6557" y="284"/>
                      <a:pt x="6563" y="281"/>
                    </a:cubicBezTo>
                    <a:cubicBezTo>
                      <a:pt x="6568" y="276"/>
                      <a:pt x="6577" y="270"/>
                      <a:pt x="6588" y="267"/>
                    </a:cubicBezTo>
                    <a:cubicBezTo>
                      <a:pt x="6599" y="264"/>
                      <a:pt x="6613" y="259"/>
                      <a:pt x="6630" y="256"/>
                    </a:cubicBezTo>
                    <a:lnTo>
                      <a:pt x="6707" y="242"/>
                    </a:lnTo>
                    <a:lnTo>
                      <a:pt x="6707" y="293"/>
                    </a:lnTo>
                    <a:cubicBezTo>
                      <a:pt x="6707" y="304"/>
                      <a:pt x="6704" y="315"/>
                      <a:pt x="6698" y="326"/>
                    </a:cubicBezTo>
                    <a:cubicBezTo>
                      <a:pt x="6692" y="338"/>
                      <a:pt x="6687" y="346"/>
                      <a:pt x="6678" y="352"/>
                    </a:cubicBezTo>
                    <a:cubicBezTo>
                      <a:pt x="6670" y="360"/>
                      <a:pt x="6661" y="366"/>
                      <a:pt x="6650" y="369"/>
                    </a:cubicBezTo>
                    <a:cubicBezTo>
                      <a:pt x="6636" y="374"/>
                      <a:pt x="6625" y="377"/>
                      <a:pt x="6616" y="377"/>
                    </a:cubicBezTo>
                    <a:cubicBezTo>
                      <a:pt x="6594" y="377"/>
                      <a:pt x="6577" y="372"/>
                      <a:pt x="6565" y="363"/>
                    </a:cubicBezTo>
                    <a:close/>
                    <a:moveTo>
                      <a:pt x="6551" y="189"/>
                    </a:moveTo>
                    <a:cubicBezTo>
                      <a:pt x="6554" y="172"/>
                      <a:pt x="6560" y="158"/>
                      <a:pt x="6574" y="147"/>
                    </a:cubicBezTo>
                    <a:cubicBezTo>
                      <a:pt x="6588" y="136"/>
                      <a:pt x="6605" y="130"/>
                      <a:pt x="6628" y="130"/>
                    </a:cubicBezTo>
                    <a:cubicBezTo>
                      <a:pt x="6653" y="130"/>
                      <a:pt x="6670" y="136"/>
                      <a:pt x="6684" y="147"/>
                    </a:cubicBezTo>
                    <a:cubicBezTo>
                      <a:pt x="6698" y="158"/>
                      <a:pt x="6704" y="175"/>
                      <a:pt x="6704" y="195"/>
                    </a:cubicBezTo>
                    <a:lnTo>
                      <a:pt x="6704" y="219"/>
                    </a:lnTo>
                    <a:lnTo>
                      <a:pt x="6619" y="233"/>
                    </a:lnTo>
                    <a:cubicBezTo>
                      <a:pt x="6599" y="236"/>
                      <a:pt x="6582" y="242"/>
                      <a:pt x="6568" y="245"/>
                    </a:cubicBezTo>
                    <a:cubicBezTo>
                      <a:pt x="6554" y="250"/>
                      <a:pt x="6543" y="256"/>
                      <a:pt x="6534" y="264"/>
                    </a:cubicBezTo>
                    <a:cubicBezTo>
                      <a:pt x="6526" y="273"/>
                      <a:pt x="6520" y="281"/>
                      <a:pt x="6515" y="290"/>
                    </a:cubicBezTo>
                    <a:cubicBezTo>
                      <a:pt x="6512" y="298"/>
                      <a:pt x="6509" y="310"/>
                      <a:pt x="6509" y="321"/>
                    </a:cubicBezTo>
                    <a:cubicBezTo>
                      <a:pt x="6509" y="332"/>
                      <a:pt x="6512" y="343"/>
                      <a:pt x="6515" y="355"/>
                    </a:cubicBezTo>
                    <a:cubicBezTo>
                      <a:pt x="6520" y="363"/>
                      <a:pt x="6526" y="372"/>
                      <a:pt x="6534" y="380"/>
                    </a:cubicBezTo>
                    <a:cubicBezTo>
                      <a:pt x="6543" y="386"/>
                      <a:pt x="6551" y="391"/>
                      <a:pt x="6563" y="397"/>
                    </a:cubicBezTo>
                    <a:cubicBezTo>
                      <a:pt x="6574" y="400"/>
                      <a:pt x="6585" y="403"/>
                      <a:pt x="6599" y="403"/>
                    </a:cubicBezTo>
                    <a:cubicBezTo>
                      <a:pt x="6611" y="403"/>
                      <a:pt x="6622" y="400"/>
                      <a:pt x="6633" y="397"/>
                    </a:cubicBezTo>
                    <a:cubicBezTo>
                      <a:pt x="6644" y="394"/>
                      <a:pt x="6653" y="391"/>
                      <a:pt x="6661" y="386"/>
                    </a:cubicBezTo>
                    <a:cubicBezTo>
                      <a:pt x="6670" y="380"/>
                      <a:pt x="6676" y="374"/>
                      <a:pt x="6684" y="369"/>
                    </a:cubicBezTo>
                    <a:cubicBezTo>
                      <a:pt x="6690" y="363"/>
                      <a:pt x="6695" y="355"/>
                      <a:pt x="6701" y="349"/>
                    </a:cubicBezTo>
                    <a:lnTo>
                      <a:pt x="6707" y="394"/>
                    </a:lnTo>
                    <a:lnTo>
                      <a:pt x="6729" y="394"/>
                    </a:lnTo>
                    <a:lnTo>
                      <a:pt x="6729" y="201"/>
                    </a:lnTo>
                    <a:cubicBezTo>
                      <a:pt x="6729" y="186"/>
                      <a:pt x="6727" y="172"/>
                      <a:pt x="6721" y="161"/>
                    </a:cubicBezTo>
                    <a:cubicBezTo>
                      <a:pt x="6716" y="149"/>
                      <a:pt x="6710" y="141"/>
                      <a:pt x="6701" y="133"/>
                    </a:cubicBezTo>
                    <a:cubicBezTo>
                      <a:pt x="6693" y="124"/>
                      <a:pt x="6681" y="119"/>
                      <a:pt x="6667" y="116"/>
                    </a:cubicBezTo>
                    <a:cubicBezTo>
                      <a:pt x="6653" y="110"/>
                      <a:pt x="6639" y="110"/>
                      <a:pt x="6625" y="110"/>
                    </a:cubicBezTo>
                    <a:cubicBezTo>
                      <a:pt x="6611" y="110"/>
                      <a:pt x="6597" y="113"/>
                      <a:pt x="6582" y="116"/>
                    </a:cubicBezTo>
                    <a:cubicBezTo>
                      <a:pt x="6568" y="119"/>
                      <a:pt x="6557" y="124"/>
                      <a:pt x="6549" y="133"/>
                    </a:cubicBezTo>
                    <a:cubicBezTo>
                      <a:pt x="6540" y="138"/>
                      <a:pt x="6532" y="147"/>
                      <a:pt x="6526" y="158"/>
                    </a:cubicBezTo>
                    <a:cubicBezTo>
                      <a:pt x="6520" y="169"/>
                      <a:pt x="6517" y="178"/>
                      <a:pt x="6515" y="192"/>
                    </a:cubicBezTo>
                    <a:lnTo>
                      <a:pt x="6551" y="192"/>
                    </a:lnTo>
                    <a:lnTo>
                      <a:pt x="6551" y="189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4F4CCDCE-6A31-48C0-9ACD-416C8FFB66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7865" y="6413680"/>
                <a:ext cx="781050" cy="174625"/>
              </a:xfrm>
              <a:custGeom>
                <a:avLst/>
                <a:gdLst>
                  <a:gd name="T0" fmla="*/ 82 w 2171"/>
                  <a:gd name="T1" fmla="*/ 241 h 485"/>
                  <a:gd name="T2" fmla="*/ 147 w 2171"/>
                  <a:gd name="T3" fmla="*/ 332 h 485"/>
                  <a:gd name="T4" fmla="*/ 119 w 2171"/>
                  <a:gd name="T5" fmla="*/ 385 h 485"/>
                  <a:gd name="T6" fmla="*/ 0 w 2171"/>
                  <a:gd name="T7" fmla="*/ 110 h 485"/>
                  <a:gd name="T8" fmla="*/ 167 w 2171"/>
                  <a:gd name="T9" fmla="*/ 101 h 485"/>
                  <a:gd name="T10" fmla="*/ 291 w 2171"/>
                  <a:gd name="T11" fmla="*/ 244 h 485"/>
                  <a:gd name="T12" fmla="*/ 161 w 2171"/>
                  <a:gd name="T13" fmla="*/ 394 h 485"/>
                  <a:gd name="T14" fmla="*/ 525 w 2171"/>
                  <a:gd name="T15" fmla="*/ 315 h 485"/>
                  <a:gd name="T16" fmla="*/ 506 w 2171"/>
                  <a:gd name="T17" fmla="*/ 160 h 485"/>
                  <a:gd name="T18" fmla="*/ 435 w 2171"/>
                  <a:gd name="T19" fmla="*/ 315 h 485"/>
                  <a:gd name="T20" fmla="*/ 630 w 2171"/>
                  <a:gd name="T21" fmla="*/ 244 h 485"/>
                  <a:gd name="T22" fmla="*/ 331 w 2171"/>
                  <a:gd name="T23" fmla="*/ 244 h 485"/>
                  <a:gd name="T24" fmla="*/ 839 w 2171"/>
                  <a:gd name="T25" fmla="*/ 301 h 485"/>
                  <a:gd name="T26" fmla="*/ 737 w 2171"/>
                  <a:gd name="T27" fmla="*/ 267 h 485"/>
                  <a:gd name="T28" fmla="*/ 706 w 2171"/>
                  <a:gd name="T29" fmla="*/ 127 h 485"/>
                  <a:gd name="T30" fmla="*/ 841 w 2171"/>
                  <a:gd name="T31" fmla="*/ 189 h 485"/>
                  <a:gd name="T32" fmla="*/ 759 w 2171"/>
                  <a:gd name="T33" fmla="*/ 183 h 485"/>
                  <a:gd name="T34" fmla="*/ 816 w 2171"/>
                  <a:gd name="T35" fmla="*/ 219 h 485"/>
                  <a:gd name="T36" fmla="*/ 929 w 2171"/>
                  <a:gd name="T37" fmla="*/ 306 h 485"/>
                  <a:gd name="T38" fmla="*/ 796 w 2171"/>
                  <a:gd name="T39" fmla="*/ 402 h 485"/>
                  <a:gd name="T40" fmla="*/ 762 w 2171"/>
                  <a:gd name="T41" fmla="*/ 337 h 485"/>
                  <a:gd name="T42" fmla="*/ 1135 w 2171"/>
                  <a:gd name="T43" fmla="*/ 312 h 485"/>
                  <a:gd name="T44" fmla="*/ 1070 w 2171"/>
                  <a:gd name="T45" fmla="*/ 278 h 485"/>
                  <a:gd name="T46" fmla="*/ 968 w 2171"/>
                  <a:gd name="T47" fmla="*/ 189 h 485"/>
                  <a:gd name="T48" fmla="*/ 1219 w 2171"/>
                  <a:gd name="T49" fmla="*/ 189 h 485"/>
                  <a:gd name="T50" fmla="*/ 1061 w 2171"/>
                  <a:gd name="T51" fmla="*/ 166 h 485"/>
                  <a:gd name="T52" fmla="*/ 1081 w 2171"/>
                  <a:gd name="T53" fmla="*/ 210 h 485"/>
                  <a:gd name="T54" fmla="*/ 1211 w 2171"/>
                  <a:gd name="T55" fmla="*/ 270 h 485"/>
                  <a:gd name="T56" fmla="*/ 1149 w 2171"/>
                  <a:gd name="T57" fmla="*/ 396 h 485"/>
                  <a:gd name="T58" fmla="*/ 1039 w 2171"/>
                  <a:gd name="T59" fmla="*/ 315 h 485"/>
                  <a:gd name="T60" fmla="*/ 1267 w 2171"/>
                  <a:gd name="T61" fmla="*/ 107 h 485"/>
                  <a:gd name="T62" fmla="*/ 1267 w 2171"/>
                  <a:gd name="T63" fmla="*/ 107 h 485"/>
                  <a:gd name="T64" fmla="*/ 1265 w 2171"/>
                  <a:gd name="T65" fmla="*/ 70 h 485"/>
                  <a:gd name="T66" fmla="*/ 1507 w 2171"/>
                  <a:gd name="T67" fmla="*/ 180 h 485"/>
                  <a:gd name="T68" fmla="*/ 1530 w 2171"/>
                  <a:gd name="T69" fmla="*/ 326 h 485"/>
                  <a:gd name="T70" fmla="*/ 1600 w 2171"/>
                  <a:gd name="T71" fmla="*/ 180 h 485"/>
                  <a:gd name="T72" fmla="*/ 1530 w 2171"/>
                  <a:gd name="T73" fmla="*/ 107 h 485"/>
                  <a:gd name="T74" fmla="*/ 1694 w 2171"/>
                  <a:gd name="T75" fmla="*/ 175 h 485"/>
                  <a:gd name="T76" fmla="*/ 1620 w 2171"/>
                  <a:gd name="T77" fmla="*/ 382 h 485"/>
                  <a:gd name="T78" fmla="*/ 1471 w 2171"/>
                  <a:gd name="T79" fmla="*/ 382 h 485"/>
                  <a:gd name="T80" fmla="*/ 1750 w 2171"/>
                  <a:gd name="T81" fmla="*/ 385 h 485"/>
                  <a:gd name="T82" fmla="*/ 1987 w 2171"/>
                  <a:gd name="T83" fmla="*/ 166 h 485"/>
                  <a:gd name="T84" fmla="*/ 2027 w 2171"/>
                  <a:gd name="T85" fmla="*/ 152 h 485"/>
                  <a:gd name="T86" fmla="*/ 2168 w 2171"/>
                  <a:gd name="T87" fmla="*/ 312 h 485"/>
                  <a:gd name="T88" fmla="*/ 2086 w 2171"/>
                  <a:gd name="T89" fmla="*/ 388 h 485"/>
                  <a:gd name="T90" fmla="*/ 1894 w 2171"/>
                  <a:gd name="T91" fmla="*/ 309 h 485"/>
                  <a:gd name="T92" fmla="*/ 1967 w 2171"/>
                  <a:gd name="T93" fmla="*/ 112 h 485"/>
                  <a:gd name="T94" fmla="*/ 2159 w 2171"/>
                  <a:gd name="T95" fmla="*/ 199 h 485"/>
                  <a:gd name="T96" fmla="*/ 2035 w 2171"/>
                  <a:gd name="T97" fmla="*/ 343 h 485"/>
                  <a:gd name="T98" fmla="*/ 2154 w 2171"/>
                  <a:gd name="T99" fmla="*/ 34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71" h="485">
                    <a:moveTo>
                      <a:pt x="192" y="180"/>
                    </a:moveTo>
                    <a:cubicBezTo>
                      <a:pt x="181" y="166"/>
                      <a:pt x="167" y="160"/>
                      <a:pt x="147" y="160"/>
                    </a:cubicBezTo>
                    <a:cubicBezTo>
                      <a:pt x="127" y="160"/>
                      <a:pt x="113" y="166"/>
                      <a:pt x="99" y="180"/>
                    </a:cubicBezTo>
                    <a:cubicBezTo>
                      <a:pt x="88" y="193"/>
                      <a:pt x="82" y="213"/>
                      <a:pt x="82" y="241"/>
                    </a:cubicBezTo>
                    <a:cubicBezTo>
                      <a:pt x="82" y="258"/>
                      <a:pt x="85" y="272"/>
                      <a:pt x="88" y="284"/>
                    </a:cubicBezTo>
                    <a:cubicBezTo>
                      <a:pt x="91" y="295"/>
                      <a:pt x="96" y="303"/>
                      <a:pt x="102" y="312"/>
                    </a:cubicBezTo>
                    <a:cubicBezTo>
                      <a:pt x="108" y="317"/>
                      <a:pt x="114" y="323"/>
                      <a:pt x="122" y="326"/>
                    </a:cubicBezTo>
                    <a:cubicBezTo>
                      <a:pt x="131" y="329"/>
                      <a:pt x="139" y="332"/>
                      <a:pt x="147" y="332"/>
                    </a:cubicBezTo>
                    <a:cubicBezTo>
                      <a:pt x="167" y="332"/>
                      <a:pt x="181" y="323"/>
                      <a:pt x="195" y="309"/>
                    </a:cubicBezTo>
                    <a:cubicBezTo>
                      <a:pt x="204" y="295"/>
                      <a:pt x="209" y="272"/>
                      <a:pt x="209" y="244"/>
                    </a:cubicBezTo>
                    <a:cubicBezTo>
                      <a:pt x="209" y="213"/>
                      <a:pt x="204" y="193"/>
                      <a:pt x="192" y="180"/>
                    </a:cubicBezTo>
                    <a:close/>
                    <a:moveTo>
                      <a:pt x="119" y="385"/>
                    </a:moveTo>
                    <a:cubicBezTo>
                      <a:pt x="105" y="380"/>
                      <a:pt x="94" y="371"/>
                      <a:pt x="85" y="363"/>
                    </a:cubicBezTo>
                    <a:lnTo>
                      <a:pt x="85" y="484"/>
                    </a:lnTo>
                    <a:lnTo>
                      <a:pt x="0" y="484"/>
                    </a:lnTo>
                    <a:lnTo>
                      <a:pt x="0" y="110"/>
                    </a:lnTo>
                    <a:lnTo>
                      <a:pt x="62" y="110"/>
                    </a:lnTo>
                    <a:lnTo>
                      <a:pt x="79" y="141"/>
                    </a:lnTo>
                    <a:cubicBezTo>
                      <a:pt x="91" y="129"/>
                      <a:pt x="102" y="120"/>
                      <a:pt x="116" y="112"/>
                    </a:cubicBezTo>
                    <a:cubicBezTo>
                      <a:pt x="130" y="103"/>
                      <a:pt x="147" y="101"/>
                      <a:pt x="167" y="101"/>
                    </a:cubicBezTo>
                    <a:cubicBezTo>
                      <a:pt x="187" y="101"/>
                      <a:pt x="204" y="104"/>
                      <a:pt x="218" y="110"/>
                    </a:cubicBezTo>
                    <a:cubicBezTo>
                      <a:pt x="232" y="115"/>
                      <a:pt x="246" y="124"/>
                      <a:pt x="257" y="138"/>
                    </a:cubicBezTo>
                    <a:cubicBezTo>
                      <a:pt x="268" y="149"/>
                      <a:pt x="278" y="165"/>
                      <a:pt x="283" y="183"/>
                    </a:cubicBezTo>
                    <a:cubicBezTo>
                      <a:pt x="289" y="200"/>
                      <a:pt x="291" y="222"/>
                      <a:pt x="291" y="244"/>
                    </a:cubicBezTo>
                    <a:cubicBezTo>
                      <a:pt x="291" y="270"/>
                      <a:pt x="288" y="289"/>
                      <a:pt x="280" y="309"/>
                    </a:cubicBezTo>
                    <a:cubicBezTo>
                      <a:pt x="274" y="329"/>
                      <a:pt x="264" y="343"/>
                      <a:pt x="252" y="357"/>
                    </a:cubicBezTo>
                    <a:cubicBezTo>
                      <a:pt x="241" y="371"/>
                      <a:pt x="226" y="380"/>
                      <a:pt x="209" y="388"/>
                    </a:cubicBezTo>
                    <a:cubicBezTo>
                      <a:pt x="198" y="391"/>
                      <a:pt x="181" y="394"/>
                      <a:pt x="161" y="394"/>
                    </a:cubicBezTo>
                    <a:cubicBezTo>
                      <a:pt x="147" y="394"/>
                      <a:pt x="130" y="391"/>
                      <a:pt x="119" y="385"/>
                    </a:cubicBezTo>
                    <a:close/>
                    <a:moveTo>
                      <a:pt x="435" y="315"/>
                    </a:moveTo>
                    <a:cubicBezTo>
                      <a:pt x="446" y="329"/>
                      <a:pt x="460" y="334"/>
                      <a:pt x="480" y="334"/>
                    </a:cubicBezTo>
                    <a:cubicBezTo>
                      <a:pt x="500" y="334"/>
                      <a:pt x="517" y="329"/>
                      <a:pt x="525" y="315"/>
                    </a:cubicBezTo>
                    <a:cubicBezTo>
                      <a:pt x="537" y="301"/>
                      <a:pt x="539" y="278"/>
                      <a:pt x="539" y="244"/>
                    </a:cubicBezTo>
                    <a:cubicBezTo>
                      <a:pt x="539" y="227"/>
                      <a:pt x="540" y="214"/>
                      <a:pt x="537" y="202"/>
                    </a:cubicBezTo>
                    <a:cubicBezTo>
                      <a:pt x="535" y="191"/>
                      <a:pt x="531" y="183"/>
                      <a:pt x="525" y="175"/>
                    </a:cubicBezTo>
                    <a:cubicBezTo>
                      <a:pt x="520" y="169"/>
                      <a:pt x="515" y="162"/>
                      <a:pt x="506" y="160"/>
                    </a:cubicBezTo>
                    <a:cubicBezTo>
                      <a:pt x="498" y="157"/>
                      <a:pt x="489" y="155"/>
                      <a:pt x="480" y="155"/>
                    </a:cubicBezTo>
                    <a:cubicBezTo>
                      <a:pt x="460" y="155"/>
                      <a:pt x="443" y="160"/>
                      <a:pt x="435" y="175"/>
                    </a:cubicBezTo>
                    <a:cubicBezTo>
                      <a:pt x="424" y="189"/>
                      <a:pt x="418" y="210"/>
                      <a:pt x="418" y="244"/>
                    </a:cubicBezTo>
                    <a:cubicBezTo>
                      <a:pt x="418" y="278"/>
                      <a:pt x="424" y="301"/>
                      <a:pt x="435" y="315"/>
                    </a:cubicBezTo>
                    <a:close/>
                    <a:moveTo>
                      <a:pt x="370" y="135"/>
                    </a:moveTo>
                    <a:cubicBezTo>
                      <a:pt x="395" y="110"/>
                      <a:pt x="432" y="98"/>
                      <a:pt x="480" y="98"/>
                    </a:cubicBezTo>
                    <a:cubicBezTo>
                      <a:pt x="528" y="98"/>
                      <a:pt x="565" y="110"/>
                      <a:pt x="590" y="135"/>
                    </a:cubicBezTo>
                    <a:cubicBezTo>
                      <a:pt x="616" y="160"/>
                      <a:pt x="630" y="196"/>
                      <a:pt x="630" y="244"/>
                    </a:cubicBezTo>
                    <a:cubicBezTo>
                      <a:pt x="630" y="292"/>
                      <a:pt x="616" y="329"/>
                      <a:pt x="590" y="354"/>
                    </a:cubicBezTo>
                    <a:cubicBezTo>
                      <a:pt x="565" y="380"/>
                      <a:pt x="528" y="391"/>
                      <a:pt x="480" y="391"/>
                    </a:cubicBezTo>
                    <a:cubicBezTo>
                      <a:pt x="435" y="391"/>
                      <a:pt x="398" y="380"/>
                      <a:pt x="373" y="354"/>
                    </a:cubicBezTo>
                    <a:cubicBezTo>
                      <a:pt x="345" y="329"/>
                      <a:pt x="331" y="292"/>
                      <a:pt x="331" y="244"/>
                    </a:cubicBezTo>
                    <a:cubicBezTo>
                      <a:pt x="331" y="196"/>
                      <a:pt x="345" y="160"/>
                      <a:pt x="370" y="135"/>
                    </a:cubicBezTo>
                    <a:close/>
                    <a:moveTo>
                      <a:pt x="830" y="332"/>
                    </a:moveTo>
                    <a:cubicBezTo>
                      <a:pt x="839" y="326"/>
                      <a:pt x="841" y="320"/>
                      <a:pt x="841" y="312"/>
                    </a:cubicBezTo>
                    <a:lnTo>
                      <a:pt x="839" y="301"/>
                    </a:lnTo>
                    <a:cubicBezTo>
                      <a:pt x="836" y="298"/>
                      <a:pt x="833" y="295"/>
                      <a:pt x="827" y="292"/>
                    </a:cubicBezTo>
                    <a:cubicBezTo>
                      <a:pt x="822" y="289"/>
                      <a:pt x="816" y="286"/>
                      <a:pt x="807" y="286"/>
                    </a:cubicBezTo>
                    <a:cubicBezTo>
                      <a:pt x="799" y="284"/>
                      <a:pt x="788" y="281"/>
                      <a:pt x="776" y="278"/>
                    </a:cubicBezTo>
                    <a:cubicBezTo>
                      <a:pt x="762" y="275"/>
                      <a:pt x="751" y="272"/>
                      <a:pt x="737" y="267"/>
                    </a:cubicBezTo>
                    <a:cubicBezTo>
                      <a:pt x="726" y="261"/>
                      <a:pt x="714" y="258"/>
                      <a:pt x="706" y="250"/>
                    </a:cubicBezTo>
                    <a:cubicBezTo>
                      <a:pt x="697" y="244"/>
                      <a:pt x="689" y="236"/>
                      <a:pt x="683" y="224"/>
                    </a:cubicBezTo>
                    <a:cubicBezTo>
                      <a:pt x="678" y="213"/>
                      <a:pt x="675" y="202"/>
                      <a:pt x="675" y="189"/>
                    </a:cubicBezTo>
                    <a:cubicBezTo>
                      <a:pt x="675" y="163"/>
                      <a:pt x="686" y="141"/>
                      <a:pt x="706" y="127"/>
                    </a:cubicBezTo>
                    <a:cubicBezTo>
                      <a:pt x="726" y="110"/>
                      <a:pt x="757" y="104"/>
                      <a:pt x="799" y="104"/>
                    </a:cubicBezTo>
                    <a:cubicBezTo>
                      <a:pt x="836" y="104"/>
                      <a:pt x="864" y="112"/>
                      <a:pt x="886" y="127"/>
                    </a:cubicBezTo>
                    <a:cubicBezTo>
                      <a:pt x="909" y="141"/>
                      <a:pt x="923" y="163"/>
                      <a:pt x="926" y="189"/>
                    </a:cubicBezTo>
                    <a:lnTo>
                      <a:pt x="841" y="189"/>
                    </a:lnTo>
                    <a:cubicBezTo>
                      <a:pt x="839" y="180"/>
                      <a:pt x="836" y="175"/>
                      <a:pt x="827" y="169"/>
                    </a:cubicBezTo>
                    <a:cubicBezTo>
                      <a:pt x="819" y="163"/>
                      <a:pt x="807" y="160"/>
                      <a:pt x="796" y="160"/>
                    </a:cubicBezTo>
                    <a:cubicBezTo>
                      <a:pt x="782" y="160"/>
                      <a:pt x="774" y="163"/>
                      <a:pt x="768" y="166"/>
                    </a:cubicBezTo>
                    <a:cubicBezTo>
                      <a:pt x="762" y="169"/>
                      <a:pt x="759" y="175"/>
                      <a:pt x="759" y="183"/>
                    </a:cubicBezTo>
                    <a:lnTo>
                      <a:pt x="762" y="193"/>
                    </a:lnTo>
                    <a:lnTo>
                      <a:pt x="771" y="202"/>
                    </a:lnTo>
                    <a:lnTo>
                      <a:pt x="788" y="210"/>
                    </a:lnTo>
                    <a:cubicBezTo>
                      <a:pt x="796" y="213"/>
                      <a:pt x="805" y="216"/>
                      <a:pt x="816" y="219"/>
                    </a:cubicBezTo>
                    <a:cubicBezTo>
                      <a:pt x="830" y="222"/>
                      <a:pt x="841" y="224"/>
                      <a:pt x="855" y="230"/>
                    </a:cubicBezTo>
                    <a:cubicBezTo>
                      <a:pt x="870" y="233"/>
                      <a:pt x="881" y="238"/>
                      <a:pt x="892" y="244"/>
                    </a:cubicBezTo>
                    <a:cubicBezTo>
                      <a:pt x="903" y="250"/>
                      <a:pt x="913" y="259"/>
                      <a:pt x="918" y="270"/>
                    </a:cubicBezTo>
                    <a:cubicBezTo>
                      <a:pt x="924" y="282"/>
                      <a:pt x="929" y="292"/>
                      <a:pt x="929" y="306"/>
                    </a:cubicBezTo>
                    <a:cubicBezTo>
                      <a:pt x="929" y="320"/>
                      <a:pt x="926" y="332"/>
                      <a:pt x="920" y="346"/>
                    </a:cubicBezTo>
                    <a:cubicBezTo>
                      <a:pt x="915" y="357"/>
                      <a:pt x="906" y="368"/>
                      <a:pt x="895" y="377"/>
                    </a:cubicBezTo>
                    <a:cubicBezTo>
                      <a:pt x="884" y="385"/>
                      <a:pt x="870" y="391"/>
                      <a:pt x="855" y="396"/>
                    </a:cubicBezTo>
                    <a:cubicBezTo>
                      <a:pt x="839" y="402"/>
                      <a:pt x="819" y="402"/>
                      <a:pt x="796" y="402"/>
                    </a:cubicBezTo>
                    <a:cubicBezTo>
                      <a:pt x="757" y="402"/>
                      <a:pt x="728" y="394"/>
                      <a:pt x="703" y="377"/>
                    </a:cubicBezTo>
                    <a:cubicBezTo>
                      <a:pt x="680" y="360"/>
                      <a:pt x="666" y="340"/>
                      <a:pt x="661" y="315"/>
                    </a:cubicBezTo>
                    <a:lnTo>
                      <a:pt x="745" y="315"/>
                    </a:lnTo>
                    <a:cubicBezTo>
                      <a:pt x="748" y="323"/>
                      <a:pt x="751" y="332"/>
                      <a:pt x="762" y="337"/>
                    </a:cubicBezTo>
                    <a:cubicBezTo>
                      <a:pt x="768" y="334"/>
                      <a:pt x="779" y="337"/>
                      <a:pt x="793" y="337"/>
                    </a:cubicBezTo>
                    <a:cubicBezTo>
                      <a:pt x="810" y="337"/>
                      <a:pt x="822" y="334"/>
                      <a:pt x="830" y="332"/>
                    </a:cubicBezTo>
                    <a:close/>
                    <a:moveTo>
                      <a:pt x="1124" y="332"/>
                    </a:moveTo>
                    <a:cubicBezTo>
                      <a:pt x="1132" y="326"/>
                      <a:pt x="1135" y="320"/>
                      <a:pt x="1135" y="312"/>
                    </a:cubicBezTo>
                    <a:lnTo>
                      <a:pt x="1132" y="301"/>
                    </a:lnTo>
                    <a:cubicBezTo>
                      <a:pt x="1129" y="298"/>
                      <a:pt x="1126" y="295"/>
                      <a:pt x="1121" y="292"/>
                    </a:cubicBezTo>
                    <a:cubicBezTo>
                      <a:pt x="1115" y="289"/>
                      <a:pt x="1109" y="286"/>
                      <a:pt x="1101" y="286"/>
                    </a:cubicBezTo>
                    <a:cubicBezTo>
                      <a:pt x="1092" y="284"/>
                      <a:pt x="1081" y="281"/>
                      <a:pt x="1070" y="278"/>
                    </a:cubicBezTo>
                    <a:cubicBezTo>
                      <a:pt x="1056" y="275"/>
                      <a:pt x="1045" y="272"/>
                      <a:pt x="1030" y="267"/>
                    </a:cubicBezTo>
                    <a:cubicBezTo>
                      <a:pt x="1019" y="261"/>
                      <a:pt x="1008" y="258"/>
                      <a:pt x="999" y="250"/>
                    </a:cubicBezTo>
                    <a:cubicBezTo>
                      <a:pt x="991" y="244"/>
                      <a:pt x="983" y="236"/>
                      <a:pt x="977" y="224"/>
                    </a:cubicBezTo>
                    <a:cubicBezTo>
                      <a:pt x="972" y="213"/>
                      <a:pt x="968" y="202"/>
                      <a:pt x="968" y="189"/>
                    </a:cubicBezTo>
                    <a:cubicBezTo>
                      <a:pt x="968" y="163"/>
                      <a:pt x="980" y="141"/>
                      <a:pt x="999" y="127"/>
                    </a:cubicBezTo>
                    <a:cubicBezTo>
                      <a:pt x="1019" y="110"/>
                      <a:pt x="1050" y="104"/>
                      <a:pt x="1092" y="104"/>
                    </a:cubicBezTo>
                    <a:cubicBezTo>
                      <a:pt x="1129" y="104"/>
                      <a:pt x="1157" y="112"/>
                      <a:pt x="1180" y="127"/>
                    </a:cubicBezTo>
                    <a:cubicBezTo>
                      <a:pt x="1203" y="141"/>
                      <a:pt x="1217" y="163"/>
                      <a:pt x="1219" y="189"/>
                    </a:cubicBezTo>
                    <a:lnTo>
                      <a:pt x="1135" y="189"/>
                    </a:lnTo>
                    <a:cubicBezTo>
                      <a:pt x="1132" y="180"/>
                      <a:pt x="1130" y="175"/>
                      <a:pt x="1121" y="169"/>
                    </a:cubicBezTo>
                    <a:cubicBezTo>
                      <a:pt x="1113" y="163"/>
                      <a:pt x="1101" y="160"/>
                      <a:pt x="1090" y="160"/>
                    </a:cubicBezTo>
                    <a:cubicBezTo>
                      <a:pt x="1076" y="160"/>
                      <a:pt x="1067" y="163"/>
                      <a:pt x="1061" y="166"/>
                    </a:cubicBezTo>
                    <a:cubicBezTo>
                      <a:pt x="1056" y="169"/>
                      <a:pt x="1053" y="175"/>
                      <a:pt x="1053" y="183"/>
                    </a:cubicBezTo>
                    <a:lnTo>
                      <a:pt x="1056" y="193"/>
                    </a:lnTo>
                    <a:lnTo>
                      <a:pt x="1064" y="202"/>
                    </a:lnTo>
                    <a:lnTo>
                      <a:pt x="1081" y="210"/>
                    </a:lnTo>
                    <a:cubicBezTo>
                      <a:pt x="1090" y="213"/>
                      <a:pt x="1098" y="216"/>
                      <a:pt x="1109" y="219"/>
                    </a:cubicBezTo>
                    <a:cubicBezTo>
                      <a:pt x="1124" y="222"/>
                      <a:pt x="1135" y="224"/>
                      <a:pt x="1149" y="230"/>
                    </a:cubicBezTo>
                    <a:cubicBezTo>
                      <a:pt x="1163" y="233"/>
                      <a:pt x="1174" y="238"/>
                      <a:pt x="1186" y="244"/>
                    </a:cubicBezTo>
                    <a:cubicBezTo>
                      <a:pt x="1197" y="250"/>
                      <a:pt x="1205" y="259"/>
                      <a:pt x="1211" y="270"/>
                    </a:cubicBezTo>
                    <a:cubicBezTo>
                      <a:pt x="1217" y="282"/>
                      <a:pt x="1222" y="292"/>
                      <a:pt x="1222" y="306"/>
                    </a:cubicBezTo>
                    <a:cubicBezTo>
                      <a:pt x="1222" y="320"/>
                      <a:pt x="1219" y="332"/>
                      <a:pt x="1214" y="346"/>
                    </a:cubicBezTo>
                    <a:cubicBezTo>
                      <a:pt x="1208" y="357"/>
                      <a:pt x="1200" y="368"/>
                      <a:pt x="1188" y="377"/>
                    </a:cubicBezTo>
                    <a:cubicBezTo>
                      <a:pt x="1177" y="385"/>
                      <a:pt x="1163" y="391"/>
                      <a:pt x="1149" y="396"/>
                    </a:cubicBezTo>
                    <a:cubicBezTo>
                      <a:pt x="1132" y="402"/>
                      <a:pt x="1112" y="402"/>
                      <a:pt x="1090" y="402"/>
                    </a:cubicBezTo>
                    <a:cubicBezTo>
                      <a:pt x="1050" y="402"/>
                      <a:pt x="1022" y="394"/>
                      <a:pt x="997" y="377"/>
                    </a:cubicBezTo>
                    <a:cubicBezTo>
                      <a:pt x="974" y="360"/>
                      <a:pt x="960" y="340"/>
                      <a:pt x="954" y="315"/>
                    </a:cubicBezTo>
                    <a:lnTo>
                      <a:pt x="1039" y="315"/>
                    </a:lnTo>
                    <a:cubicBezTo>
                      <a:pt x="1042" y="323"/>
                      <a:pt x="1045" y="332"/>
                      <a:pt x="1056" y="337"/>
                    </a:cubicBezTo>
                    <a:cubicBezTo>
                      <a:pt x="1061" y="334"/>
                      <a:pt x="1073" y="337"/>
                      <a:pt x="1087" y="337"/>
                    </a:cubicBezTo>
                    <a:cubicBezTo>
                      <a:pt x="1104" y="337"/>
                      <a:pt x="1115" y="334"/>
                      <a:pt x="1124" y="332"/>
                    </a:cubicBezTo>
                    <a:close/>
                    <a:moveTo>
                      <a:pt x="1267" y="107"/>
                    </a:moveTo>
                    <a:lnTo>
                      <a:pt x="1352" y="107"/>
                    </a:lnTo>
                    <a:lnTo>
                      <a:pt x="1352" y="385"/>
                    </a:lnTo>
                    <a:lnTo>
                      <a:pt x="1267" y="385"/>
                    </a:lnTo>
                    <a:lnTo>
                      <a:pt x="1267" y="107"/>
                    </a:lnTo>
                    <a:close/>
                    <a:moveTo>
                      <a:pt x="1265" y="0"/>
                    </a:moveTo>
                    <a:lnTo>
                      <a:pt x="1355" y="0"/>
                    </a:lnTo>
                    <a:lnTo>
                      <a:pt x="1355" y="70"/>
                    </a:lnTo>
                    <a:lnTo>
                      <a:pt x="1265" y="70"/>
                    </a:lnTo>
                    <a:lnTo>
                      <a:pt x="1265" y="0"/>
                    </a:lnTo>
                    <a:close/>
                    <a:moveTo>
                      <a:pt x="1600" y="180"/>
                    </a:moveTo>
                    <a:cubicBezTo>
                      <a:pt x="1589" y="166"/>
                      <a:pt x="1575" y="160"/>
                      <a:pt x="1555" y="160"/>
                    </a:cubicBezTo>
                    <a:cubicBezTo>
                      <a:pt x="1536" y="160"/>
                      <a:pt x="1521" y="166"/>
                      <a:pt x="1507" y="180"/>
                    </a:cubicBezTo>
                    <a:cubicBezTo>
                      <a:pt x="1496" y="193"/>
                      <a:pt x="1490" y="213"/>
                      <a:pt x="1490" y="241"/>
                    </a:cubicBezTo>
                    <a:cubicBezTo>
                      <a:pt x="1490" y="258"/>
                      <a:pt x="1493" y="272"/>
                      <a:pt x="1496" y="284"/>
                    </a:cubicBezTo>
                    <a:cubicBezTo>
                      <a:pt x="1499" y="295"/>
                      <a:pt x="1504" y="303"/>
                      <a:pt x="1510" y="312"/>
                    </a:cubicBezTo>
                    <a:cubicBezTo>
                      <a:pt x="1516" y="317"/>
                      <a:pt x="1522" y="323"/>
                      <a:pt x="1530" y="326"/>
                    </a:cubicBezTo>
                    <a:cubicBezTo>
                      <a:pt x="1539" y="329"/>
                      <a:pt x="1547" y="332"/>
                      <a:pt x="1555" y="332"/>
                    </a:cubicBezTo>
                    <a:cubicBezTo>
                      <a:pt x="1575" y="332"/>
                      <a:pt x="1589" y="323"/>
                      <a:pt x="1603" y="309"/>
                    </a:cubicBezTo>
                    <a:cubicBezTo>
                      <a:pt x="1612" y="295"/>
                      <a:pt x="1617" y="272"/>
                      <a:pt x="1617" y="244"/>
                    </a:cubicBezTo>
                    <a:cubicBezTo>
                      <a:pt x="1617" y="213"/>
                      <a:pt x="1612" y="193"/>
                      <a:pt x="1600" y="180"/>
                    </a:cubicBezTo>
                    <a:close/>
                    <a:moveTo>
                      <a:pt x="1409" y="0"/>
                    </a:moveTo>
                    <a:lnTo>
                      <a:pt x="1493" y="0"/>
                    </a:lnTo>
                    <a:lnTo>
                      <a:pt x="1493" y="132"/>
                    </a:lnTo>
                    <a:cubicBezTo>
                      <a:pt x="1504" y="121"/>
                      <a:pt x="1516" y="112"/>
                      <a:pt x="1530" y="107"/>
                    </a:cubicBezTo>
                    <a:cubicBezTo>
                      <a:pt x="1544" y="101"/>
                      <a:pt x="1561" y="98"/>
                      <a:pt x="1578" y="98"/>
                    </a:cubicBezTo>
                    <a:cubicBezTo>
                      <a:pt x="1598" y="98"/>
                      <a:pt x="1615" y="101"/>
                      <a:pt x="1629" y="107"/>
                    </a:cubicBezTo>
                    <a:cubicBezTo>
                      <a:pt x="1643" y="112"/>
                      <a:pt x="1657" y="120"/>
                      <a:pt x="1668" y="132"/>
                    </a:cubicBezTo>
                    <a:cubicBezTo>
                      <a:pt x="1679" y="143"/>
                      <a:pt x="1689" y="157"/>
                      <a:pt x="1694" y="175"/>
                    </a:cubicBezTo>
                    <a:cubicBezTo>
                      <a:pt x="1700" y="192"/>
                      <a:pt x="1702" y="210"/>
                      <a:pt x="1702" y="233"/>
                    </a:cubicBezTo>
                    <a:cubicBezTo>
                      <a:pt x="1702" y="258"/>
                      <a:pt x="1699" y="281"/>
                      <a:pt x="1691" y="301"/>
                    </a:cubicBezTo>
                    <a:cubicBezTo>
                      <a:pt x="1685" y="320"/>
                      <a:pt x="1675" y="337"/>
                      <a:pt x="1663" y="351"/>
                    </a:cubicBezTo>
                    <a:cubicBezTo>
                      <a:pt x="1652" y="365"/>
                      <a:pt x="1637" y="374"/>
                      <a:pt x="1620" y="382"/>
                    </a:cubicBezTo>
                    <a:cubicBezTo>
                      <a:pt x="1603" y="388"/>
                      <a:pt x="1586" y="394"/>
                      <a:pt x="1567" y="394"/>
                    </a:cubicBezTo>
                    <a:cubicBezTo>
                      <a:pt x="1550" y="394"/>
                      <a:pt x="1536" y="391"/>
                      <a:pt x="1521" y="382"/>
                    </a:cubicBezTo>
                    <a:cubicBezTo>
                      <a:pt x="1507" y="377"/>
                      <a:pt x="1496" y="365"/>
                      <a:pt x="1485" y="354"/>
                    </a:cubicBezTo>
                    <a:lnTo>
                      <a:pt x="1471" y="382"/>
                    </a:lnTo>
                    <a:lnTo>
                      <a:pt x="1409" y="382"/>
                    </a:lnTo>
                    <a:lnTo>
                      <a:pt x="1409" y="0"/>
                    </a:lnTo>
                    <a:close/>
                    <a:moveTo>
                      <a:pt x="1835" y="385"/>
                    </a:moveTo>
                    <a:lnTo>
                      <a:pt x="1750" y="385"/>
                    </a:lnTo>
                    <a:lnTo>
                      <a:pt x="1750" y="0"/>
                    </a:lnTo>
                    <a:lnTo>
                      <a:pt x="1835" y="0"/>
                    </a:lnTo>
                    <a:lnTo>
                      <a:pt x="1835" y="385"/>
                    </a:lnTo>
                    <a:close/>
                    <a:moveTo>
                      <a:pt x="1987" y="166"/>
                    </a:moveTo>
                    <a:cubicBezTo>
                      <a:pt x="1976" y="177"/>
                      <a:pt x="1970" y="193"/>
                      <a:pt x="1967" y="216"/>
                    </a:cubicBezTo>
                    <a:lnTo>
                      <a:pt x="2086" y="216"/>
                    </a:lnTo>
                    <a:cubicBezTo>
                      <a:pt x="2086" y="193"/>
                      <a:pt x="2080" y="177"/>
                      <a:pt x="2069" y="166"/>
                    </a:cubicBezTo>
                    <a:cubicBezTo>
                      <a:pt x="2058" y="155"/>
                      <a:pt x="2044" y="152"/>
                      <a:pt x="2027" y="152"/>
                    </a:cubicBezTo>
                    <a:cubicBezTo>
                      <a:pt x="2010" y="152"/>
                      <a:pt x="1998" y="158"/>
                      <a:pt x="1987" y="166"/>
                    </a:cubicBezTo>
                    <a:close/>
                    <a:moveTo>
                      <a:pt x="2168" y="303"/>
                    </a:moveTo>
                    <a:cubicBezTo>
                      <a:pt x="2167" y="306"/>
                      <a:pt x="2166" y="309"/>
                      <a:pt x="2166" y="312"/>
                    </a:cubicBezTo>
                    <a:lnTo>
                      <a:pt x="2168" y="312"/>
                    </a:lnTo>
                    <a:lnTo>
                      <a:pt x="2168" y="303"/>
                    </a:lnTo>
                    <a:close/>
                    <a:moveTo>
                      <a:pt x="2154" y="340"/>
                    </a:moveTo>
                    <a:cubicBezTo>
                      <a:pt x="2148" y="351"/>
                      <a:pt x="2137" y="360"/>
                      <a:pt x="2125" y="368"/>
                    </a:cubicBezTo>
                    <a:cubicBezTo>
                      <a:pt x="2114" y="377"/>
                      <a:pt x="2100" y="382"/>
                      <a:pt x="2086" y="388"/>
                    </a:cubicBezTo>
                    <a:cubicBezTo>
                      <a:pt x="2069" y="394"/>
                      <a:pt x="2052" y="394"/>
                      <a:pt x="2029" y="394"/>
                    </a:cubicBezTo>
                    <a:cubicBezTo>
                      <a:pt x="2007" y="394"/>
                      <a:pt x="1987" y="391"/>
                      <a:pt x="1970" y="382"/>
                    </a:cubicBezTo>
                    <a:cubicBezTo>
                      <a:pt x="1953" y="377"/>
                      <a:pt x="1936" y="365"/>
                      <a:pt x="1925" y="354"/>
                    </a:cubicBezTo>
                    <a:cubicBezTo>
                      <a:pt x="1911" y="343"/>
                      <a:pt x="1903" y="326"/>
                      <a:pt x="1894" y="309"/>
                    </a:cubicBezTo>
                    <a:cubicBezTo>
                      <a:pt x="1886" y="292"/>
                      <a:pt x="1883" y="270"/>
                      <a:pt x="1883" y="247"/>
                    </a:cubicBezTo>
                    <a:cubicBezTo>
                      <a:pt x="1883" y="224"/>
                      <a:pt x="1885" y="202"/>
                      <a:pt x="1894" y="186"/>
                    </a:cubicBezTo>
                    <a:cubicBezTo>
                      <a:pt x="1900" y="166"/>
                      <a:pt x="1911" y="152"/>
                      <a:pt x="1922" y="141"/>
                    </a:cubicBezTo>
                    <a:cubicBezTo>
                      <a:pt x="1933" y="129"/>
                      <a:pt x="1950" y="117"/>
                      <a:pt x="1967" y="112"/>
                    </a:cubicBezTo>
                    <a:cubicBezTo>
                      <a:pt x="1984" y="106"/>
                      <a:pt x="2005" y="104"/>
                      <a:pt x="2027" y="104"/>
                    </a:cubicBezTo>
                    <a:cubicBezTo>
                      <a:pt x="2050" y="104"/>
                      <a:pt x="2069" y="107"/>
                      <a:pt x="2086" y="115"/>
                    </a:cubicBezTo>
                    <a:cubicBezTo>
                      <a:pt x="2103" y="121"/>
                      <a:pt x="2120" y="132"/>
                      <a:pt x="2131" y="146"/>
                    </a:cubicBezTo>
                    <a:cubicBezTo>
                      <a:pt x="2142" y="160"/>
                      <a:pt x="2154" y="177"/>
                      <a:pt x="2159" y="199"/>
                    </a:cubicBezTo>
                    <a:cubicBezTo>
                      <a:pt x="2165" y="219"/>
                      <a:pt x="2170" y="244"/>
                      <a:pt x="2170" y="272"/>
                    </a:cubicBezTo>
                    <a:lnTo>
                      <a:pt x="1967" y="272"/>
                    </a:lnTo>
                    <a:cubicBezTo>
                      <a:pt x="1970" y="298"/>
                      <a:pt x="1979" y="315"/>
                      <a:pt x="1990" y="326"/>
                    </a:cubicBezTo>
                    <a:cubicBezTo>
                      <a:pt x="2001" y="337"/>
                      <a:pt x="2015" y="343"/>
                      <a:pt x="2035" y="343"/>
                    </a:cubicBezTo>
                    <a:cubicBezTo>
                      <a:pt x="2049" y="343"/>
                      <a:pt x="2060" y="340"/>
                      <a:pt x="2066" y="334"/>
                    </a:cubicBezTo>
                    <a:cubicBezTo>
                      <a:pt x="2075" y="329"/>
                      <a:pt x="2080" y="320"/>
                      <a:pt x="2083" y="312"/>
                    </a:cubicBezTo>
                    <a:lnTo>
                      <a:pt x="2166" y="312"/>
                    </a:lnTo>
                    <a:cubicBezTo>
                      <a:pt x="2162" y="322"/>
                      <a:pt x="2158" y="331"/>
                      <a:pt x="2154" y="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0485D3-C097-492C-B645-483098FC2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09935" y="1668730"/>
              <a:ext cx="2568325" cy="2103120"/>
              <a:chOff x="3928269" y="5143500"/>
              <a:chExt cx="2103437" cy="1722437"/>
            </a:xfrm>
          </p:grpSpPr>
          <p:sp>
            <p:nvSpPr>
              <p:cNvPr id="10" name="Freeform 1">
                <a:extLst>
                  <a:ext uri="{FF2B5EF4-FFF2-40B4-BE49-F238E27FC236}">
                    <a16:creationId xmlns:a16="http://schemas.microsoft.com/office/drawing/2014/main" id="{7B4CB13C-5467-4886-8140-4FC9F2599F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37919" y="6605587"/>
                <a:ext cx="85725" cy="174625"/>
              </a:xfrm>
              <a:custGeom>
                <a:avLst/>
                <a:gdLst>
                  <a:gd name="T0" fmla="*/ 237 w 238"/>
                  <a:gd name="T1" fmla="*/ 119 h 487"/>
                  <a:gd name="T2" fmla="*/ 118 w 238"/>
                  <a:gd name="T3" fmla="*/ 0 h 487"/>
                  <a:gd name="T4" fmla="*/ 0 w 238"/>
                  <a:gd name="T5" fmla="*/ 119 h 487"/>
                  <a:gd name="T6" fmla="*/ 0 w 238"/>
                  <a:gd name="T7" fmla="*/ 367 h 487"/>
                  <a:gd name="T8" fmla="*/ 118 w 238"/>
                  <a:gd name="T9" fmla="*/ 486 h 487"/>
                  <a:gd name="T10" fmla="*/ 237 w 238"/>
                  <a:gd name="T11" fmla="*/ 367 h 487"/>
                  <a:gd name="T12" fmla="*/ 237 w 238"/>
                  <a:gd name="T13" fmla="*/ 119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487">
                    <a:moveTo>
                      <a:pt x="237" y="119"/>
                    </a:moveTo>
                    <a:cubicBezTo>
                      <a:pt x="237" y="54"/>
                      <a:pt x="183" y="0"/>
                      <a:pt x="118" y="0"/>
                    </a:cubicBezTo>
                    <a:cubicBezTo>
                      <a:pt x="53" y="0"/>
                      <a:pt x="0" y="54"/>
                      <a:pt x="0" y="119"/>
                    </a:cubicBezTo>
                    <a:lnTo>
                      <a:pt x="0" y="367"/>
                    </a:lnTo>
                    <a:cubicBezTo>
                      <a:pt x="0" y="432"/>
                      <a:pt x="53" y="486"/>
                      <a:pt x="118" y="486"/>
                    </a:cubicBezTo>
                    <a:cubicBezTo>
                      <a:pt x="183" y="486"/>
                      <a:pt x="237" y="432"/>
                      <a:pt x="237" y="367"/>
                    </a:cubicBezTo>
                    <a:lnTo>
                      <a:pt x="237" y="119"/>
                    </a:lnTo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2">
                <a:extLst>
                  <a:ext uri="{FF2B5EF4-FFF2-40B4-BE49-F238E27FC236}">
                    <a16:creationId xmlns:a16="http://schemas.microsoft.com/office/drawing/2014/main" id="{C9637DC5-552F-44A4-8B32-A6C4CDF3A2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04556" y="6486525"/>
                <a:ext cx="554038" cy="293687"/>
              </a:xfrm>
              <a:custGeom>
                <a:avLst/>
                <a:gdLst>
                  <a:gd name="T0" fmla="*/ 238 w 1538"/>
                  <a:gd name="T1" fmla="*/ 694 h 814"/>
                  <a:gd name="T2" fmla="*/ 119 w 1538"/>
                  <a:gd name="T3" fmla="*/ 813 h 814"/>
                  <a:gd name="T4" fmla="*/ 0 w 1538"/>
                  <a:gd name="T5" fmla="*/ 694 h 814"/>
                  <a:gd name="T6" fmla="*/ 0 w 1538"/>
                  <a:gd name="T7" fmla="*/ 121 h 814"/>
                  <a:gd name="T8" fmla="*/ 119 w 1538"/>
                  <a:gd name="T9" fmla="*/ 3 h 814"/>
                  <a:gd name="T10" fmla="*/ 238 w 1538"/>
                  <a:gd name="T11" fmla="*/ 121 h 814"/>
                  <a:gd name="T12" fmla="*/ 238 w 1538"/>
                  <a:gd name="T13" fmla="*/ 694 h 814"/>
                  <a:gd name="T14" fmla="*/ 1537 w 1538"/>
                  <a:gd name="T15" fmla="*/ 118 h 814"/>
                  <a:gd name="T16" fmla="*/ 1419 w 1538"/>
                  <a:gd name="T17" fmla="*/ 0 h 814"/>
                  <a:gd name="T18" fmla="*/ 1300 w 1538"/>
                  <a:gd name="T19" fmla="*/ 118 h 814"/>
                  <a:gd name="T20" fmla="*/ 1300 w 1538"/>
                  <a:gd name="T21" fmla="*/ 691 h 814"/>
                  <a:gd name="T22" fmla="*/ 1419 w 1538"/>
                  <a:gd name="T23" fmla="*/ 810 h 814"/>
                  <a:gd name="T24" fmla="*/ 1537 w 1538"/>
                  <a:gd name="T25" fmla="*/ 691 h 814"/>
                  <a:gd name="T26" fmla="*/ 1537 w 1538"/>
                  <a:gd name="T27" fmla="*/ 118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38" h="814">
                    <a:moveTo>
                      <a:pt x="238" y="694"/>
                    </a:moveTo>
                    <a:cubicBezTo>
                      <a:pt x="238" y="759"/>
                      <a:pt x="184" y="813"/>
                      <a:pt x="119" y="813"/>
                    </a:cubicBezTo>
                    <a:cubicBezTo>
                      <a:pt x="54" y="813"/>
                      <a:pt x="0" y="759"/>
                      <a:pt x="0" y="694"/>
                    </a:cubicBezTo>
                    <a:lnTo>
                      <a:pt x="0" y="121"/>
                    </a:lnTo>
                    <a:cubicBezTo>
                      <a:pt x="0" y="56"/>
                      <a:pt x="54" y="3"/>
                      <a:pt x="119" y="3"/>
                    </a:cubicBezTo>
                    <a:cubicBezTo>
                      <a:pt x="184" y="3"/>
                      <a:pt x="238" y="56"/>
                      <a:pt x="238" y="121"/>
                    </a:cubicBezTo>
                    <a:lnTo>
                      <a:pt x="238" y="694"/>
                    </a:lnTo>
                    <a:close/>
                    <a:moveTo>
                      <a:pt x="1537" y="118"/>
                    </a:moveTo>
                    <a:cubicBezTo>
                      <a:pt x="1537" y="53"/>
                      <a:pt x="1484" y="0"/>
                      <a:pt x="1419" y="0"/>
                    </a:cubicBezTo>
                    <a:cubicBezTo>
                      <a:pt x="1354" y="0"/>
                      <a:pt x="1300" y="53"/>
                      <a:pt x="1300" y="118"/>
                    </a:cubicBezTo>
                    <a:lnTo>
                      <a:pt x="1300" y="691"/>
                    </a:lnTo>
                    <a:cubicBezTo>
                      <a:pt x="1300" y="756"/>
                      <a:pt x="1354" y="810"/>
                      <a:pt x="1419" y="810"/>
                    </a:cubicBezTo>
                    <a:cubicBezTo>
                      <a:pt x="1484" y="810"/>
                      <a:pt x="1537" y="756"/>
                      <a:pt x="1537" y="691"/>
                    </a:cubicBezTo>
                    <a:lnTo>
                      <a:pt x="1537" y="11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9877AFA0-0B18-41EE-BEEE-48C6726700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36244" y="6486525"/>
                <a:ext cx="1490662" cy="293687"/>
              </a:xfrm>
              <a:custGeom>
                <a:avLst/>
                <a:gdLst>
                  <a:gd name="T0" fmla="*/ 237 w 4139"/>
                  <a:gd name="T1" fmla="*/ 694 h 814"/>
                  <a:gd name="T2" fmla="*/ 118 w 4139"/>
                  <a:gd name="T3" fmla="*/ 813 h 814"/>
                  <a:gd name="T4" fmla="*/ 0 w 4139"/>
                  <a:gd name="T5" fmla="*/ 694 h 814"/>
                  <a:gd name="T6" fmla="*/ 0 w 4139"/>
                  <a:gd name="T7" fmla="*/ 121 h 814"/>
                  <a:gd name="T8" fmla="*/ 118 w 4139"/>
                  <a:gd name="T9" fmla="*/ 3 h 814"/>
                  <a:gd name="T10" fmla="*/ 237 w 4139"/>
                  <a:gd name="T11" fmla="*/ 121 h 814"/>
                  <a:gd name="T12" fmla="*/ 237 w 4139"/>
                  <a:gd name="T13" fmla="*/ 694 h 814"/>
                  <a:gd name="T14" fmla="*/ 4138 w 4139"/>
                  <a:gd name="T15" fmla="*/ 118 h 814"/>
                  <a:gd name="T16" fmla="*/ 4020 w 4139"/>
                  <a:gd name="T17" fmla="*/ 0 h 814"/>
                  <a:gd name="T18" fmla="*/ 3901 w 4139"/>
                  <a:gd name="T19" fmla="*/ 118 h 814"/>
                  <a:gd name="T20" fmla="*/ 3901 w 4139"/>
                  <a:gd name="T21" fmla="*/ 691 h 814"/>
                  <a:gd name="T22" fmla="*/ 4020 w 4139"/>
                  <a:gd name="T23" fmla="*/ 810 h 814"/>
                  <a:gd name="T24" fmla="*/ 4138 w 4139"/>
                  <a:gd name="T25" fmla="*/ 691 h 814"/>
                  <a:gd name="T26" fmla="*/ 4138 w 4139"/>
                  <a:gd name="T27" fmla="*/ 118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9" h="814">
                    <a:moveTo>
                      <a:pt x="237" y="694"/>
                    </a:moveTo>
                    <a:cubicBezTo>
                      <a:pt x="237" y="759"/>
                      <a:pt x="183" y="813"/>
                      <a:pt x="118" y="813"/>
                    </a:cubicBezTo>
                    <a:cubicBezTo>
                      <a:pt x="53" y="813"/>
                      <a:pt x="0" y="759"/>
                      <a:pt x="0" y="694"/>
                    </a:cubicBezTo>
                    <a:lnTo>
                      <a:pt x="0" y="121"/>
                    </a:lnTo>
                    <a:cubicBezTo>
                      <a:pt x="0" y="56"/>
                      <a:pt x="53" y="3"/>
                      <a:pt x="118" y="3"/>
                    </a:cubicBezTo>
                    <a:cubicBezTo>
                      <a:pt x="183" y="3"/>
                      <a:pt x="237" y="56"/>
                      <a:pt x="237" y="121"/>
                    </a:cubicBezTo>
                    <a:lnTo>
                      <a:pt x="237" y="694"/>
                    </a:lnTo>
                    <a:close/>
                    <a:moveTo>
                      <a:pt x="4138" y="118"/>
                    </a:moveTo>
                    <a:cubicBezTo>
                      <a:pt x="4138" y="53"/>
                      <a:pt x="4085" y="0"/>
                      <a:pt x="4020" y="0"/>
                    </a:cubicBezTo>
                    <a:cubicBezTo>
                      <a:pt x="3955" y="0"/>
                      <a:pt x="3901" y="53"/>
                      <a:pt x="3901" y="118"/>
                    </a:cubicBezTo>
                    <a:lnTo>
                      <a:pt x="3901" y="691"/>
                    </a:lnTo>
                    <a:cubicBezTo>
                      <a:pt x="3901" y="756"/>
                      <a:pt x="3955" y="810"/>
                      <a:pt x="4020" y="810"/>
                    </a:cubicBezTo>
                    <a:cubicBezTo>
                      <a:pt x="4088" y="810"/>
                      <a:pt x="4138" y="756"/>
                      <a:pt x="4138" y="691"/>
                    </a:cubicBezTo>
                    <a:lnTo>
                      <a:pt x="4138" y="1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9EF39F3E-79CA-44AC-83E1-F7FCD008F4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1294" y="6327775"/>
                <a:ext cx="1957387" cy="538162"/>
              </a:xfrm>
              <a:custGeom>
                <a:avLst/>
                <a:gdLst>
                  <a:gd name="T0" fmla="*/ 238 w 5438"/>
                  <a:gd name="T1" fmla="*/ 1137 h 1494"/>
                  <a:gd name="T2" fmla="*/ 119 w 5438"/>
                  <a:gd name="T3" fmla="*/ 1256 h 1494"/>
                  <a:gd name="T4" fmla="*/ 0 w 5438"/>
                  <a:gd name="T5" fmla="*/ 1137 h 1494"/>
                  <a:gd name="T6" fmla="*/ 0 w 5438"/>
                  <a:gd name="T7" fmla="*/ 889 h 1494"/>
                  <a:gd name="T8" fmla="*/ 119 w 5438"/>
                  <a:gd name="T9" fmla="*/ 770 h 1494"/>
                  <a:gd name="T10" fmla="*/ 238 w 5438"/>
                  <a:gd name="T11" fmla="*/ 889 h 1494"/>
                  <a:gd name="T12" fmla="*/ 238 w 5438"/>
                  <a:gd name="T13" fmla="*/ 1137 h 1494"/>
                  <a:gd name="T14" fmla="*/ 1538 w 5438"/>
                  <a:gd name="T15" fmla="*/ 118 h 1494"/>
                  <a:gd name="T16" fmla="*/ 1420 w 5438"/>
                  <a:gd name="T17" fmla="*/ 0 h 1494"/>
                  <a:gd name="T18" fmla="*/ 1301 w 5438"/>
                  <a:gd name="T19" fmla="*/ 118 h 1494"/>
                  <a:gd name="T20" fmla="*/ 1301 w 5438"/>
                  <a:gd name="T21" fmla="*/ 1374 h 1494"/>
                  <a:gd name="T22" fmla="*/ 1420 w 5438"/>
                  <a:gd name="T23" fmla="*/ 1493 h 1494"/>
                  <a:gd name="T24" fmla="*/ 1538 w 5438"/>
                  <a:gd name="T25" fmla="*/ 1374 h 1494"/>
                  <a:gd name="T26" fmla="*/ 1538 w 5438"/>
                  <a:gd name="T27" fmla="*/ 118 h 1494"/>
                  <a:gd name="T28" fmla="*/ 4139 w 5438"/>
                  <a:gd name="T29" fmla="*/ 118 h 1494"/>
                  <a:gd name="T30" fmla="*/ 4021 w 5438"/>
                  <a:gd name="T31" fmla="*/ 0 h 1494"/>
                  <a:gd name="T32" fmla="*/ 3902 w 5438"/>
                  <a:gd name="T33" fmla="*/ 118 h 1494"/>
                  <a:gd name="T34" fmla="*/ 3902 w 5438"/>
                  <a:gd name="T35" fmla="*/ 1374 h 1494"/>
                  <a:gd name="T36" fmla="*/ 4021 w 5438"/>
                  <a:gd name="T37" fmla="*/ 1493 h 1494"/>
                  <a:gd name="T38" fmla="*/ 4139 w 5438"/>
                  <a:gd name="T39" fmla="*/ 1374 h 1494"/>
                  <a:gd name="T40" fmla="*/ 4139 w 5438"/>
                  <a:gd name="T41" fmla="*/ 118 h 1494"/>
                  <a:gd name="T42" fmla="*/ 5437 w 5438"/>
                  <a:gd name="T43" fmla="*/ 889 h 1494"/>
                  <a:gd name="T44" fmla="*/ 5319 w 5438"/>
                  <a:gd name="T45" fmla="*/ 770 h 1494"/>
                  <a:gd name="T46" fmla="*/ 5200 w 5438"/>
                  <a:gd name="T47" fmla="*/ 889 h 1494"/>
                  <a:gd name="T48" fmla="*/ 5200 w 5438"/>
                  <a:gd name="T49" fmla="*/ 1137 h 1494"/>
                  <a:gd name="T50" fmla="*/ 5319 w 5438"/>
                  <a:gd name="T51" fmla="*/ 1256 h 1494"/>
                  <a:gd name="T52" fmla="*/ 5437 w 5438"/>
                  <a:gd name="T53" fmla="*/ 1137 h 1494"/>
                  <a:gd name="T54" fmla="*/ 5437 w 5438"/>
                  <a:gd name="T55" fmla="*/ 889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438" h="1494">
                    <a:moveTo>
                      <a:pt x="238" y="1137"/>
                    </a:moveTo>
                    <a:cubicBezTo>
                      <a:pt x="238" y="1202"/>
                      <a:pt x="184" y="1256"/>
                      <a:pt x="119" y="1256"/>
                    </a:cubicBezTo>
                    <a:cubicBezTo>
                      <a:pt x="54" y="1256"/>
                      <a:pt x="0" y="1202"/>
                      <a:pt x="0" y="1137"/>
                    </a:cubicBezTo>
                    <a:lnTo>
                      <a:pt x="0" y="889"/>
                    </a:lnTo>
                    <a:cubicBezTo>
                      <a:pt x="0" y="824"/>
                      <a:pt x="54" y="770"/>
                      <a:pt x="119" y="770"/>
                    </a:cubicBezTo>
                    <a:cubicBezTo>
                      <a:pt x="184" y="770"/>
                      <a:pt x="238" y="824"/>
                      <a:pt x="238" y="889"/>
                    </a:cubicBezTo>
                    <a:lnTo>
                      <a:pt x="238" y="1137"/>
                    </a:lnTo>
                    <a:close/>
                    <a:moveTo>
                      <a:pt x="1538" y="118"/>
                    </a:moveTo>
                    <a:cubicBezTo>
                      <a:pt x="1538" y="53"/>
                      <a:pt x="1485" y="0"/>
                      <a:pt x="1420" y="0"/>
                    </a:cubicBezTo>
                    <a:cubicBezTo>
                      <a:pt x="1355" y="0"/>
                      <a:pt x="1301" y="53"/>
                      <a:pt x="1301" y="118"/>
                    </a:cubicBezTo>
                    <a:lnTo>
                      <a:pt x="1301" y="1374"/>
                    </a:lnTo>
                    <a:cubicBezTo>
                      <a:pt x="1301" y="1439"/>
                      <a:pt x="1355" y="1493"/>
                      <a:pt x="1420" y="1493"/>
                    </a:cubicBezTo>
                    <a:cubicBezTo>
                      <a:pt x="1485" y="1493"/>
                      <a:pt x="1538" y="1439"/>
                      <a:pt x="1538" y="1374"/>
                    </a:cubicBezTo>
                    <a:lnTo>
                      <a:pt x="1538" y="118"/>
                    </a:lnTo>
                    <a:close/>
                    <a:moveTo>
                      <a:pt x="4139" y="118"/>
                    </a:moveTo>
                    <a:cubicBezTo>
                      <a:pt x="4139" y="53"/>
                      <a:pt x="4086" y="0"/>
                      <a:pt x="4021" y="0"/>
                    </a:cubicBezTo>
                    <a:cubicBezTo>
                      <a:pt x="3956" y="0"/>
                      <a:pt x="3902" y="53"/>
                      <a:pt x="3902" y="118"/>
                    </a:cubicBezTo>
                    <a:lnTo>
                      <a:pt x="3902" y="1374"/>
                    </a:lnTo>
                    <a:cubicBezTo>
                      <a:pt x="3902" y="1439"/>
                      <a:pt x="3956" y="1493"/>
                      <a:pt x="4021" y="1493"/>
                    </a:cubicBezTo>
                    <a:cubicBezTo>
                      <a:pt x="4086" y="1493"/>
                      <a:pt x="4139" y="1439"/>
                      <a:pt x="4139" y="1374"/>
                    </a:cubicBezTo>
                    <a:lnTo>
                      <a:pt x="4139" y="118"/>
                    </a:lnTo>
                    <a:close/>
                    <a:moveTo>
                      <a:pt x="5437" y="889"/>
                    </a:moveTo>
                    <a:cubicBezTo>
                      <a:pt x="5437" y="824"/>
                      <a:pt x="5384" y="770"/>
                      <a:pt x="5319" y="770"/>
                    </a:cubicBezTo>
                    <a:cubicBezTo>
                      <a:pt x="5254" y="770"/>
                      <a:pt x="5200" y="824"/>
                      <a:pt x="5200" y="889"/>
                    </a:cubicBezTo>
                    <a:lnTo>
                      <a:pt x="5200" y="1137"/>
                    </a:lnTo>
                    <a:cubicBezTo>
                      <a:pt x="5200" y="1202"/>
                      <a:pt x="5254" y="1256"/>
                      <a:pt x="5319" y="1256"/>
                    </a:cubicBezTo>
                    <a:cubicBezTo>
                      <a:pt x="5384" y="1256"/>
                      <a:pt x="5437" y="1202"/>
                      <a:pt x="5437" y="1137"/>
                    </a:cubicBezTo>
                    <a:lnTo>
                      <a:pt x="5437" y="88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1AFACEB5-2CF9-48FF-830D-6A76D827CF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28269" y="5143500"/>
                <a:ext cx="2103437" cy="1384300"/>
              </a:xfrm>
              <a:custGeom>
                <a:avLst/>
                <a:gdLst>
                  <a:gd name="T0" fmla="*/ 201 w 5845"/>
                  <a:gd name="T1" fmla="*/ 2638 h 3846"/>
                  <a:gd name="T2" fmla="*/ 201 w 5845"/>
                  <a:gd name="T3" fmla="*/ 1063 h 3846"/>
                  <a:gd name="T4" fmla="*/ 438 w 5845"/>
                  <a:gd name="T5" fmla="*/ 1063 h 3846"/>
                  <a:gd name="T6" fmla="*/ 2153 w 5845"/>
                  <a:gd name="T7" fmla="*/ 3134 h 3846"/>
                  <a:gd name="T8" fmla="*/ 2272 w 5845"/>
                  <a:gd name="T9" fmla="*/ 2719 h 3846"/>
                  <a:gd name="T10" fmla="*/ 5525 w 5845"/>
                  <a:gd name="T11" fmla="*/ 3845 h 3846"/>
                  <a:gd name="T12" fmla="*/ 5406 w 5845"/>
                  <a:gd name="T13" fmla="*/ 3430 h 3846"/>
                  <a:gd name="T14" fmla="*/ 5643 w 5845"/>
                  <a:gd name="T15" fmla="*/ 2060 h 3846"/>
                  <a:gd name="T16" fmla="*/ 4757 w 5845"/>
                  <a:gd name="T17" fmla="*/ 3074 h 3846"/>
                  <a:gd name="T18" fmla="*/ 4994 w 5845"/>
                  <a:gd name="T19" fmla="*/ 3074 h 3846"/>
                  <a:gd name="T20" fmla="*/ 4757 w 5845"/>
                  <a:gd name="T21" fmla="*/ 1159 h 3846"/>
                  <a:gd name="T22" fmla="*/ 4876 w 5845"/>
                  <a:gd name="T23" fmla="*/ 745 h 3846"/>
                  <a:gd name="T24" fmla="*/ 4224 w 5845"/>
                  <a:gd name="T25" fmla="*/ 2178 h 3846"/>
                  <a:gd name="T26" fmla="*/ 4105 w 5845"/>
                  <a:gd name="T27" fmla="*/ 1763 h 3846"/>
                  <a:gd name="T28" fmla="*/ 4342 w 5845"/>
                  <a:gd name="T29" fmla="*/ 922 h 3846"/>
                  <a:gd name="T30" fmla="*/ 3453 w 5845"/>
                  <a:gd name="T31" fmla="*/ 3074 h 3846"/>
                  <a:gd name="T32" fmla="*/ 3690 w 5845"/>
                  <a:gd name="T33" fmla="*/ 3074 h 3846"/>
                  <a:gd name="T34" fmla="*/ 3453 w 5845"/>
                  <a:gd name="T35" fmla="*/ 2545 h 3846"/>
                  <a:gd name="T36" fmla="*/ 3572 w 5845"/>
                  <a:gd name="T37" fmla="*/ 2130 h 3846"/>
                  <a:gd name="T38" fmla="*/ 3572 w 5845"/>
                  <a:gd name="T39" fmla="*/ 592 h 3846"/>
                  <a:gd name="T40" fmla="*/ 3453 w 5845"/>
                  <a:gd name="T41" fmla="*/ 177 h 3846"/>
                  <a:gd name="T42" fmla="*/ 3040 w 5845"/>
                  <a:gd name="T43" fmla="*/ 2519 h 3846"/>
                  <a:gd name="T44" fmla="*/ 2803 w 5845"/>
                  <a:gd name="T45" fmla="*/ 922 h 3846"/>
                  <a:gd name="T46" fmla="*/ 3040 w 5845"/>
                  <a:gd name="T47" fmla="*/ 922 h 3846"/>
                  <a:gd name="T48" fmla="*/ 2153 w 5845"/>
                  <a:gd name="T49" fmla="*/ 2141 h 3846"/>
                  <a:gd name="T50" fmla="*/ 2272 w 5845"/>
                  <a:gd name="T51" fmla="*/ 1727 h 3846"/>
                  <a:gd name="T52" fmla="*/ 319 w 5845"/>
                  <a:gd name="T53" fmla="*/ 3644 h 3846"/>
                  <a:gd name="T54" fmla="*/ 201 w 5845"/>
                  <a:gd name="T55" fmla="*/ 3230 h 3846"/>
                  <a:gd name="T56" fmla="*/ 1087 w 5845"/>
                  <a:gd name="T57" fmla="*/ 3134 h 3846"/>
                  <a:gd name="T58" fmla="*/ 850 w 5845"/>
                  <a:gd name="T59" fmla="*/ 651 h 3846"/>
                  <a:gd name="T60" fmla="*/ 1087 w 5845"/>
                  <a:gd name="T61" fmla="*/ 651 h 3846"/>
                  <a:gd name="T62" fmla="*/ 1502 w 5845"/>
                  <a:gd name="T63" fmla="*/ 2119 h 3846"/>
                  <a:gd name="T64" fmla="*/ 1620 w 5845"/>
                  <a:gd name="T65" fmla="*/ 1704 h 3846"/>
                  <a:gd name="T66" fmla="*/ 1620 w 5845"/>
                  <a:gd name="T67" fmla="*/ 1315 h 3846"/>
                  <a:gd name="T68" fmla="*/ 1502 w 5845"/>
                  <a:gd name="T69" fmla="*/ 900 h 3846"/>
                  <a:gd name="T70" fmla="*/ 2921 w 5845"/>
                  <a:gd name="T71" fmla="*/ 3052 h 3846"/>
                  <a:gd name="T72" fmla="*/ 2786 w 5845"/>
                  <a:gd name="T73" fmla="*/ 3371 h 3846"/>
                  <a:gd name="T74" fmla="*/ 2272 w 5845"/>
                  <a:gd name="T75" fmla="*/ 1075 h 3846"/>
                  <a:gd name="T76" fmla="*/ 2407 w 5845"/>
                  <a:gd name="T77" fmla="*/ 756 h 3846"/>
                  <a:gd name="T78" fmla="*/ 2407 w 5845"/>
                  <a:gd name="T79" fmla="*/ 756 h 3846"/>
                  <a:gd name="T80" fmla="*/ 4224 w 5845"/>
                  <a:gd name="T81" fmla="*/ 2412 h 3846"/>
                  <a:gd name="T82" fmla="*/ 4088 w 5845"/>
                  <a:gd name="T83" fmla="*/ 2730 h 3846"/>
                  <a:gd name="T84" fmla="*/ 319 w 5845"/>
                  <a:gd name="T85" fmla="*/ 637 h 3846"/>
                  <a:gd name="T86" fmla="*/ 455 w 5845"/>
                  <a:gd name="T87" fmla="*/ 318 h 3846"/>
                  <a:gd name="T88" fmla="*/ 455 w 5845"/>
                  <a:gd name="T89" fmla="*/ 318 h 3846"/>
                  <a:gd name="T90" fmla="*/ 5525 w 5845"/>
                  <a:gd name="T91" fmla="*/ 2412 h 3846"/>
                  <a:gd name="T92" fmla="*/ 5389 w 5845"/>
                  <a:gd name="T93" fmla="*/ 2730 h 3846"/>
                  <a:gd name="T94" fmla="*/ 5525 w 5845"/>
                  <a:gd name="T95" fmla="*/ 756 h 3846"/>
                  <a:gd name="T96" fmla="*/ 5660 w 5845"/>
                  <a:gd name="T97" fmla="*/ 437 h 3846"/>
                  <a:gd name="T98" fmla="*/ 5660 w 5845"/>
                  <a:gd name="T99" fmla="*/ 437 h 3846"/>
                  <a:gd name="T100" fmla="*/ 4876 w 5845"/>
                  <a:gd name="T101" fmla="*/ 1585 h 3846"/>
                  <a:gd name="T102" fmla="*/ 4740 w 5845"/>
                  <a:gd name="T103" fmla="*/ 1904 h 3846"/>
                  <a:gd name="T104" fmla="*/ 1620 w 5845"/>
                  <a:gd name="T105" fmla="*/ 3038 h 3846"/>
                  <a:gd name="T106" fmla="*/ 1756 w 5845"/>
                  <a:gd name="T107" fmla="*/ 2719 h 3846"/>
                  <a:gd name="T108" fmla="*/ 1756 w 5845"/>
                  <a:gd name="T109" fmla="*/ 2719 h 3846"/>
                  <a:gd name="T110" fmla="*/ 3572 w 5845"/>
                  <a:gd name="T111" fmla="*/ 1230 h 3846"/>
                  <a:gd name="T112" fmla="*/ 3436 w 5845"/>
                  <a:gd name="T113" fmla="*/ 1549 h 3846"/>
                  <a:gd name="T114" fmla="*/ 957 w 5845"/>
                  <a:gd name="T115" fmla="*/ 2376 h 3846"/>
                  <a:gd name="T116" fmla="*/ 1092 w 5845"/>
                  <a:gd name="T117" fmla="*/ 2057 h 3846"/>
                  <a:gd name="T118" fmla="*/ 1092 w 5845"/>
                  <a:gd name="T119" fmla="*/ 2057 h 3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845" h="3846">
                    <a:moveTo>
                      <a:pt x="438" y="2342"/>
                    </a:moveTo>
                    <a:lnTo>
                      <a:pt x="438" y="2638"/>
                    </a:lnTo>
                    <a:cubicBezTo>
                      <a:pt x="438" y="2702"/>
                      <a:pt x="384" y="2756"/>
                      <a:pt x="319" y="2756"/>
                    </a:cubicBezTo>
                    <a:cubicBezTo>
                      <a:pt x="254" y="2756"/>
                      <a:pt x="201" y="2702"/>
                      <a:pt x="201" y="2638"/>
                    </a:cubicBezTo>
                    <a:lnTo>
                      <a:pt x="201" y="2342"/>
                    </a:lnTo>
                    <a:cubicBezTo>
                      <a:pt x="201" y="2277"/>
                      <a:pt x="254" y="2223"/>
                      <a:pt x="319" y="2223"/>
                    </a:cubicBezTo>
                    <a:cubicBezTo>
                      <a:pt x="384" y="2223"/>
                      <a:pt x="438" y="2277"/>
                      <a:pt x="438" y="2342"/>
                    </a:cubicBezTo>
                    <a:close/>
                    <a:moveTo>
                      <a:pt x="201" y="1063"/>
                    </a:moveTo>
                    <a:lnTo>
                      <a:pt x="201" y="1360"/>
                    </a:lnTo>
                    <a:cubicBezTo>
                      <a:pt x="201" y="1425"/>
                      <a:pt x="254" y="1478"/>
                      <a:pt x="319" y="1478"/>
                    </a:cubicBezTo>
                    <a:cubicBezTo>
                      <a:pt x="384" y="1478"/>
                      <a:pt x="438" y="1425"/>
                      <a:pt x="438" y="1360"/>
                    </a:cubicBezTo>
                    <a:lnTo>
                      <a:pt x="438" y="1063"/>
                    </a:lnTo>
                    <a:cubicBezTo>
                      <a:pt x="438" y="998"/>
                      <a:pt x="384" y="945"/>
                      <a:pt x="319" y="945"/>
                    </a:cubicBezTo>
                    <a:cubicBezTo>
                      <a:pt x="254" y="945"/>
                      <a:pt x="201" y="998"/>
                      <a:pt x="201" y="1063"/>
                    </a:cubicBezTo>
                    <a:close/>
                    <a:moveTo>
                      <a:pt x="2153" y="2837"/>
                    </a:moveTo>
                    <a:lnTo>
                      <a:pt x="2153" y="3134"/>
                    </a:lnTo>
                    <a:cubicBezTo>
                      <a:pt x="2153" y="3199"/>
                      <a:pt x="2207" y="3252"/>
                      <a:pt x="2272" y="3252"/>
                    </a:cubicBezTo>
                    <a:cubicBezTo>
                      <a:pt x="2337" y="3252"/>
                      <a:pt x="2391" y="3199"/>
                      <a:pt x="2391" y="3134"/>
                    </a:cubicBezTo>
                    <a:lnTo>
                      <a:pt x="2391" y="2837"/>
                    </a:lnTo>
                    <a:cubicBezTo>
                      <a:pt x="2391" y="2772"/>
                      <a:pt x="2337" y="2719"/>
                      <a:pt x="2272" y="2719"/>
                    </a:cubicBezTo>
                    <a:cubicBezTo>
                      <a:pt x="2207" y="2719"/>
                      <a:pt x="2153" y="2772"/>
                      <a:pt x="2153" y="2837"/>
                    </a:cubicBezTo>
                    <a:close/>
                    <a:moveTo>
                      <a:pt x="5406" y="3430"/>
                    </a:moveTo>
                    <a:lnTo>
                      <a:pt x="5406" y="3726"/>
                    </a:lnTo>
                    <a:cubicBezTo>
                      <a:pt x="5406" y="3791"/>
                      <a:pt x="5460" y="3845"/>
                      <a:pt x="5525" y="3845"/>
                    </a:cubicBezTo>
                    <a:cubicBezTo>
                      <a:pt x="5590" y="3845"/>
                      <a:pt x="5643" y="3791"/>
                      <a:pt x="5643" y="3726"/>
                    </a:cubicBezTo>
                    <a:lnTo>
                      <a:pt x="5643" y="3430"/>
                    </a:lnTo>
                    <a:cubicBezTo>
                      <a:pt x="5643" y="3365"/>
                      <a:pt x="5590" y="3311"/>
                      <a:pt x="5525" y="3311"/>
                    </a:cubicBezTo>
                    <a:cubicBezTo>
                      <a:pt x="5460" y="3311"/>
                      <a:pt x="5406" y="3365"/>
                      <a:pt x="5406" y="3430"/>
                    </a:cubicBezTo>
                    <a:close/>
                    <a:moveTo>
                      <a:pt x="5406" y="1763"/>
                    </a:moveTo>
                    <a:lnTo>
                      <a:pt x="5406" y="2060"/>
                    </a:lnTo>
                    <a:cubicBezTo>
                      <a:pt x="5406" y="2124"/>
                      <a:pt x="5460" y="2178"/>
                      <a:pt x="5525" y="2178"/>
                    </a:cubicBezTo>
                    <a:cubicBezTo>
                      <a:pt x="5590" y="2178"/>
                      <a:pt x="5643" y="2124"/>
                      <a:pt x="5643" y="2060"/>
                    </a:cubicBezTo>
                    <a:lnTo>
                      <a:pt x="5643" y="1763"/>
                    </a:lnTo>
                    <a:cubicBezTo>
                      <a:pt x="5643" y="1698"/>
                      <a:pt x="5590" y="1645"/>
                      <a:pt x="5525" y="1645"/>
                    </a:cubicBezTo>
                    <a:cubicBezTo>
                      <a:pt x="5460" y="1645"/>
                      <a:pt x="5406" y="1698"/>
                      <a:pt x="5406" y="1763"/>
                    </a:cubicBezTo>
                    <a:close/>
                    <a:moveTo>
                      <a:pt x="4757" y="3074"/>
                    </a:moveTo>
                    <a:lnTo>
                      <a:pt x="4757" y="3371"/>
                    </a:lnTo>
                    <a:cubicBezTo>
                      <a:pt x="4757" y="3436"/>
                      <a:pt x="4811" y="3489"/>
                      <a:pt x="4876" y="3489"/>
                    </a:cubicBezTo>
                    <a:cubicBezTo>
                      <a:pt x="4941" y="3489"/>
                      <a:pt x="4994" y="3436"/>
                      <a:pt x="4994" y="3371"/>
                    </a:cubicBezTo>
                    <a:lnTo>
                      <a:pt x="4994" y="3074"/>
                    </a:lnTo>
                    <a:cubicBezTo>
                      <a:pt x="4991" y="3009"/>
                      <a:pt x="4941" y="2956"/>
                      <a:pt x="4876" y="2956"/>
                    </a:cubicBezTo>
                    <a:cubicBezTo>
                      <a:pt x="4811" y="2956"/>
                      <a:pt x="4757" y="3009"/>
                      <a:pt x="4757" y="3074"/>
                    </a:cubicBezTo>
                    <a:close/>
                    <a:moveTo>
                      <a:pt x="4757" y="863"/>
                    </a:moveTo>
                    <a:lnTo>
                      <a:pt x="4757" y="1159"/>
                    </a:lnTo>
                    <a:cubicBezTo>
                      <a:pt x="4757" y="1224"/>
                      <a:pt x="4811" y="1278"/>
                      <a:pt x="4876" y="1278"/>
                    </a:cubicBezTo>
                    <a:cubicBezTo>
                      <a:pt x="4941" y="1278"/>
                      <a:pt x="4994" y="1224"/>
                      <a:pt x="4994" y="1159"/>
                    </a:cubicBezTo>
                    <a:lnTo>
                      <a:pt x="4994" y="863"/>
                    </a:lnTo>
                    <a:cubicBezTo>
                      <a:pt x="4991" y="798"/>
                      <a:pt x="4941" y="745"/>
                      <a:pt x="4876" y="745"/>
                    </a:cubicBezTo>
                    <a:cubicBezTo>
                      <a:pt x="4811" y="745"/>
                      <a:pt x="4757" y="798"/>
                      <a:pt x="4757" y="863"/>
                    </a:cubicBezTo>
                    <a:close/>
                    <a:moveTo>
                      <a:pt x="4105" y="1763"/>
                    </a:moveTo>
                    <a:lnTo>
                      <a:pt x="4105" y="2060"/>
                    </a:lnTo>
                    <a:cubicBezTo>
                      <a:pt x="4105" y="2124"/>
                      <a:pt x="4159" y="2178"/>
                      <a:pt x="4224" y="2178"/>
                    </a:cubicBezTo>
                    <a:cubicBezTo>
                      <a:pt x="4289" y="2178"/>
                      <a:pt x="4342" y="2124"/>
                      <a:pt x="4342" y="2060"/>
                    </a:cubicBezTo>
                    <a:lnTo>
                      <a:pt x="4342" y="1763"/>
                    </a:lnTo>
                    <a:cubicBezTo>
                      <a:pt x="4342" y="1698"/>
                      <a:pt x="4289" y="1645"/>
                      <a:pt x="4224" y="1645"/>
                    </a:cubicBezTo>
                    <a:cubicBezTo>
                      <a:pt x="4159" y="1645"/>
                      <a:pt x="4105" y="1698"/>
                      <a:pt x="4105" y="1763"/>
                    </a:cubicBezTo>
                    <a:close/>
                    <a:moveTo>
                      <a:pt x="4105" y="626"/>
                    </a:moveTo>
                    <a:lnTo>
                      <a:pt x="4105" y="922"/>
                    </a:lnTo>
                    <a:cubicBezTo>
                      <a:pt x="4105" y="987"/>
                      <a:pt x="4159" y="1041"/>
                      <a:pt x="4224" y="1041"/>
                    </a:cubicBezTo>
                    <a:cubicBezTo>
                      <a:pt x="4289" y="1041"/>
                      <a:pt x="4342" y="987"/>
                      <a:pt x="4342" y="922"/>
                    </a:cubicBezTo>
                    <a:lnTo>
                      <a:pt x="4342" y="626"/>
                    </a:lnTo>
                    <a:cubicBezTo>
                      <a:pt x="4342" y="561"/>
                      <a:pt x="4289" y="507"/>
                      <a:pt x="4224" y="507"/>
                    </a:cubicBezTo>
                    <a:cubicBezTo>
                      <a:pt x="4159" y="507"/>
                      <a:pt x="4105" y="561"/>
                      <a:pt x="4105" y="626"/>
                    </a:cubicBezTo>
                    <a:close/>
                    <a:moveTo>
                      <a:pt x="3453" y="3074"/>
                    </a:moveTo>
                    <a:lnTo>
                      <a:pt x="3453" y="3371"/>
                    </a:lnTo>
                    <a:cubicBezTo>
                      <a:pt x="3453" y="3436"/>
                      <a:pt x="3507" y="3489"/>
                      <a:pt x="3572" y="3489"/>
                    </a:cubicBezTo>
                    <a:cubicBezTo>
                      <a:pt x="3637" y="3489"/>
                      <a:pt x="3690" y="3436"/>
                      <a:pt x="3690" y="3371"/>
                    </a:cubicBezTo>
                    <a:lnTo>
                      <a:pt x="3690" y="3074"/>
                    </a:lnTo>
                    <a:cubicBezTo>
                      <a:pt x="3690" y="3009"/>
                      <a:pt x="3637" y="2956"/>
                      <a:pt x="3572" y="2956"/>
                    </a:cubicBezTo>
                    <a:cubicBezTo>
                      <a:pt x="3507" y="2956"/>
                      <a:pt x="3453" y="3009"/>
                      <a:pt x="3453" y="3074"/>
                    </a:cubicBezTo>
                    <a:close/>
                    <a:moveTo>
                      <a:pt x="3453" y="2249"/>
                    </a:moveTo>
                    <a:lnTo>
                      <a:pt x="3453" y="2545"/>
                    </a:lnTo>
                    <a:cubicBezTo>
                      <a:pt x="3453" y="2610"/>
                      <a:pt x="3507" y="2663"/>
                      <a:pt x="3572" y="2663"/>
                    </a:cubicBezTo>
                    <a:cubicBezTo>
                      <a:pt x="3637" y="2663"/>
                      <a:pt x="3690" y="2610"/>
                      <a:pt x="3690" y="2545"/>
                    </a:cubicBezTo>
                    <a:lnTo>
                      <a:pt x="3690" y="2249"/>
                    </a:lnTo>
                    <a:cubicBezTo>
                      <a:pt x="3690" y="2184"/>
                      <a:pt x="3637" y="2130"/>
                      <a:pt x="3572" y="2130"/>
                    </a:cubicBezTo>
                    <a:cubicBezTo>
                      <a:pt x="3507" y="2130"/>
                      <a:pt x="3453" y="2184"/>
                      <a:pt x="3453" y="2249"/>
                    </a:cubicBezTo>
                    <a:close/>
                    <a:moveTo>
                      <a:pt x="3453" y="177"/>
                    </a:moveTo>
                    <a:lnTo>
                      <a:pt x="3453" y="474"/>
                    </a:lnTo>
                    <a:cubicBezTo>
                      <a:pt x="3453" y="539"/>
                      <a:pt x="3507" y="592"/>
                      <a:pt x="3572" y="592"/>
                    </a:cubicBezTo>
                    <a:cubicBezTo>
                      <a:pt x="3637" y="592"/>
                      <a:pt x="3690" y="539"/>
                      <a:pt x="3690" y="474"/>
                    </a:cubicBezTo>
                    <a:lnTo>
                      <a:pt x="3690" y="177"/>
                    </a:lnTo>
                    <a:cubicBezTo>
                      <a:pt x="3690" y="112"/>
                      <a:pt x="3637" y="59"/>
                      <a:pt x="3572" y="59"/>
                    </a:cubicBezTo>
                    <a:cubicBezTo>
                      <a:pt x="3507" y="59"/>
                      <a:pt x="3453" y="112"/>
                      <a:pt x="3453" y="177"/>
                    </a:cubicBezTo>
                    <a:close/>
                    <a:moveTo>
                      <a:pt x="2803" y="2223"/>
                    </a:moveTo>
                    <a:lnTo>
                      <a:pt x="2803" y="2519"/>
                    </a:lnTo>
                    <a:cubicBezTo>
                      <a:pt x="2803" y="2584"/>
                      <a:pt x="2856" y="2638"/>
                      <a:pt x="2921" y="2638"/>
                    </a:cubicBezTo>
                    <a:cubicBezTo>
                      <a:pt x="2986" y="2638"/>
                      <a:pt x="3040" y="2584"/>
                      <a:pt x="3040" y="2519"/>
                    </a:cubicBezTo>
                    <a:lnTo>
                      <a:pt x="3040" y="2223"/>
                    </a:lnTo>
                    <a:cubicBezTo>
                      <a:pt x="3040" y="2158"/>
                      <a:pt x="2989" y="2105"/>
                      <a:pt x="2921" y="2105"/>
                    </a:cubicBezTo>
                    <a:cubicBezTo>
                      <a:pt x="2856" y="2105"/>
                      <a:pt x="2803" y="2158"/>
                      <a:pt x="2803" y="2223"/>
                    </a:cubicBezTo>
                    <a:close/>
                    <a:moveTo>
                      <a:pt x="2803" y="922"/>
                    </a:moveTo>
                    <a:lnTo>
                      <a:pt x="2803" y="1219"/>
                    </a:lnTo>
                    <a:cubicBezTo>
                      <a:pt x="2803" y="1284"/>
                      <a:pt x="2856" y="1337"/>
                      <a:pt x="2921" y="1337"/>
                    </a:cubicBezTo>
                    <a:cubicBezTo>
                      <a:pt x="2986" y="1337"/>
                      <a:pt x="3040" y="1284"/>
                      <a:pt x="3040" y="1219"/>
                    </a:cubicBezTo>
                    <a:lnTo>
                      <a:pt x="3040" y="922"/>
                    </a:lnTo>
                    <a:cubicBezTo>
                      <a:pt x="3040" y="857"/>
                      <a:pt x="2989" y="804"/>
                      <a:pt x="2921" y="804"/>
                    </a:cubicBezTo>
                    <a:cubicBezTo>
                      <a:pt x="2856" y="804"/>
                      <a:pt x="2803" y="857"/>
                      <a:pt x="2803" y="922"/>
                    </a:cubicBezTo>
                    <a:close/>
                    <a:moveTo>
                      <a:pt x="2153" y="1845"/>
                    </a:moveTo>
                    <a:lnTo>
                      <a:pt x="2153" y="2141"/>
                    </a:lnTo>
                    <a:cubicBezTo>
                      <a:pt x="2153" y="2206"/>
                      <a:pt x="2207" y="2260"/>
                      <a:pt x="2272" y="2260"/>
                    </a:cubicBezTo>
                    <a:cubicBezTo>
                      <a:pt x="2337" y="2260"/>
                      <a:pt x="2391" y="2206"/>
                      <a:pt x="2391" y="2141"/>
                    </a:cubicBezTo>
                    <a:lnTo>
                      <a:pt x="2391" y="1845"/>
                    </a:lnTo>
                    <a:cubicBezTo>
                      <a:pt x="2391" y="1780"/>
                      <a:pt x="2337" y="1727"/>
                      <a:pt x="2272" y="1727"/>
                    </a:cubicBezTo>
                    <a:cubicBezTo>
                      <a:pt x="2207" y="1727"/>
                      <a:pt x="2153" y="1780"/>
                      <a:pt x="2153" y="1845"/>
                    </a:cubicBezTo>
                    <a:close/>
                    <a:moveTo>
                      <a:pt x="201" y="3230"/>
                    </a:moveTo>
                    <a:lnTo>
                      <a:pt x="201" y="3526"/>
                    </a:lnTo>
                    <a:cubicBezTo>
                      <a:pt x="201" y="3591"/>
                      <a:pt x="254" y="3644"/>
                      <a:pt x="319" y="3644"/>
                    </a:cubicBezTo>
                    <a:cubicBezTo>
                      <a:pt x="384" y="3644"/>
                      <a:pt x="438" y="3591"/>
                      <a:pt x="438" y="3526"/>
                    </a:cubicBezTo>
                    <a:lnTo>
                      <a:pt x="438" y="3230"/>
                    </a:lnTo>
                    <a:cubicBezTo>
                      <a:pt x="438" y="3165"/>
                      <a:pt x="384" y="3111"/>
                      <a:pt x="319" y="3111"/>
                    </a:cubicBezTo>
                    <a:cubicBezTo>
                      <a:pt x="254" y="3111"/>
                      <a:pt x="201" y="3165"/>
                      <a:pt x="201" y="3230"/>
                    </a:cubicBezTo>
                    <a:close/>
                    <a:moveTo>
                      <a:pt x="850" y="2837"/>
                    </a:moveTo>
                    <a:lnTo>
                      <a:pt x="850" y="3134"/>
                    </a:lnTo>
                    <a:cubicBezTo>
                      <a:pt x="850" y="3199"/>
                      <a:pt x="903" y="3252"/>
                      <a:pt x="968" y="3252"/>
                    </a:cubicBezTo>
                    <a:cubicBezTo>
                      <a:pt x="1033" y="3252"/>
                      <a:pt x="1087" y="3199"/>
                      <a:pt x="1087" y="3134"/>
                    </a:cubicBezTo>
                    <a:lnTo>
                      <a:pt x="1087" y="2837"/>
                    </a:lnTo>
                    <a:cubicBezTo>
                      <a:pt x="1087" y="2772"/>
                      <a:pt x="1036" y="2719"/>
                      <a:pt x="968" y="2719"/>
                    </a:cubicBezTo>
                    <a:cubicBezTo>
                      <a:pt x="903" y="2719"/>
                      <a:pt x="850" y="2772"/>
                      <a:pt x="850" y="2837"/>
                    </a:cubicBezTo>
                    <a:close/>
                    <a:moveTo>
                      <a:pt x="850" y="651"/>
                    </a:moveTo>
                    <a:lnTo>
                      <a:pt x="850" y="948"/>
                    </a:lnTo>
                    <a:cubicBezTo>
                      <a:pt x="850" y="1013"/>
                      <a:pt x="903" y="1066"/>
                      <a:pt x="968" y="1066"/>
                    </a:cubicBezTo>
                    <a:cubicBezTo>
                      <a:pt x="1033" y="1066"/>
                      <a:pt x="1087" y="1013"/>
                      <a:pt x="1087" y="948"/>
                    </a:cubicBezTo>
                    <a:lnTo>
                      <a:pt x="1087" y="651"/>
                    </a:lnTo>
                    <a:cubicBezTo>
                      <a:pt x="1087" y="584"/>
                      <a:pt x="1036" y="533"/>
                      <a:pt x="968" y="533"/>
                    </a:cubicBezTo>
                    <a:cubicBezTo>
                      <a:pt x="903" y="533"/>
                      <a:pt x="850" y="587"/>
                      <a:pt x="850" y="651"/>
                    </a:cubicBezTo>
                    <a:close/>
                    <a:moveTo>
                      <a:pt x="1502" y="1822"/>
                    </a:moveTo>
                    <a:lnTo>
                      <a:pt x="1502" y="2119"/>
                    </a:lnTo>
                    <a:cubicBezTo>
                      <a:pt x="1502" y="2184"/>
                      <a:pt x="1555" y="2237"/>
                      <a:pt x="1620" y="2237"/>
                    </a:cubicBezTo>
                    <a:cubicBezTo>
                      <a:pt x="1685" y="2237"/>
                      <a:pt x="1739" y="2184"/>
                      <a:pt x="1739" y="2119"/>
                    </a:cubicBezTo>
                    <a:lnTo>
                      <a:pt x="1739" y="1822"/>
                    </a:lnTo>
                    <a:cubicBezTo>
                      <a:pt x="1739" y="1758"/>
                      <a:pt x="1685" y="1704"/>
                      <a:pt x="1620" y="1704"/>
                    </a:cubicBezTo>
                    <a:cubicBezTo>
                      <a:pt x="1555" y="1704"/>
                      <a:pt x="1502" y="1758"/>
                      <a:pt x="1502" y="1822"/>
                    </a:cubicBezTo>
                    <a:close/>
                    <a:moveTo>
                      <a:pt x="1502" y="900"/>
                    </a:moveTo>
                    <a:lnTo>
                      <a:pt x="1502" y="1196"/>
                    </a:lnTo>
                    <a:cubicBezTo>
                      <a:pt x="1502" y="1261"/>
                      <a:pt x="1555" y="1315"/>
                      <a:pt x="1620" y="1315"/>
                    </a:cubicBezTo>
                    <a:cubicBezTo>
                      <a:pt x="1685" y="1315"/>
                      <a:pt x="1739" y="1261"/>
                      <a:pt x="1739" y="1196"/>
                    </a:cubicBezTo>
                    <a:lnTo>
                      <a:pt x="1739" y="900"/>
                    </a:lnTo>
                    <a:cubicBezTo>
                      <a:pt x="1739" y="832"/>
                      <a:pt x="1685" y="781"/>
                      <a:pt x="1620" y="781"/>
                    </a:cubicBezTo>
                    <a:cubicBezTo>
                      <a:pt x="1555" y="781"/>
                      <a:pt x="1502" y="835"/>
                      <a:pt x="1502" y="900"/>
                    </a:cubicBezTo>
                    <a:close/>
                    <a:moveTo>
                      <a:pt x="3239" y="3371"/>
                    </a:moveTo>
                    <a:cubicBezTo>
                      <a:pt x="3239" y="3548"/>
                      <a:pt x="3095" y="3690"/>
                      <a:pt x="2921" y="3690"/>
                    </a:cubicBezTo>
                    <a:cubicBezTo>
                      <a:pt x="2743" y="3690"/>
                      <a:pt x="2602" y="3546"/>
                      <a:pt x="2602" y="3371"/>
                    </a:cubicBezTo>
                    <a:cubicBezTo>
                      <a:pt x="2602" y="3196"/>
                      <a:pt x="2746" y="3052"/>
                      <a:pt x="2921" y="3052"/>
                    </a:cubicBezTo>
                    <a:cubicBezTo>
                      <a:pt x="3098" y="3052"/>
                      <a:pt x="3239" y="3196"/>
                      <a:pt x="3239" y="3371"/>
                    </a:cubicBezTo>
                    <a:close/>
                    <a:moveTo>
                      <a:pt x="3057" y="3371"/>
                    </a:moveTo>
                    <a:cubicBezTo>
                      <a:pt x="3057" y="3297"/>
                      <a:pt x="2997" y="3235"/>
                      <a:pt x="2921" y="3235"/>
                    </a:cubicBezTo>
                    <a:cubicBezTo>
                      <a:pt x="2848" y="3235"/>
                      <a:pt x="2786" y="3294"/>
                      <a:pt x="2786" y="3371"/>
                    </a:cubicBezTo>
                    <a:cubicBezTo>
                      <a:pt x="2788" y="3444"/>
                      <a:pt x="2848" y="3506"/>
                      <a:pt x="2921" y="3506"/>
                    </a:cubicBezTo>
                    <a:cubicBezTo>
                      <a:pt x="2994" y="3506"/>
                      <a:pt x="3057" y="3447"/>
                      <a:pt x="3057" y="3371"/>
                    </a:cubicBezTo>
                    <a:close/>
                    <a:moveTo>
                      <a:pt x="2591" y="756"/>
                    </a:moveTo>
                    <a:cubicBezTo>
                      <a:pt x="2591" y="934"/>
                      <a:pt x="2447" y="1075"/>
                      <a:pt x="2272" y="1075"/>
                    </a:cubicBezTo>
                    <a:cubicBezTo>
                      <a:pt x="2094" y="1075"/>
                      <a:pt x="1953" y="931"/>
                      <a:pt x="1953" y="756"/>
                    </a:cubicBezTo>
                    <a:cubicBezTo>
                      <a:pt x="1953" y="581"/>
                      <a:pt x="2094" y="437"/>
                      <a:pt x="2272" y="437"/>
                    </a:cubicBezTo>
                    <a:cubicBezTo>
                      <a:pt x="2450" y="437"/>
                      <a:pt x="2591" y="581"/>
                      <a:pt x="2591" y="756"/>
                    </a:cubicBezTo>
                    <a:close/>
                    <a:moveTo>
                      <a:pt x="2407" y="756"/>
                    </a:moveTo>
                    <a:cubicBezTo>
                      <a:pt x="2407" y="682"/>
                      <a:pt x="2348" y="620"/>
                      <a:pt x="2272" y="620"/>
                    </a:cubicBezTo>
                    <a:cubicBezTo>
                      <a:pt x="2199" y="620"/>
                      <a:pt x="2137" y="680"/>
                      <a:pt x="2137" y="756"/>
                    </a:cubicBezTo>
                    <a:cubicBezTo>
                      <a:pt x="2137" y="832"/>
                      <a:pt x="2199" y="891"/>
                      <a:pt x="2272" y="891"/>
                    </a:cubicBezTo>
                    <a:cubicBezTo>
                      <a:pt x="2345" y="891"/>
                      <a:pt x="2407" y="832"/>
                      <a:pt x="2407" y="756"/>
                    </a:cubicBezTo>
                    <a:close/>
                    <a:moveTo>
                      <a:pt x="4543" y="2730"/>
                    </a:moveTo>
                    <a:cubicBezTo>
                      <a:pt x="4543" y="2908"/>
                      <a:pt x="4399" y="3049"/>
                      <a:pt x="4224" y="3049"/>
                    </a:cubicBezTo>
                    <a:cubicBezTo>
                      <a:pt x="4046" y="3049"/>
                      <a:pt x="3905" y="2905"/>
                      <a:pt x="3905" y="2730"/>
                    </a:cubicBezTo>
                    <a:cubicBezTo>
                      <a:pt x="3905" y="2556"/>
                      <a:pt x="4046" y="2412"/>
                      <a:pt x="4224" y="2412"/>
                    </a:cubicBezTo>
                    <a:cubicBezTo>
                      <a:pt x="4402" y="2412"/>
                      <a:pt x="4543" y="2556"/>
                      <a:pt x="4543" y="2730"/>
                    </a:cubicBezTo>
                    <a:close/>
                    <a:moveTo>
                      <a:pt x="4359" y="2730"/>
                    </a:moveTo>
                    <a:cubicBezTo>
                      <a:pt x="4359" y="2658"/>
                      <a:pt x="4300" y="2596"/>
                      <a:pt x="4224" y="2596"/>
                    </a:cubicBezTo>
                    <a:cubicBezTo>
                      <a:pt x="4150" y="2596"/>
                      <a:pt x="4088" y="2655"/>
                      <a:pt x="4088" y="2730"/>
                    </a:cubicBezTo>
                    <a:cubicBezTo>
                      <a:pt x="4088" y="2806"/>
                      <a:pt x="4150" y="2866"/>
                      <a:pt x="4224" y="2866"/>
                    </a:cubicBezTo>
                    <a:cubicBezTo>
                      <a:pt x="4297" y="2866"/>
                      <a:pt x="4359" y="2806"/>
                      <a:pt x="4359" y="2730"/>
                    </a:cubicBezTo>
                    <a:close/>
                    <a:moveTo>
                      <a:pt x="638" y="318"/>
                    </a:moveTo>
                    <a:cubicBezTo>
                      <a:pt x="638" y="496"/>
                      <a:pt x="494" y="637"/>
                      <a:pt x="319" y="637"/>
                    </a:cubicBezTo>
                    <a:cubicBezTo>
                      <a:pt x="141" y="637"/>
                      <a:pt x="0" y="493"/>
                      <a:pt x="0" y="318"/>
                    </a:cubicBezTo>
                    <a:cubicBezTo>
                      <a:pt x="0" y="143"/>
                      <a:pt x="141" y="0"/>
                      <a:pt x="319" y="0"/>
                    </a:cubicBezTo>
                    <a:cubicBezTo>
                      <a:pt x="497" y="0"/>
                      <a:pt x="638" y="143"/>
                      <a:pt x="638" y="318"/>
                    </a:cubicBezTo>
                    <a:close/>
                    <a:moveTo>
                      <a:pt x="455" y="318"/>
                    </a:moveTo>
                    <a:cubicBezTo>
                      <a:pt x="455" y="245"/>
                      <a:pt x="395" y="183"/>
                      <a:pt x="319" y="183"/>
                    </a:cubicBezTo>
                    <a:cubicBezTo>
                      <a:pt x="246" y="183"/>
                      <a:pt x="184" y="242"/>
                      <a:pt x="184" y="318"/>
                    </a:cubicBezTo>
                    <a:cubicBezTo>
                      <a:pt x="184" y="392"/>
                      <a:pt x="245" y="454"/>
                      <a:pt x="319" y="454"/>
                    </a:cubicBezTo>
                    <a:cubicBezTo>
                      <a:pt x="392" y="454"/>
                      <a:pt x="455" y="395"/>
                      <a:pt x="455" y="318"/>
                    </a:cubicBezTo>
                    <a:close/>
                    <a:moveTo>
                      <a:pt x="5844" y="2730"/>
                    </a:moveTo>
                    <a:cubicBezTo>
                      <a:pt x="5844" y="2908"/>
                      <a:pt x="5700" y="3049"/>
                      <a:pt x="5525" y="3049"/>
                    </a:cubicBezTo>
                    <a:cubicBezTo>
                      <a:pt x="5347" y="3049"/>
                      <a:pt x="5206" y="2905"/>
                      <a:pt x="5206" y="2730"/>
                    </a:cubicBezTo>
                    <a:cubicBezTo>
                      <a:pt x="5206" y="2556"/>
                      <a:pt x="5350" y="2412"/>
                      <a:pt x="5525" y="2412"/>
                    </a:cubicBezTo>
                    <a:cubicBezTo>
                      <a:pt x="5703" y="2412"/>
                      <a:pt x="5844" y="2556"/>
                      <a:pt x="5844" y="2730"/>
                    </a:cubicBezTo>
                    <a:close/>
                    <a:moveTo>
                      <a:pt x="5660" y="2730"/>
                    </a:moveTo>
                    <a:cubicBezTo>
                      <a:pt x="5660" y="2658"/>
                      <a:pt x="5601" y="2596"/>
                      <a:pt x="5525" y="2596"/>
                    </a:cubicBezTo>
                    <a:cubicBezTo>
                      <a:pt x="5451" y="2596"/>
                      <a:pt x="5389" y="2655"/>
                      <a:pt x="5389" y="2730"/>
                    </a:cubicBezTo>
                    <a:cubicBezTo>
                      <a:pt x="5392" y="2806"/>
                      <a:pt x="5452" y="2866"/>
                      <a:pt x="5525" y="2866"/>
                    </a:cubicBezTo>
                    <a:cubicBezTo>
                      <a:pt x="5599" y="2866"/>
                      <a:pt x="5660" y="2806"/>
                      <a:pt x="5660" y="2730"/>
                    </a:cubicBezTo>
                    <a:close/>
                    <a:moveTo>
                      <a:pt x="5844" y="437"/>
                    </a:moveTo>
                    <a:cubicBezTo>
                      <a:pt x="5844" y="615"/>
                      <a:pt x="5700" y="756"/>
                      <a:pt x="5525" y="756"/>
                    </a:cubicBezTo>
                    <a:cubicBezTo>
                      <a:pt x="5347" y="756"/>
                      <a:pt x="5206" y="612"/>
                      <a:pt x="5206" y="437"/>
                    </a:cubicBezTo>
                    <a:cubicBezTo>
                      <a:pt x="5206" y="259"/>
                      <a:pt x="5350" y="118"/>
                      <a:pt x="5525" y="118"/>
                    </a:cubicBezTo>
                    <a:cubicBezTo>
                      <a:pt x="5703" y="118"/>
                      <a:pt x="5844" y="262"/>
                      <a:pt x="5844" y="437"/>
                    </a:cubicBezTo>
                    <a:close/>
                    <a:moveTo>
                      <a:pt x="5660" y="437"/>
                    </a:moveTo>
                    <a:cubicBezTo>
                      <a:pt x="5660" y="364"/>
                      <a:pt x="5601" y="302"/>
                      <a:pt x="5525" y="302"/>
                    </a:cubicBezTo>
                    <a:cubicBezTo>
                      <a:pt x="5451" y="302"/>
                      <a:pt x="5389" y="361"/>
                      <a:pt x="5389" y="437"/>
                    </a:cubicBezTo>
                    <a:cubicBezTo>
                      <a:pt x="5392" y="510"/>
                      <a:pt x="5452" y="572"/>
                      <a:pt x="5525" y="572"/>
                    </a:cubicBezTo>
                    <a:cubicBezTo>
                      <a:pt x="5599" y="572"/>
                      <a:pt x="5660" y="513"/>
                      <a:pt x="5660" y="437"/>
                    </a:cubicBezTo>
                    <a:close/>
                    <a:moveTo>
                      <a:pt x="5195" y="1904"/>
                    </a:moveTo>
                    <a:cubicBezTo>
                      <a:pt x="5195" y="2082"/>
                      <a:pt x="5051" y="2223"/>
                      <a:pt x="4876" y="2223"/>
                    </a:cubicBezTo>
                    <a:cubicBezTo>
                      <a:pt x="4698" y="2223"/>
                      <a:pt x="4557" y="2079"/>
                      <a:pt x="4557" y="1904"/>
                    </a:cubicBezTo>
                    <a:cubicBezTo>
                      <a:pt x="4554" y="1729"/>
                      <a:pt x="4699" y="1585"/>
                      <a:pt x="4876" y="1585"/>
                    </a:cubicBezTo>
                    <a:cubicBezTo>
                      <a:pt x="5054" y="1585"/>
                      <a:pt x="5195" y="1729"/>
                      <a:pt x="5195" y="1904"/>
                    </a:cubicBezTo>
                    <a:close/>
                    <a:moveTo>
                      <a:pt x="5011" y="1904"/>
                    </a:moveTo>
                    <a:cubicBezTo>
                      <a:pt x="5011" y="1831"/>
                      <a:pt x="4952" y="1769"/>
                      <a:pt x="4876" y="1769"/>
                    </a:cubicBezTo>
                    <a:cubicBezTo>
                      <a:pt x="4802" y="1769"/>
                      <a:pt x="4740" y="1828"/>
                      <a:pt x="4740" y="1904"/>
                    </a:cubicBezTo>
                    <a:cubicBezTo>
                      <a:pt x="4740" y="1978"/>
                      <a:pt x="4799" y="2040"/>
                      <a:pt x="4876" y="2040"/>
                    </a:cubicBezTo>
                    <a:cubicBezTo>
                      <a:pt x="4949" y="2040"/>
                      <a:pt x="5011" y="1981"/>
                      <a:pt x="5011" y="1904"/>
                    </a:cubicBezTo>
                    <a:close/>
                    <a:moveTo>
                      <a:pt x="1939" y="2719"/>
                    </a:moveTo>
                    <a:cubicBezTo>
                      <a:pt x="1939" y="2897"/>
                      <a:pt x="1795" y="3038"/>
                      <a:pt x="1620" y="3038"/>
                    </a:cubicBezTo>
                    <a:cubicBezTo>
                      <a:pt x="1442" y="3038"/>
                      <a:pt x="1301" y="2894"/>
                      <a:pt x="1301" y="2719"/>
                    </a:cubicBezTo>
                    <a:cubicBezTo>
                      <a:pt x="1301" y="2545"/>
                      <a:pt x="1445" y="2401"/>
                      <a:pt x="1620" y="2401"/>
                    </a:cubicBezTo>
                    <a:cubicBezTo>
                      <a:pt x="1798" y="2401"/>
                      <a:pt x="1939" y="2545"/>
                      <a:pt x="1939" y="2719"/>
                    </a:cubicBezTo>
                    <a:close/>
                    <a:moveTo>
                      <a:pt x="1756" y="2719"/>
                    </a:moveTo>
                    <a:cubicBezTo>
                      <a:pt x="1756" y="2646"/>
                      <a:pt x="1696" y="2584"/>
                      <a:pt x="1620" y="2584"/>
                    </a:cubicBezTo>
                    <a:cubicBezTo>
                      <a:pt x="1547" y="2584"/>
                      <a:pt x="1485" y="2644"/>
                      <a:pt x="1485" y="2719"/>
                    </a:cubicBezTo>
                    <a:cubicBezTo>
                      <a:pt x="1487" y="2795"/>
                      <a:pt x="1547" y="2854"/>
                      <a:pt x="1620" y="2854"/>
                    </a:cubicBezTo>
                    <a:cubicBezTo>
                      <a:pt x="1693" y="2854"/>
                      <a:pt x="1756" y="2795"/>
                      <a:pt x="1756" y="2719"/>
                    </a:cubicBezTo>
                    <a:close/>
                    <a:moveTo>
                      <a:pt x="3891" y="1549"/>
                    </a:moveTo>
                    <a:cubicBezTo>
                      <a:pt x="3891" y="1727"/>
                      <a:pt x="3747" y="1868"/>
                      <a:pt x="3572" y="1868"/>
                    </a:cubicBezTo>
                    <a:cubicBezTo>
                      <a:pt x="3394" y="1868"/>
                      <a:pt x="3253" y="1724"/>
                      <a:pt x="3253" y="1549"/>
                    </a:cubicBezTo>
                    <a:cubicBezTo>
                      <a:pt x="3253" y="1374"/>
                      <a:pt x="3397" y="1230"/>
                      <a:pt x="3572" y="1230"/>
                    </a:cubicBezTo>
                    <a:cubicBezTo>
                      <a:pt x="3750" y="1230"/>
                      <a:pt x="3891" y="1374"/>
                      <a:pt x="3891" y="1549"/>
                    </a:cubicBezTo>
                    <a:close/>
                    <a:moveTo>
                      <a:pt x="3707" y="1549"/>
                    </a:moveTo>
                    <a:cubicBezTo>
                      <a:pt x="3707" y="1475"/>
                      <a:pt x="3648" y="1413"/>
                      <a:pt x="3572" y="1413"/>
                    </a:cubicBezTo>
                    <a:cubicBezTo>
                      <a:pt x="3499" y="1413"/>
                      <a:pt x="3436" y="1473"/>
                      <a:pt x="3436" y="1549"/>
                    </a:cubicBezTo>
                    <a:cubicBezTo>
                      <a:pt x="3439" y="1625"/>
                      <a:pt x="3499" y="1684"/>
                      <a:pt x="3572" y="1684"/>
                    </a:cubicBezTo>
                    <a:cubicBezTo>
                      <a:pt x="3645" y="1684"/>
                      <a:pt x="3707" y="1625"/>
                      <a:pt x="3707" y="1549"/>
                    </a:cubicBezTo>
                    <a:close/>
                    <a:moveTo>
                      <a:pt x="1276" y="2057"/>
                    </a:moveTo>
                    <a:cubicBezTo>
                      <a:pt x="1276" y="2234"/>
                      <a:pt x="1132" y="2376"/>
                      <a:pt x="957" y="2376"/>
                    </a:cubicBezTo>
                    <a:cubicBezTo>
                      <a:pt x="779" y="2376"/>
                      <a:pt x="638" y="2232"/>
                      <a:pt x="638" y="2057"/>
                    </a:cubicBezTo>
                    <a:cubicBezTo>
                      <a:pt x="638" y="1882"/>
                      <a:pt x="782" y="1738"/>
                      <a:pt x="957" y="1738"/>
                    </a:cubicBezTo>
                    <a:cubicBezTo>
                      <a:pt x="1135" y="1738"/>
                      <a:pt x="1276" y="1882"/>
                      <a:pt x="1276" y="2057"/>
                    </a:cubicBezTo>
                    <a:close/>
                    <a:moveTo>
                      <a:pt x="1092" y="2057"/>
                    </a:moveTo>
                    <a:cubicBezTo>
                      <a:pt x="1092" y="1983"/>
                      <a:pt x="1033" y="1921"/>
                      <a:pt x="957" y="1921"/>
                    </a:cubicBezTo>
                    <a:cubicBezTo>
                      <a:pt x="884" y="1921"/>
                      <a:pt x="821" y="1981"/>
                      <a:pt x="821" y="2057"/>
                    </a:cubicBezTo>
                    <a:cubicBezTo>
                      <a:pt x="824" y="2133"/>
                      <a:pt x="884" y="2192"/>
                      <a:pt x="957" y="2192"/>
                    </a:cubicBezTo>
                    <a:cubicBezTo>
                      <a:pt x="1030" y="2192"/>
                      <a:pt x="1092" y="2133"/>
                      <a:pt x="1092" y="205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656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4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374904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Segue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EB3D9F7-EE03-40ED-9C59-F5DE3B2C7545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2341F4-1114-40AE-B902-CF669F7D430D}"/>
              </a:ext>
            </a:extLst>
          </p:cNvPr>
          <p:cNvGrpSpPr>
            <a:grpSpLocks noChangeAspect="1"/>
          </p:cNvGrpSpPr>
          <p:nvPr/>
        </p:nvGrpSpPr>
        <p:grpSpPr>
          <a:xfrm>
            <a:off x="4740163" y="1496128"/>
            <a:ext cx="3306034" cy="2852803"/>
            <a:chOff x="4740163" y="1496128"/>
            <a:chExt cx="3306034" cy="28528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18B6D7-6C84-430A-914D-E22D09B3A6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0163" y="4134402"/>
              <a:ext cx="3306034" cy="214529"/>
              <a:chOff x="5157427" y="6935967"/>
              <a:chExt cx="2740025" cy="177800"/>
            </a:xfrm>
          </p:grpSpPr>
          <p:sp>
            <p:nvSpPr>
              <p:cNvPr id="19" name="Freeform 3">
                <a:extLst>
                  <a:ext uri="{FF2B5EF4-FFF2-40B4-BE49-F238E27FC236}">
                    <a16:creationId xmlns:a16="http://schemas.microsoft.com/office/drawing/2014/main" id="{E2787CCA-23A0-4189-BE1A-BBB49CEF1B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57427" y="6935967"/>
                <a:ext cx="1873250" cy="146050"/>
              </a:xfrm>
              <a:custGeom>
                <a:avLst/>
                <a:gdLst>
                  <a:gd name="T0" fmla="*/ 178 w 5204"/>
                  <a:gd name="T1" fmla="*/ 398 h 405"/>
                  <a:gd name="T2" fmla="*/ 393 w 5204"/>
                  <a:gd name="T3" fmla="*/ 135 h 405"/>
                  <a:gd name="T4" fmla="*/ 503 w 5204"/>
                  <a:gd name="T5" fmla="*/ 347 h 405"/>
                  <a:gd name="T6" fmla="*/ 342 w 5204"/>
                  <a:gd name="T7" fmla="*/ 198 h 405"/>
                  <a:gd name="T8" fmla="*/ 551 w 5204"/>
                  <a:gd name="T9" fmla="*/ 316 h 405"/>
                  <a:gd name="T10" fmla="*/ 342 w 5204"/>
                  <a:gd name="T11" fmla="*/ 138 h 405"/>
                  <a:gd name="T12" fmla="*/ 683 w 5204"/>
                  <a:gd name="T13" fmla="*/ 398 h 405"/>
                  <a:gd name="T14" fmla="*/ 808 w 5204"/>
                  <a:gd name="T15" fmla="*/ 110 h 405"/>
                  <a:gd name="T16" fmla="*/ 652 w 5204"/>
                  <a:gd name="T17" fmla="*/ 302 h 405"/>
                  <a:gd name="T18" fmla="*/ 1160 w 5204"/>
                  <a:gd name="T19" fmla="*/ 133 h 405"/>
                  <a:gd name="T20" fmla="*/ 1290 w 5204"/>
                  <a:gd name="T21" fmla="*/ 181 h 405"/>
                  <a:gd name="T22" fmla="*/ 1459 w 5204"/>
                  <a:gd name="T23" fmla="*/ 392 h 405"/>
                  <a:gd name="T24" fmla="*/ 1279 w 5204"/>
                  <a:gd name="T25" fmla="*/ 155 h 405"/>
                  <a:gd name="T26" fmla="*/ 1081 w 5204"/>
                  <a:gd name="T27" fmla="*/ 389 h 405"/>
                  <a:gd name="T28" fmla="*/ 1601 w 5204"/>
                  <a:gd name="T29" fmla="*/ 265 h 405"/>
                  <a:gd name="T30" fmla="*/ 1629 w 5204"/>
                  <a:gd name="T31" fmla="*/ 378 h 405"/>
                  <a:gd name="T32" fmla="*/ 1716 w 5204"/>
                  <a:gd name="T33" fmla="*/ 215 h 405"/>
                  <a:gd name="T34" fmla="*/ 1547 w 5204"/>
                  <a:gd name="T35" fmla="*/ 381 h 405"/>
                  <a:gd name="T36" fmla="*/ 1719 w 5204"/>
                  <a:gd name="T37" fmla="*/ 398 h 405"/>
                  <a:gd name="T38" fmla="*/ 1595 w 5204"/>
                  <a:gd name="T39" fmla="*/ 113 h 405"/>
                  <a:gd name="T40" fmla="*/ 2010 w 5204"/>
                  <a:gd name="T41" fmla="*/ 395 h 405"/>
                  <a:gd name="T42" fmla="*/ 1832 w 5204"/>
                  <a:gd name="T43" fmla="*/ 0 h 405"/>
                  <a:gd name="T44" fmla="*/ 2281 w 5204"/>
                  <a:gd name="T45" fmla="*/ 234 h 405"/>
                  <a:gd name="T46" fmla="*/ 2151 w 5204"/>
                  <a:gd name="T47" fmla="*/ 370 h 405"/>
                  <a:gd name="T48" fmla="*/ 2235 w 5204"/>
                  <a:gd name="T49" fmla="*/ 110 h 405"/>
                  <a:gd name="T50" fmla="*/ 2097 w 5204"/>
                  <a:gd name="T51" fmla="*/ 364 h 405"/>
                  <a:gd name="T52" fmla="*/ 2571 w 5204"/>
                  <a:gd name="T53" fmla="*/ 217 h 405"/>
                  <a:gd name="T54" fmla="*/ 2715 w 5204"/>
                  <a:gd name="T55" fmla="*/ 392 h 405"/>
                  <a:gd name="T56" fmla="*/ 2873 w 5204"/>
                  <a:gd name="T57" fmla="*/ 141 h 405"/>
                  <a:gd name="T58" fmla="*/ 2803 w 5204"/>
                  <a:gd name="T59" fmla="*/ 102 h 405"/>
                  <a:gd name="T60" fmla="*/ 2568 w 5204"/>
                  <a:gd name="T61" fmla="*/ 150 h 405"/>
                  <a:gd name="T62" fmla="*/ 3006 w 5204"/>
                  <a:gd name="T63" fmla="*/ 347 h 405"/>
                  <a:gd name="T64" fmla="*/ 3209 w 5204"/>
                  <a:gd name="T65" fmla="*/ 395 h 405"/>
                  <a:gd name="T66" fmla="*/ 3099 w 5204"/>
                  <a:gd name="T67" fmla="*/ 378 h 405"/>
                  <a:gd name="T68" fmla="*/ 3322 w 5204"/>
                  <a:gd name="T69" fmla="*/ 395 h 405"/>
                  <a:gd name="T70" fmla="*/ 3418 w 5204"/>
                  <a:gd name="T71" fmla="*/ 42 h 405"/>
                  <a:gd name="T72" fmla="*/ 3480 w 5204"/>
                  <a:gd name="T73" fmla="*/ 401 h 405"/>
                  <a:gd name="T74" fmla="*/ 3446 w 5204"/>
                  <a:gd name="T75" fmla="*/ 133 h 405"/>
                  <a:gd name="T76" fmla="*/ 3570 w 5204"/>
                  <a:gd name="T77" fmla="*/ 110 h 405"/>
                  <a:gd name="T78" fmla="*/ 3877 w 5204"/>
                  <a:gd name="T79" fmla="*/ 231 h 405"/>
                  <a:gd name="T80" fmla="*/ 4012 w 5204"/>
                  <a:gd name="T81" fmla="*/ 344 h 405"/>
                  <a:gd name="T82" fmla="*/ 4134 w 5204"/>
                  <a:gd name="T83" fmla="*/ 144 h 405"/>
                  <a:gd name="T84" fmla="*/ 3967 w 5204"/>
                  <a:gd name="T85" fmla="*/ 189 h 405"/>
                  <a:gd name="T86" fmla="*/ 4156 w 5204"/>
                  <a:gd name="T87" fmla="*/ 375 h 405"/>
                  <a:gd name="T88" fmla="*/ 4289 w 5204"/>
                  <a:gd name="T89" fmla="*/ 3 h 405"/>
                  <a:gd name="T90" fmla="*/ 4526 w 5204"/>
                  <a:gd name="T91" fmla="*/ 135 h 405"/>
                  <a:gd name="T92" fmla="*/ 4486 w 5204"/>
                  <a:gd name="T93" fmla="*/ 378 h 405"/>
                  <a:gd name="T94" fmla="*/ 4396 w 5204"/>
                  <a:gd name="T95" fmla="*/ 364 h 405"/>
                  <a:gd name="T96" fmla="*/ 4605 w 5204"/>
                  <a:gd name="T97" fmla="*/ 186 h 405"/>
                  <a:gd name="T98" fmla="*/ 4357 w 5204"/>
                  <a:gd name="T99" fmla="*/ 251 h 405"/>
                  <a:gd name="T100" fmla="*/ 4825 w 5204"/>
                  <a:gd name="T101" fmla="*/ 389 h 405"/>
                  <a:gd name="T102" fmla="*/ 4856 w 5204"/>
                  <a:gd name="T103" fmla="*/ 322 h 405"/>
                  <a:gd name="T104" fmla="*/ 4678 w 5204"/>
                  <a:gd name="T105" fmla="*/ 110 h 405"/>
                  <a:gd name="T106" fmla="*/ 5152 w 5204"/>
                  <a:gd name="T107" fmla="*/ 158 h 405"/>
                  <a:gd name="T108" fmla="*/ 5048 w 5204"/>
                  <a:gd name="T109" fmla="*/ 370 h 405"/>
                  <a:gd name="T110" fmla="*/ 5175 w 5204"/>
                  <a:gd name="T111" fmla="*/ 164 h 405"/>
                  <a:gd name="T112" fmla="*/ 4969 w 5204"/>
                  <a:gd name="T113" fmla="*/ 322 h 405"/>
                  <a:gd name="T114" fmla="*/ 5203 w 5204"/>
                  <a:gd name="T115" fmla="*/ 3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04" h="405">
                    <a:moveTo>
                      <a:pt x="34" y="0"/>
                    </a:moveTo>
                    <a:lnTo>
                      <a:pt x="164" y="212"/>
                    </a:lnTo>
                    <a:cubicBezTo>
                      <a:pt x="187" y="175"/>
                      <a:pt x="209" y="141"/>
                      <a:pt x="232" y="107"/>
                    </a:cubicBezTo>
                    <a:cubicBezTo>
                      <a:pt x="254" y="73"/>
                      <a:pt x="277" y="37"/>
                      <a:pt x="297" y="3"/>
                    </a:cubicBezTo>
                    <a:lnTo>
                      <a:pt x="328" y="3"/>
                    </a:lnTo>
                    <a:lnTo>
                      <a:pt x="178" y="243"/>
                    </a:lnTo>
                    <a:lnTo>
                      <a:pt x="178" y="398"/>
                    </a:lnTo>
                    <a:lnTo>
                      <a:pt x="147" y="398"/>
                    </a:lnTo>
                    <a:lnTo>
                      <a:pt x="147" y="240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  <a:moveTo>
                      <a:pt x="342" y="198"/>
                    </a:moveTo>
                    <a:cubicBezTo>
                      <a:pt x="348" y="181"/>
                      <a:pt x="353" y="169"/>
                      <a:pt x="362" y="158"/>
                    </a:cubicBezTo>
                    <a:cubicBezTo>
                      <a:pt x="370" y="147"/>
                      <a:pt x="381" y="138"/>
                      <a:pt x="393" y="135"/>
                    </a:cubicBezTo>
                    <a:cubicBezTo>
                      <a:pt x="404" y="130"/>
                      <a:pt x="418" y="127"/>
                      <a:pt x="432" y="127"/>
                    </a:cubicBezTo>
                    <a:cubicBezTo>
                      <a:pt x="446" y="127"/>
                      <a:pt x="460" y="130"/>
                      <a:pt x="472" y="135"/>
                    </a:cubicBezTo>
                    <a:cubicBezTo>
                      <a:pt x="483" y="141"/>
                      <a:pt x="494" y="150"/>
                      <a:pt x="503" y="158"/>
                    </a:cubicBezTo>
                    <a:cubicBezTo>
                      <a:pt x="511" y="169"/>
                      <a:pt x="520" y="181"/>
                      <a:pt x="523" y="198"/>
                    </a:cubicBezTo>
                    <a:cubicBezTo>
                      <a:pt x="528" y="215"/>
                      <a:pt x="531" y="231"/>
                      <a:pt x="531" y="254"/>
                    </a:cubicBezTo>
                    <a:cubicBezTo>
                      <a:pt x="531" y="274"/>
                      <a:pt x="528" y="294"/>
                      <a:pt x="523" y="308"/>
                    </a:cubicBezTo>
                    <a:cubicBezTo>
                      <a:pt x="517" y="325"/>
                      <a:pt x="511" y="336"/>
                      <a:pt x="503" y="347"/>
                    </a:cubicBezTo>
                    <a:cubicBezTo>
                      <a:pt x="494" y="358"/>
                      <a:pt x="483" y="367"/>
                      <a:pt x="472" y="370"/>
                    </a:cubicBezTo>
                    <a:cubicBezTo>
                      <a:pt x="460" y="375"/>
                      <a:pt x="446" y="378"/>
                      <a:pt x="432" y="378"/>
                    </a:cubicBezTo>
                    <a:cubicBezTo>
                      <a:pt x="418" y="378"/>
                      <a:pt x="404" y="375"/>
                      <a:pt x="393" y="370"/>
                    </a:cubicBezTo>
                    <a:cubicBezTo>
                      <a:pt x="381" y="364"/>
                      <a:pt x="370" y="356"/>
                      <a:pt x="362" y="347"/>
                    </a:cubicBezTo>
                    <a:cubicBezTo>
                      <a:pt x="353" y="336"/>
                      <a:pt x="345" y="325"/>
                      <a:pt x="342" y="308"/>
                    </a:cubicBezTo>
                    <a:cubicBezTo>
                      <a:pt x="336" y="291"/>
                      <a:pt x="333" y="274"/>
                      <a:pt x="333" y="251"/>
                    </a:cubicBezTo>
                    <a:cubicBezTo>
                      <a:pt x="333" y="231"/>
                      <a:pt x="336" y="212"/>
                      <a:pt x="342" y="198"/>
                    </a:cubicBezTo>
                    <a:close/>
                    <a:moveTo>
                      <a:pt x="314" y="316"/>
                    </a:moveTo>
                    <a:cubicBezTo>
                      <a:pt x="319" y="336"/>
                      <a:pt x="331" y="350"/>
                      <a:pt x="342" y="364"/>
                    </a:cubicBezTo>
                    <a:cubicBezTo>
                      <a:pt x="353" y="378"/>
                      <a:pt x="367" y="387"/>
                      <a:pt x="384" y="392"/>
                    </a:cubicBezTo>
                    <a:cubicBezTo>
                      <a:pt x="401" y="398"/>
                      <a:pt x="418" y="401"/>
                      <a:pt x="435" y="401"/>
                    </a:cubicBezTo>
                    <a:cubicBezTo>
                      <a:pt x="452" y="401"/>
                      <a:pt x="472" y="398"/>
                      <a:pt x="486" y="392"/>
                    </a:cubicBezTo>
                    <a:cubicBezTo>
                      <a:pt x="503" y="387"/>
                      <a:pt x="513" y="375"/>
                      <a:pt x="525" y="364"/>
                    </a:cubicBezTo>
                    <a:cubicBezTo>
                      <a:pt x="536" y="353"/>
                      <a:pt x="545" y="336"/>
                      <a:pt x="551" y="316"/>
                    </a:cubicBezTo>
                    <a:cubicBezTo>
                      <a:pt x="556" y="296"/>
                      <a:pt x="559" y="277"/>
                      <a:pt x="559" y="251"/>
                    </a:cubicBezTo>
                    <a:cubicBezTo>
                      <a:pt x="559" y="226"/>
                      <a:pt x="556" y="206"/>
                      <a:pt x="551" y="186"/>
                    </a:cubicBezTo>
                    <a:cubicBezTo>
                      <a:pt x="545" y="167"/>
                      <a:pt x="537" y="152"/>
                      <a:pt x="523" y="138"/>
                    </a:cubicBezTo>
                    <a:cubicBezTo>
                      <a:pt x="511" y="127"/>
                      <a:pt x="497" y="116"/>
                      <a:pt x="483" y="110"/>
                    </a:cubicBezTo>
                    <a:cubicBezTo>
                      <a:pt x="466" y="104"/>
                      <a:pt x="449" y="102"/>
                      <a:pt x="432" y="102"/>
                    </a:cubicBezTo>
                    <a:cubicBezTo>
                      <a:pt x="415" y="102"/>
                      <a:pt x="398" y="104"/>
                      <a:pt x="381" y="110"/>
                    </a:cubicBezTo>
                    <a:cubicBezTo>
                      <a:pt x="364" y="116"/>
                      <a:pt x="353" y="127"/>
                      <a:pt x="342" y="138"/>
                    </a:cubicBezTo>
                    <a:cubicBezTo>
                      <a:pt x="331" y="150"/>
                      <a:pt x="322" y="167"/>
                      <a:pt x="314" y="186"/>
                    </a:cubicBezTo>
                    <a:cubicBezTo>
                      <a:pt x="308" y="206"/>
                      <a:pt x="302" y="229"/>
                      <a:pt x="302" y="251"/>
                    </a:cubicBezTo>
                    <a:cubicBezTo>
                      <a:pt x="302" y="277"/>
                      <a:pt x="305" y="296"/>
                      <a:pt x="314" y="316"/>
                    </a:cubicBezTo>
                    <a:close/>
                    <a:moveTo>
                      <a:pt x="624" y="302"/>
                    </a:moveTo>
                    <a:cubicBezTo>
                      <a:pt x="624" y="319"/>
                      <a:pt x="627" y="333"/>
                      <a:pt x="633" y="347"/>
                    </a:cubicBezTo>
                    <a:cubicBezTo>
                      <a:pt x="638" y="358"/>
                      <a:pt x="644" y="370"/>
                      <a:pt x="652" y="378"/>
                    </a:cubicBezTo>
                    <a:cubicBezTo>
                      <a:pt x="661" y="387"/>
                      <a:pt x="672" y="392"/>
                      <a:pt x="683" y="398"/>
                    </a:cubicBezTo>
                    <a:cubicBezTo>
                      <a:pt x="695" y="401"/>
                      <a:pt x="709" y="404"/>
                      <a:pt x="720" y="404"/>
                    </a:cubicBezTo>
                    <a:cubicBezTo>
                      <a:pt x="737" y="404"/>
                      <a:pt x="754" y="398"/>
                      <a:pt x="771" y="389"/>
                    </a:cubicBezTo>
                    <a:cubicBezTo>
                      <a:pt x="788" y="381"/>
                      <a:pt x="802" y="367"/>
                      <a:pt x="810" y="350"/>
                    </a:cubicBezTo>
                    <a:lnTo>
                      <a:pt x="813" y="395"/>
                    </a:lnTo>
                    <a:lnTo>
                      <a:pt x="836" y="395"/>
                    </a:lnTo>
                    <a:lnTo>
                      <a:pt x="836" y="110"/>
                    </a:lnTo>
                    <a:lnTo>
                      <a:pt x="808" y="110"/>
                    </a:lnTo>
                    <a:lnTo>
                      <a:pt x="808" y="285"/>
                    </a:lnTo>
                    <a:cubicBezTo>
                      <a:pt x="808" y="299"/>
                      <a:pt x="805" y="311"/>
                      <a:pt x="802" y="322"/>
                    </a:cubicBezTo>
                    <a:cubicBezTo>
                      <a:pt x="799" y="334"/>
                      <a:pt x="793" y="341"/>
                      <a:pt x="785" y="350"/>
                    </a:cubicBezTo>
                    <a:cubicBezTo>
                      <a:pt x="776" y="358"/>
                      <a:pt x="768" y="364"/>
                      <a:pt x="760" y="370"/>
                    </a:cubicBezTo>
                    <a:cubicBezTo>
                      <a:pt x="748" y="375"/>
                      <a:pt x="737" y="378"/>
                      <a:pt x="726" y="378"/>
                    </a:cubicBezTo>
                    <a:cubicBezTo>
                      <a:pt x="703" y="378"/>
                      <a:pt x="686" y="373"/>
                      <a:pt x="672" y="358"/>
                    </a:cubicBezTo>
                    <a:cubicBezTo>
                      <a:pt x="658" y="347"/>
                      <a:pt x="652" y="327"/>
                      <a:pt x="652" y="302"/>
                    </a:cubicBezTo>
                    <a:lnTo>
                      <a:pt x="652" y="110"/>
                    </a:lnTo>
                    <a:lnTo>
                      <a:pt x="624" y="110"/>
                    </a:lnTo>
                    <a:lnTo>
                      <a:pt x="624" y="302"/>
                    </a:lnTo>
                    <a:close/>
                    <a:moveTo>
                      <a:pt x="1112" y="217"/>
                    </a:moveTo>
                    <a:cubicBezTo>
                      <a:pt x="1112" y="203"/>
                      <a:pt x="1115" y="193"/>
                      <a:pt x="1118" y="181"/>
                    </a:cubicBezTo>
                    <a:cubicBezTo>
                      <a:pt x="1121" y="170"/>
                      <a:pt x="1126" y="161"/>
                      <a:pt x="1135" y="152"/>
                    </a:cubicBezTo>
                    <a:cubicBezTo>
                      <a:pt x="1143" y="144"/>
                      <a:pt x="1151" y="139"/>
                      <a:pt x="1160" y="133"/>
                    </a:cubicBezTo>
                    <a:cubicBezTo>
                      <a:pt x="1168" y="128"/>
                      <a:pt x="1180" y="124"/>
                      <a:pt x="1191" y="124"/>
                    </a:cubicBezTo>
                    <a:cubicBezTo>
                      <a:pt x="1214" y="124"/>
                      <a:pt x="1228" y="130"/>
                      <a:pt x="1239" y="141"/>
                    </a:cubicBezTo>
                    <a:cubicBezTo>
                      <a:pt x="1251" y="152"/>
                      <a:pt x="1256" y="172"/>
                      <a:pt x="1256" y="198"/>
                    </a:cubicBezTo>
                    <a:lnTo>
                      <a:pt x="1256" y="392"/>
                    </a:lnTo>
                    <a:lnTo>
                      <a:pt x="1284" y="392"/>
                    </a:lnTo>
                    <a:lnTo>
                      <a:pt x="1284" y="217"/>
                    </a:lnTo>
                    <a:cubicBezTo>
                      <a:pt x="1284" y="203"/>
                      <a:pt x="1287" y="193"/>
                      <a:pt x="1290" y="181"/>
                    </a:cubicBezTo>
                    <a:cubicBezTo>
                      <a:pt x="1293" y="170"/>
                      <a:pt x="1299" y="161"/>
                      <a:pt x="1307" y="152"/>
                    </a:cubicBezTo>
                    <a:cubicBezTo>
                      <a:pt x="1313" y="144"/>
                      <a:pt x="1321" y="138"/>
                      <a:pt x="1332" y="133"/>
                    </a:cubicBezTo>
                    <a:cubicBezTo>
                      <a:pt x="1341" y="127"/>
                      <a:pt x="1352" y="124"/>
                      <a:pt x="1363" y="124"/>
                    </a:cubicBezTo>
                    <a:cubicBezTo>
                      <a:pt x="1386" y="124"/>
                      <a:pt x="1400" y="130"/>
                      <a:pt x="1414" y="141"/>
                    </a:cubicBezTo>
                    <a:cubicBezTo>
                      <a:pt x="1426" y="152"/>
                      <a:pt x="1431" y="172"/>
                      <a:pt x="1431" y="198"/>
                    </a:cubicBezTo>
                    <a:lnTo>
                      <a:pt x="1431" y="392"/>
                    </a:lnTo>
                    <a:lnTo>
                      <a:pt x="1459" y="392"/>
                    </a:lnTo>
                    <a:lnTo>
                      <a:pt x="1459" y="198"/>
                    </a:lnTo>
                    <a:cubicBezTo>
                      <a:pt x="1459" y="167"/>
                      <a:pt x="1451" y="141"/>
                      <a:pt x="1434" y="124"/>
                    </a:cubicBezTo>
                    <a:cubicBezTo>
                      <a:pt x="1417" y="107"/>
                      <a:pt x="1395" y="99"/>
                      <a:pt x="1369" y="99"/>
                    </a:cubicBezTo>
                    <a:cubicBezTo>
                      <a:pt x="1361" y="99"/>
                      <a:pt x="1352" y="100"/>
                      <a:pt x="1344" y="102"/>
                    </a:cubicBezTo>
                    <a:cubicBezTo>
                      <a:pt x="1335" y="105"/>
                      <a:pt x="1327" y="107"/>
                      <a:pt x="1318" y="113"/>
                    </a:cubicBezTo>
                    <a:cubicBezTo>
                      <a:pt x="1310" y="119"/>
                      <a:pt x="1301" y="124"/>
                      <a:pt x="1296" y="130"/>
                    </a:cubicBezTo>
                    <a:cubicBezTo>
                      <a:pt x="1290" y="138"/>
                      <a:pt x="1282" y="147"/>
                      <a:pt x="1279" y="155"/>
                    </a:cubicBezTo>
                    <a:cubicBezTo>
                      <a:pt x="1273" y="135"/>
                      <a:pt x="1262" y="122"/>
                      <a:pt x="1248" y="113"/>
                    </a:cubicBezTo>
                    <a:cubicBezTo>
                      <a:pt x="1234" y="105"/>
                      <a:pt x="1217" y="99"/>
                      <a:pt x="1194" y="99"/>
                    </a:cubicBezTo>
                    <a:cubicBezTo>
                      <a:pt x="1177" y="99"/>
                      <a:pt x="1160" y="102"/>
                      <a:pt x="1146" y="110"/>
                    </a:cubicBezTo>
                    <a:cubicBezTo>
                      <a:pt x="1129" y="119"/>
                      <a:pt x="1118" y="133"/>
                      <a:pt x="1109" y="150"/>
                    </a:cubicBezTo>
                    <a:lnTo>
                      <a:pt x="1107" y="104"/>
                    </a:lnTo>
                    <a:lnTo>
                      <a:pt x="1081" y="104"/>
                    </a:lnTo>
                    <a:lnTo>
                      <a:pt x="1081" y="389"/>
                    </a:lnTo>
                    <a:lnTo>
                      <a:pt x="1112" y="389"/>
                    </a:lnTo>
                    <a:lnTo>
                      <a:pt x="1112" y="217"/>
                    </a:lnTo>
                    <a:close/>
                    <a:moveTo>
                      <a:pt x="1578" y="364"/>
                    </a:moveTo>
                    <a:cubicBezTo>
                      <a:pt x="1564" y="356"/>
                      <a:pt x="1558" y="341"/>
                      <a:pt x="1558" y="322"/>
                    </a:cubicBezTo>
                    <a:cubicBezTo>
                      <a:pt x="1558" y="313"/>
                      <a:pt x="1558" y="305"/>
                      <a:pt x="1561" y="299"/>
                    </a:cubicBezTo>
                    <a:cubicBezTo>
                      <a:pt x="1564" y="294"/>
                      <a:pt x="1569" y="285"/>
                      <a:pt x="1575" y="279"/>
                    </a:cubicBezTo>
                    <a:cubicBezTo>
                      <a:pt x="1581" y="274"/>
                      <a:pt x="1589" y="268"/>
                      <a:pt x="1601" y="265"/>
                    </a:cubicBezTo>
                    <a:cubicBezTo>
                      <a:pt x="1612" y="262"/>
                      <a:pt x="1626" y="257"/>
                      <a:pt x="1643" y="254"/>
                    </a:cubicBezTo>
                    <a:lnTo>
                      <a:pt x="1719" y="240"/>
                    </a:lnTo>
                    <a:lnTo>
                      <a:pt x="1719" y="294"/>
                    </a:lnTo>
                    <a:cubicBezTo>
                      <a:pt x="1719" y="305"/>
                      <a:pt x="1716" y="316"/>
                      <a:pt x="1711" y="327"/>
                    </a:cubicBezTo>
                    <a:cubicBezTo>
                      <a:pt x="1705" y="339"/>
                      <a:pt x="1699" y="347"/>
                      <a:pt x="1691" y="353"/>
                    </a:cubicBezTo>
                    <a:cubicBezTo>
                      <a:pt x="1682" y="361"/>
                      <a:pt x="1674" y="367"/>
                      <a:pt x="1663" y="370"/>
                    </a:cubicBezTo>
                    <a:cubicBezTo>
                      <a:pt x="1648" y="375"/>
                      <a:pt x="1637" y="378"/>
                      <a:pt x="1629" y="378"/>
                    </a:cubicBezTo>
                    <a:cubicBezTo>
                      <a:pt x="1609" y="378"/>
                      <a:pt x="1589" y="373"/>
                      <a:pt x="1578" y="364"/>
                    </a:cubicBezTo>
                    <a:close/>
                    <a:moveTo>
                      <a:pt x="1564" y="183"/>
                    </a:moveTo>
                    <a:cubicBezTo>
                      <a:pt x="1567" y="167"/>
                      <a:pt x="1571" y="152"/>
                      <a:pt x="1586" y="141"/>
                    </a:cubicBezTo>
                    <a:cubicBezTo>
                      <a:pt x="1600" y="130"/>
                      <a:pt x="1617" y="124"/>
                      <a:pt x="1640" y="124"/>
                    </a:cubicBezTo>
                    <a:cubicBezTo>
                      <a:pt x="1665" y="124"/>
                      <a:pt x="1681" y="130"/>
                      <a:pt x="1696" y="141"/>
                    </a:cubicBezTo>
                    <a:cubicBezTo>
                      <a:pt x="1710" y="152"/>
                      <a:pt x="1716" y="169"/>
                      <a:pt x="1716" y="189"/>
                    </a:cubicBezTo>
                    <a:lnTo>
                      <a:pt x="1716" y="215"/>
                    </a:lnTo>
                    <a:lnTo>
                      <a:pt x="1632" y="229"/>
                    </a:lnTo>
                    <a:cubicBezTo>
                      <a:pt x="1612" y="231"/>
                      <a:pt x="1595" y="238"/>
                      <a:pt x="1581" y="243"/>
                    </a:cubicBezTo>
                    <a:cubicBezTo>
                      <a:pt x="1567" y="249"/>
                      <a:pt x="1555" y="254"/>
                      <a:pt x="1547" y="262"/>
                    </a:cubicBezTo>
                    <a:cubicBezTo>
                      <a:pt x="1538" y="271"/>
                      <a:pt x="1533" y="279"/>
                      <a:pt x="1527" y="288"/>
                    </a:cubicBezTo>
                    <a:cubicBezTo>
                      <a:pt x="1524" y="296"/>
                      <a:pt x="1522" y="308"/>
                      <a:pt x="1522" y="322"/>
                    </a:cubicBezTo>
                    <a:cubicBezTo>
                      <a:pt x="1522" y="336"/>
                      <a:pt x="1524" y="347"/>
                      <a:pt x="1527" y="356"/>
                    </a:cubicBezTo>
                    <a:cubicBezTo>
                      <a:pt x="1533" y="364"/>
                      <a:pt x="1538" y="373"/>
                      <a:pt x="1547" y="381"/>
                    </a:cubicBezTo>
                    <a:cubicBezTo>
                      <a:pt x="1555" y="387"/>
                      <a:pt x="1564" y="392"/>
                      <a:pt x="1575" y="398"/>
                    </a:cubicBezTo>
                    <a:cubicBezTo>
                      <a:pt x="1586" y="401"/>
                      <a:pt x="1601" y="404"/>
                      <a:pt x="1612" y="404"/>
                    </a:cubicBezTo>
                    <a:cubicBezTo>
                      <a:pt x="1623" y="404"/>
                      <a:pt x="1634" y="401"/>
                      <a:pt x="1646" y="398"/>
                    </a:cubicBezTo>
                    <a:cubicBezTo>
                      <a:pt x="1657" y="395"/>
                      <a:pt x="1665" y="392"/>
                      <a:pt x="1674" y="387"/>
                    </a:cubicBezTo>
                    <a:cubicBezTo>
                      <a:pt x="1682" y="381"/>
                      <a:pt x="1688" y="375"/>
                      <a:pt x="1696" y="370"/>
                    </a:cubicBezTo>
                    <a:cubicBezTo>
                      <a:pt x="1702" y="364"/>
                      <a:pt x="1708" y="356"/>
                      <a:pt x="1713" y="350"/>
                    </a:cubicBezTo>
                    <a:lnTo>
                      <a:pt x="1719" y="398"/>
                    </a:lnTo>
                    <a:lnTo>
                      <a:pt x="1742" y="398"/>
                    </a:lnTo>
                    <a:lnTo>
                      <a:pt x="1742" y="200"/>
                    </a:lnTo>
                    <a:cubicBezTo>
                      <a:pt x="1742" y="186"/>
                      <a:pt x="1739" y="172"/>
                      <a:pt x="1733" y="161"/>
                    </a:cubicBezTo>
                    <a:cubicBezTo>
                      <a:pt x="1728" y="150"/>
                      <a:pt x="1722" y="138"/>
                      <a:pt x="1713" y="133"/>
                    </a:cubicBezTo>
                    <a:cubicBezTo>
                      <a:pt x="1705" y="124"/>
                      <a:pt x="1694" y="119"/>
                      <a:pt x="1680" y="113"/>
                    </a:cubicBezTo>
                    <a:cubicBezTo>
                      <a:pt x="1665" y="107"/>
                      <a:pt x="1651" y="107"/>
                      <a:pt x="1637" y="107"/>
                    </a:cubicBezTo>
                    <a:cubicBezTo>
                      <a:pt x="1623" y="107"/>
                      <a:pt x="1609" y="110"/>
                      <a:pt x="1595" y="113"/>
                    </a:cubicBezTo>
                    <a:cubicBezTo>
                      <a:pt x="1581" y="116"/>
                      <a:pt x="1569" y="122"/>
                      <a:pt x="1561" y="130"/>
                    </a:cubicBezTo>
                    <a:cubicBezTo>
                      <a:pt x="1553" y="139"/>
                      <a:pt x="1544" y="147"/>
                      <a:pt x="1538" y="155"/>
                    </a:cubicBezTo>
                    <a:cubicBezTo>
                      <a:pt x="1533" y="167"/>
                      <a:pt x="1530" y="178"/>
                      <a:pt x="1527" y="189"/>
                    </a:cubicBezTo>
                    <a:lnTo>
                      <a:pt x="1564" y="189"/>
                    </a:lnTo>
                    <a:lnTo>
                      <a:pt x="1564" y="183"/>
                    </a:lnTo>
                    <a:close/>
                    <a:moveTo>
                      <a:pt x="1857" y="246"/>
                    </a:moveTo>
                    <a:lnTo>
                      <a:pt x="2010" y="395"/>
                    </a:lnTo>
                    <a:lnTo>
                      <a:pt x="2049" y="395"/>
                    </a:lnTo>
                    <a:lnTo>
                      <a:pt x="1888" y="234"/>
                    </a:lnTo>
                    <a:lnTo>
                      <a:pt x="2032" y="110"/>
                    </a:lnTo>
                    <a:lnTo>
                      <a:pt x="1993" y="110"/>
                    </a:lnTo>
                    <a:lnTo>
                      <a:pt x="1860" y="226"/>
                    </a:lnTo>
                    <a:lnTo>
                      <a:pt x="1860" y="0"/>
                    </a:lnTo>
                    <a:lnTo>
                      <a:pt x="1832" y="0"/>
                    </a:lnTo>
                    <a:lnTo>
                      <a:pt x="1832" y="392"/>
                    </a:lnTo>
                    <a:lnTo>
                      <a:pt x="1857" y="392"/>
                    </a:lnTo>
                    <a:lnTo>
                      <a:pt x="1857" y="246"/>
                    </a:lnTo>
                    <a:close/>
                    <a:moveTo>
                      <a:pt x="2221" y="133"/>
                    </a:moveTo>
                    <a:cubicBezTo>
                      <a:pt x="2233" y="138"/>
                      <a:pt x="2244" y="144"/>
                      <a:pt x="2252" y="152"/>
                    </a:cubicBezTo>
                    <a:cubicBezTo>
                      <a:pt x="2261" y="161"/>
                      <a:pt x="2266" y="172"/>
                      <a:pt x="2272" y="186"/>
                    </a:cubicBezTo>
                    <a:cubicBezTo>
                      <a:pt x="2277" y="200"/>
                      <a:pt x="2281" y="215"/>
                      <a:pt x="2281" y="234"/>
                    </a:cubicBezTo>
                    <a:lnTo>
                      <a:pt x="2086" y="234"/>
                    </a:lnTo>
                    <a:cubicBezTo>
                      <a:pt x="2089" y="198"/>
                      <a:pt x="2100" y="172"/>
                      <a:pt x="2117" y="152"/>
                    </a:cubicBezTo>
                    <a:cubicBezTo>
                      <a:pt x="2137" y="135"/>
                      <a:pt x="2159" y="127"/>
                      <a:pt x="2185" y="127"/>
                    </a:cubicBezTo>
                    <a:cubicBezTo>
                      <a:pt x="2199" y="127"/>
                      <a:pt x="2210" y="130"/>
                      <a:pt x="2221" y="133"/>
                    </a:cubicBezTo>
                    <a:close/>
                    <a:moveTo>
                      <a:pt x="2244" y="361"/>
                    </a:moveTo>
                    <a:cubicBezTo>
                      <a:pt x="2230" y="373"/>
                      <a:pt x="2210" y="378"/>
                      <a:pt x="2190" y="378"/>
                    </a:cubicBezTo>
                    <a:cubicBezTo>
                      <a:pt x="2176" y="378"/>
                      <a:pt x="2162" y="375"/>
                      <a:pt x="2151" y="370"/>
                    </a:cubicBezTo>
                    <a:cubicBezTo>
                      <a:pt x="2140" y="364"/>
                      <a:pt x="2128" y="358"/>
                      <a:pt x="2117" y="347"/>
                    </a:cubicBezTo>
                    <a:cubicBezTo>
                      <a:pt x="2108" y="339"/>
                      <a:pt x="2100" y="325"/>
                      <a:pt x="2094" y="310"/>
                    </a:cubicBezTo>
                    <a:cubicBezTo>
                      <a:pt x="2089" y="296"/>
                      <a:pt x="2086" y="279"/>
                      <a:pt x="2086" y="257"/>
                    </a:cubicBezTo>
                    <a:lnTo>
                      <a:pt x="2309" y="257"/>
                    </a:lnTo>
                    <a:cubicBezTo>
                      <a:pt x="2309" y="229"/>
                      <a:pt x="2306" y="206"/>
                      <a:pt x="2300" y="186"/>
                    </a:cubicBezTo>
                    <a:cubicBezTo>
                      <a:pt x="2295" y="167"/>
                      <a:pt x="2286" y="150"/>
                      <a:pt x="2275" y="138"/>
                    </a:cubicBezTo>
                    <a:cubicBezTo>
                      <a:pt x="2264" y="124"/>
                      <a:pt x="2249" y="116"/>
                      <a:pt x="2235" y="110"/>
                    </a:cubicBezTo>
                    <a:cubicBezTo>
                      <a:pt x="2220" y="104"/>
                      <a:pt x="2204" y="102"/>
                      <a:pt x="2185" y="102"/>
                    </a:cubicBezTo>
                    <a:cubicBezTo>
                      <a:pt x="2168" y="102"/>
                      <a:pt x="2151" y="104"/>
                      <a:pt x="2134" y="110"/>
                    </a:cubicBezTo>
                    <a:cubicBezTo>
                      <a:pt x="2117" y="116"/>
                      <a:pt x="2106" y="127"/>
                      <a:pt x="2094" y="138"/>
                    </a:cubicBezTo>
                    <a:cubicBezTo>
                      <a:pt x="2083" y="152"/>
                      <a:pt x="2075" y="167"/>
                      <a:pt x="2066" y="186"/>
                    </a:cubicBezTo>
                    <a:cubicBezTo>
                      <a:pt x="2061" y="206"/>
                      <a:pt x="2058" y="226"/>
                      <a:pt x="2058" y="251"/>
                    </a:cubicBezTo>
                    <a:cubicBezTo>
                      <a:pt x="2058" y="277"/>
                      <a:pt x="2061" y="296"/>
                      <a:pt x="2069" y="316"/>
                    </a:cubicBezTo>
                    <a:cubicBezTo>
                      <a:pt x="2075" y="336"/>
                      <a:pt x="2086" y="350"/>
                      <a:pt x="2097" y="364"/>
                    </a:cubicBezTo>
                    <a:cubicBezTo>
                      <a:pt x="2108" y="378"/>
                      <a:pt x="2123" y="387"/>
                      <a:pt x="2140" y="392"/>
                    </a:cubicBezTo>
                    <a:cubicBezTo>
                      <a:pt x="2156" y="398"/>
                      <a:pt x="2173" y="401"/>
                      <a:pt x="2193" y="401"/>
                    </a:cubicBezTo>
                    <a:cubicBezTo>
                      <a:pt x="2224" y="401"/>
                      <a:pt x="2249" y="392"/>
                      <a:pt x="2269" y="378"/>
                    </a:cubicBezTo>
                    <a:cubicBezTo>
                      <a:pt x="2288" y="364"/>
                      <a:pt x="2303" y="341"/>
                      <a:pt x="2309" y="316"/>
                    </a:cubicBezTo>
                    <a:lnTo>
                      <a:pt x="2275" y="316"/>
                    </a:lnTo>
                    <a:cubicBezTo>
                      <a:pt x="2269" y="336"/>
                      <a:pt x="2258" y="350"/>
                      <a:pt x="2244" y="361"/>
                    </a:cubicBezTo>
                    <a:close/>
                    <a:moveTo>
                      <a:pt x="2571" y="217"/>
                    </a:moveTo>
                    <a:cubicBezTo>
                      <a:pt x="2571" y="203"/>
                      <a:pt x="2574" y="193"/>
                      <a:pt x="2577" y="181"/>
                    </a:cubicBezTo>
                    <a:cubicBezTo>
                      <a:pt x="2580" y="170"/>
                      <a:pt x="2585" y="161"/>
                      <a:pt x="2594" y="152"/>
                    </a:cubicBezTo>
                    <a:cubicBezTo>
                      <a:pt x="2602" y="144"/>
                      <a:pt x="2610" y="139"/>
                      <a:pt x="2619" y="133"/>
                    </a:cubicBezTo>
                    <a:cubicBezTo>
                      <a:pt x="2627" y="128"/>
                      <a:pt x="2639" y="124"/>
                      <a:pt x="2650" y="124"/>
                    </a:cubicBezTo>
                    <a:cubicBezTo>
                      <a:pt x="2673" y="124"/>
                      <a:pt x="2687" y="130"/>
                      <a:pt x="2698" y="141"/>
                    </a:cubicBezTo>
                    <a:cubicBezTo>
                      <a:pt x="2710" y="152"/>
                      <a:pt x="2715" y="172"/>
                      <a:pt x="2715" y="198"/>
                    </a:cubicBezTo>
                    <a:lnTo>
                      <a:pt x="2715" y="392"/>
                    </a:lnTo>
                    <a:lnTo>
                      <a:pt x="2743" y="392"/>
                    </a:lnTo>
                    <a:lnTo>
                      <a:pt x="2743" y="217"/>
                    </a:lnTo>
                    <a:cubicBezTo>
                      <a:pt x="2743" y="203"/>
                      <a:pt x="2746" y="193"/>
                      <a:pt x="2749" y="181"/>
                    </a:cubicBezTo>
                    <a:cubicBezTo>
                      <a:pt x="2752" y="170"/>
                      <a:pt x="2758" y="161"/>
                      <a:pt x="2766" y="152"/>
                    </a:cubicBezTo>
                    <a:cubicBezTo>
                      <a:pt x="2772" y="144"/>
                      <a:pt x="2780" y="138"/>
                      <a:pt x="2791" y="133"/>
                    </a:cubicBezTo>
                    <a:cubicBezTo>
                      <a:pt x="2800" y="127"/>
                      <a:pt x="2811" y="124"/>
                      <a:pt x="2822" y="124"/>
                    </a:cubicBezTo>
                    <a:cubicBezTo>
                      <a:pt x="2845" y="124"/>
                      <a:pt x="2859" y="130"/>
                      <a:pt x="2873" y="141"/>
                    </a:cubicBezTo>
                    <a:cubicBezTo>
                      <a:pt x="2885" y="152"/>
                      <a:pt x="2890" y="172"/>
                      <a:pt x="2890" y="198"/>
                    </a:cubicBezTo>
                    <a:lnTo>
                      <a:pt x="2890" y="392"/>
                    </a:lnTo>
                    <a:lnTo>
                      <a:pt x="2918" y="392"/>
                    </a:lnTo>
                    <a:lnTo>
                      <a:pt x="2918" y="198"/>
                    </a:lnTo>
                    <a:cubicBezTo>
                      <a:pt x="2918" y="167"/>
                      <a:pt x="2910" y="141"/>
                      <a:pt x="2893" y="124"/>
                    </a:cubicBezTo>
                    <a:cubicBezTo>
                      <a:pt x="2876" y="107"/>
                      <a:pt x="2853" y="99"/>
                      <a:pt x="2828" y="99"/>
                    </a:cubicBezTo>
                    <a:cubicBezTo>
                      <a:pt x="2820" y="99"/>
                      <a:pt x="2811" y="100"/>
                      <a:pt x="2803" y="102"/>
                    </a:cubicBezTo>
                    <a:cubicBezTo>
                      <a:pt x="2794" y="105"/>
                      <a:pt x="2786" y="107"/>
                      <a:pt x="2777" y="113"/>
                    </a:cubicBezTo>
                    <a:cubicBezTo>
                      <a:pt x="2769" y="119"/>
                      <a:pt x="2760" y="124"/>
                      <a:pt x="2755" y="130"/>
                    </a:cubicBezTo>
                    <a:cubicBezTo>
                      <a:pt x="2749" y="138"/>
                      <a:pt x="2741" y="147"/>
                      <a:pt x="2738" y="155"/>
                    </a:cubicBezTo>
                    <a:cubicBezTo>
                      <a:pt x="2732" y="135"/>
                      <a:pt x="2721" y="122"/>
                      <a:pt x="2707" y="113"/>
                    </a:cubicBezTo>
                    <a:cubicBezTo>
                      <a:pt x="2693" y="105"/>
                      <a:pt x="2676" y="99"/>
                      <a:pt x="2653" y="99"/>
                    </a:cubicBezTo>
                    <a:cubicBezTo>
                      <a:pt x="2636" y="99"/>
                      <a:pt x="2619" y="102"/>
                      <a:pt x="2605" y="110"/>
                    </a:cubicBezTo>
                    <a:cubicBezTo>
                      <a:pt x="2588" y="119"/>
                      <a:pt x="2577" y="133"/>
                      <a:pt x="2568" y="150"/>
                    </a:cubicBezTo>
                    <a:lnTo>
                      <a:pt x="2566" y="104"/>
                    </a:lnTo>
                    <a:lnTo>
                      <a:pt x="2540" y="104"/>
                    </a:lnTo>
                    <a:lnTo>
                      <a:pt x="2540" y="389"/>
                    </a:lnTo>
                    <a:lnTo>
                      <a:pt x="2571" y="389"/>
                    </a:lnTo>
                    <a:lnTo>
                      <a:pt x="2571" y="217"/>
                    </a:lnTo>
                    <a:close/>
                    <a:moveTo>
                      <a:pt x="2997" y="302"/>
                    </a:moveTo>
                    <a:cubicBezTo>
                      <a:pt x="2997" y="319"/>
                      <a:pt x="3000" y="333"/>
                      <a:pt x="3006" y="347"/>
                    </a:cubicBezTo>
                    <a:cubicBezTo>
                      <a:pt x="3012" y="358"/>
                      <a:pt x="3017" y="370"/>
                      <a:pt x="3026" y="378"/>
                    </a:cubicBezTo>
                    <a:cubicBezTo>
                      <a:pt x="3034" y="387"/>
                      <a:pt x="3045" y="392"/>
                      <a:pt x="3057" y="398"/>
                    </a:cubicBezTo>
                    <a:cubicBezTo>
                      <a:pt x="3068" y="401"/>
                      <a:pt x="3082" y="404"/>
                      <a:pt x="3093" y="404"/>
                    </a:cubicBezTo>
                    <a:cubicBezTo>
                      <a:pt x="3110" y="404"/>
                      <a:pt x="3127" y="398"/>
                      <a:pt x="3144" y="389"/>
                    </a:cubicBezTo>
                    <a:cubicBezTo>
                      <a:pt x="3161" y="381"/>
                      <a:pt x="3175" y="367"/>
                      <a:pt x="3184" y="350"/>
                    </a:cubicBezTo>
                    <a:lnTo>
                      <a:pt x="3186" y="395"/>
                    </a:lnTo>
                    <a:lnTo>
                      <a:pt x="3209" y="395"/>
                    </a:lnTo>
                    <a:lnTo>
                      <a:pt x="3209" y="110"/>
                    </a:lnTo>
                    <a:lnTo>
                      <a:pt x="3181" y="110"/>
                    </a:lnTo>
                    <a:lnTo>
                      <a:pt x="3181" y="285"/>
                    </a:lnTo>
                    <a:cubicBezTo>
                      <a:pt x="3181" y="299"/>
                      <a:pt x="3178" y="311"/>
                      <a:pt x="3175" y="322"/>
                    </a:cubicBezTo>
                    <a:cubicBezTo>
                      <a:pt x="3172" y="334"/>
                      <a:pt x="3167" y="341"/>
                      <a:pt x="3158" y="350"/>
                    </a:cubicBezTo>
                    <a:cubicBezTo>
                      <a:pt x="3150" y="358"/>
                      <a:pt x="3141" y="364"/>
                      <a:pt x="3133" y="370"/>
                    </a:cubicBezTo>
                    <a:cubicBezTo>
                      <a:pt x="3122" y="375"/>
                      <a:pt x="3110" y="378"/>
                      <a:pt x="3099" y="378"/>
                    </a:cubicBezTo>
                    <a:cubicBezTo>
                      <a:pt x="3076" y="378"/>
                      <a:pt x="3059" y="373"/>
                      <a:pt x="3045" y="358"/>
                    </a:cubicBezTo>
                    <a:cubicBezTo>
                      <a:pt x="3031" y="347"/>
                      <a:pt x="3026" y="327"/>
                      <a:pt x="3026" y="302"/>
                    </a:cubicBezTo>
                    <a:lnTo>
                      <a:pt x="3026" y="110"/>
                    </a:lnTo>
                    <a:lnTo>
                      <a:pt x="2997" y="110"/>
                    </a:lnTo>
                    <a:lnTo>
                      <a:pt x="2997" y="302"/>
                    </a:lnTo>
                    <a:close/>
                    <a:moveTo>
                      <a:pt x="3294" y="395"/>
                    </a:moveTo>
                    <a:lnTo>
                      <a:pt x="3322" y="395"/>
                    </a:lnTo>
                    <a:lnTo>
                      <a:pt x="3322" y="3"/>
                    </a:lnTo>
                    <a:lnTo>
                      <a:pt x="3294" y="3"/>
                    </a:lnTo>
                    <a:lnTo>
                      <a:pt x="3294" y="395"/>
                    </a:lnTo>
                    <a:close/>
                    <a:moveTo>
                      <a:pt x="3511" y="110"/>
                    </a:moveTo>
                    <a:lnTo>
                      <a:pt x="3446" y="110"/>
                    </a:lnTo>
                    <a:lnTo>
                      <a:pt x="3446" y="42"/>
                    </a:lnTo>
                    <a:lnTo>
                      <a:pt x="3418" y="42"/>
                    </a:lnTo>
                    <a:lnTo>
                      <a:pt x="3415" y="110"/>
                    </a:lnTo>
                    <a:lnTo>
                      <a:pt x="3376" y="110"/>
                    </a:lnTo>
                    <a:lnTo>
                      <a:pt x="3376" y="135"/>
                    </a:lnTo>
                    <a:lnTo>
                      <a:pt x="3415" y="135"/>
                    </a:lnTo>
                    <a:lnTo>
                      <a:pt x="3415" y="336"/>
                    </a:lnTo>
                    <a:cubicBezTo>
                      <a:pt x="3415" y="358"/>
                      <a:pt x="3421" y="373"/>
                      <a:pt x="3432" y="384"/>
                    </a:cubicBezTo>
                    <a:cubicBezTo>
                      <a:pt x="3443" y="395"/>
                      <a:pt x="3460" y="401"/>
                      <a:pt x="3480" y="401"/>
                    </a:cubicBezTo>
                    <a:cubicBezTo>
                      <a:pt x="3491" y="401"/>
                      <a:pt x="3503" y="398"/>
                      <a:pt x="3517" y="395"/>
                    </a:cubicBezTo>
                    <a:lnTo>
                      <a:pt x="3517" y="370"/>
                    </a:lnTo>
                    <a:cubicBezTo>
                      <a:pt x="3508" y="373"/>
                      <a:pt x="3503" y="373"/>
                      <a:pt x="3497" y="373"/>
                    </a:cubicBezTo>
                    <a:lnTo>
                      <a:pt x="3483" y="373"/>
                    </a:lnTo>
                    <a:cubicBezTo>
                      <a:pt x="3472" y="373"/>
                      <a:pt x="3463" y="370"/>
                      <a:pt x="3455" y="364"/>
                    </a:cubicBezTo>
                    <a:cubicBezTo>
                      <a:pt x="3449" y="358"/>
                      <a:pt x="3446" y="347"/>
                      <a:pt x="3446" y="333"/>
                    </a:cubicBezTo>
                    <a:lnTo>
                      <a:pt x="3446" y="133"/>
                    </a:lnTo>
                    <a:lnTo>
                      <a:pt x="3511" y="133"/>
                    </a:lnTo>
                    <a:lnTo>
                      <a:pt x="3511" y="110"/>
                    </a:lnTo>
                    <a:close/>
                    <a:moveTo>
                      <a:pt x="3570" y="110"/>
                    </a:moveTo>
                    <a:lnTo>
                      <a:pt x="3598" y="110"/>
                    </a:lnTo>
                    <a:lnTo>
                      <a:pt x="3598" y="395"/>
                    </a:lnTo>
                    <a:lnTo>
                      <a:pt x="3570" y="395"/>
                    </a:lnTo>
                    <a:lnTo>
                      <a:pt x="3570" y="110"/>
                    </a:lnTo>
                    <a:close/>
                    <a:moveTo>
                      <a:pt x="3567" y="0"/>
                    </a:moveTo>
                    <a:lnTo>
                      <a:pt x="3601" y="0"/>
                    </a:lnTo>
                    <a:lnTo>
                      <a:pt x="3601" y="40"/>
                    </a:lnTo>
                    <a:lnTo>
                      <a:pt x="3567" y="40"/>
                    </a:lnTo>
                    <a:lnTo>
                      <a:pt x="3567" y="0"/>
                    </a:lnTo>
                    <a:close/>
                    <a:moveTo>
                      <a:pt x="3692" y="231"/>
                    </a:moveTo>
                    <a:lnTo>
                      <a:pt x="3877" y="231"/>
                    </a:lnTo>
                    <a:lnTo>
                      <a:pt x="3877" y="206"/>
                    </a:lnTo>
                    <a:lnTo>
                      <a:pt x="3692" y="206"/>
                    </a:lnTo>
                    <a:lnTo>
                      <a:pt x="3692" y="231"/>
                    </a:lnTo>
                    <a:close/>
                    <a:moveTo>
                      <a:pt x="4136" y="358"/>
                    </a:moveTo>
                    <a:cubicBezTo>
                      <a:pt x="4122" y="370"/>
                      <a:pt x="4103" y="375"/>
                      <a:pt x="4080" y="375"/>
                    </a:cubicBezTo>
                    <a:cubicBezTo>
                      <a:pt x="4066" y="375"/>
                      <a:pt x="4055" y="374"/>
                      <a:pt x="4043" y="367"/>
                    </a:cubicBezTo>
                    <a:cubicBezTo>
                      <a:pt x="4032" y="362"/>
                      <a:pt x="4021" y="356"/>
                      <a:pt x="4012" y="344"/>
                    </a:cubicBezTo>
                    <a:cubicBezTo>
                      <a:pt x="4004" y="333"/>
                      <a:pt x="3995" y="322"/>
                      <a:pt x="3993" y="308"/>
                    </a:cubicBezTo>
                    <a:cubicBezTo>
                      <a:pt x="3987" y="294"/>
                      <a:pt x="3984" y="274"/>
                      <a:pt x="3984" y="254"/>
                    </a:cubicBezTo>
                    <a:cubicBezTo>
                      <a:pt x="3984" y="231"/>
                      <a:pt x="3988" y="215"/>
                      <a:pt x="3993" y="198"/>
                    </a:cubicBezTo>
                    <a:cubicBezTo>
                      <a:pt x="3999" y="181"/>
                      <a:pt x="4004" y="169"/>
                      <a:pt x="4012" y="158"/>
                    </a:cubicBezTo>
                    <a:cubicBezTo>
                      <a:pt x="4021" y="147"/>
                      <a:pt x="4032" y="138"/>
                      <a:pt x="4043" y="135"/>
                    </a:cubicBezTo>
                    <a:cubicBezTo>
                      <a:pt x="4055" y="130"/>
                      <a:pt x="4069" y="127"/>
                      <a:pt x="4080" y="127"/>
                    </a:cubicBezTo>
                    <a:cubicBezTo>
                      <a:pt x="4103" y="127"/>
                      <a:pt x="4120" y="133"/>
                      <a:pt x="4134" y="144"/>
                    </a:cubicBezTo>
                    <a:cubicBezTo>
                      <a:pt x="4148" y="155"/>
                      <a:pt x="4156" y="169"/>
                      <a:pt x="4162" y="189"/>
                    </a:cubicBezTo>
                    <a:lnTo>
                      <a:pt x="4193" y="189"/>
                    </a:lnTo>
                    <a:cubicBezTo>
                      <a:pt x="4187" y="164"/>
                      <a:pt x="4176" y="141"/>
                      <a:pt x="4156" y="127"/>
                    </a:cubicBezTo>
                    <a:cubicBezTo>
                      <a:pt x="4136" y="110"/>
                      <a:pt x="4111" y="104"/>
                      <a:pt x="4080" y="104"/>
                    </a:cubicBezTo>
                    <a:cubicBezTo>
                      <a:pt x="4063" y="104"/>
                      <a:pt x="4046" y="107"/>
                      <a:pt x="4032" y="113"/>
                    </a:cubicBezTo>
                    <a:cubicBezTo>
                      <a:pt x="4018" y="119"/>
                      <a:pt x="4004" y="130"/>
                      <a:pt x="3993" y="141"/>
                    </a:cubicBezTo>
                    <a:cubicBezTo>
                      <a:pt x="3981" y="155"/>
                      <a:pt x="3973" y="169"/>
                      <a:pt x="3967" y="189"/>
                    </a:cubicBezTo>
                    <a:cubicBezTo>
                      <a:pt x="3962" y="209"/>
                      <a:pt x="3959" y="231"/>
                      <a:pt x="3959" y="254"/>
                    </a:cubicBezTo>
                    <a:cubicBezTo>
                      <a:pt x="3959" y="279"/>
                      <a:pt x="3962" y="299"/>
                      <a:pt x="3967" y="319"/>
                    </a:cubicBezTo>
                    <a:cubicBezTo>
                      <a:pt x="3973" y="339"/>
                      <a:pt x="3982" y="353"/>
                      <a:pt x="3993" y="364"/>
                    </a:cubicBezTo>
                    <a:cubicBezTo>
                      <a:pt x="4005" y="375"/>
                      <a:pt x="4018" y="387"/>
                      <a:pt x="4032" y="392"/>
                    </a:cubicBezTo>
                    <a:cubicBezTo>
                      <a:pt x="4046" y="398"/>
                      <a:pt x="4063" y="401"/>
                      <a:pt x="4080" y="401"/>
                    </a:cubicBezTo>
                    <a:cubicBezTo>
                      <a:pt x="4094" y="401"/>
                      <a:pt x="4111" y="398"/>
                      <a:pt x="4122" y="395"/>
                    </a:cubicBezTo>
                    <a:cubicBezTo>
                      <a:pt x="4136" y="389"/>
                      <a:pt x="4148" y="384"/>
                      <a:pt x="4156" y="375"/>
                    </a:cubicBezTo>
                    <a:cubicBezTo>
                      <a:pt x="4168" y="367"/>
                      <a:pt x="4173" y="358"/>
                      <a:pt x="4182" y="347"/>
                    </a:cubicBezTo>
                    <a:cubicBezTo>
                      <a:pt x="4187" y="336"/>
                      <a:pt x="4193" y="325"/>
                      <a:pt x="4196" y="310"/>
                    </a:cubicBezTo>
                    <a:lnTo>
                      <a:pt x="4165" y="310"/>
                    </a:lnTo>
                    <a:cubicBezTo>
                      <a:pt x="4162" y="330"/>
                      <a:pt x="4151" y="347"/>
                      <a:pt x="4136" y="358"/>
                    </a:cubicBezTo>
                    <a:close/>
                    <a:moveTo>
                      <a:pt x="4261" y="395"/>
                    </a:moveTo>
                    <a:lnTo>
                      <a:pt x="4289" y="395"/>
                    </a:lnTo>
                    <a:lnTo>
                      <a:pt x="4289" y="3"/>
                    </a:lnTo>
                    <a:lnTo>
                      <a:pt x="4261" y="3"/>
                    </a:lnTo>
                    <a:lnTo>
                      <a:pt x="4261" y="395"/>
                    </a:lnTo>
                    <a:close/>
                    <a:moveTo>
                      <a:pt x="4396" y="198"/>
                    </a:moveTo>
                    <a:cubicBezTo>
                      <a:pt x="4402" y="181"/>
                      <a:pt x="4408" y="169"/>
                      <a:pt x="4416" y="158"/>
                    </a:cubicBezTo>
                    <a:cubicBezTo>
                      <a:pt x="4425" y="147"/>
                      <a:pt x="4436" y="138"/>
                      <a:pt x="4447" y="135"/>
                    </a:cubicBezTo>
                    <a:cubicBezTo>
                      <a:pt x="4458" y="130"/>
                      <a:pt x="4472" y="127"/>
                      <a:pt x="4486" y="127"/>
                    </a:cubicBezTo>
                    <a:cubicBezTo>
                      <a:pt x="4501" y="127"/>
                      <a:pt x="4515" y="130"/>
                      <a:pt x="4526" y="135"/>
                    </a:cubicBezTo>
                    <a:cubicBezTo>
                      <a:pt x="4537" y="141"/>
                      <a:pt x="4549" y="150"/>
                      <a:pt x="4557" y="158"/>
                    </a:cubicBezTo>
                    <a:cubicBezTo>
                      <a:pt x="4565" y="169"/>
                      <a:pt x="4574" y="181"/>
                      <a:pt x="4577" y="198"/>
                    </a:cubicBezTo>
                    <a:cubicBezTo>
                      <a:pt x="4582" y="215"/>
                      <a:pt x="4585" y="231"/>
                      <a:pt x="4585" y="254"/>
                    </a:cubicBezTo>
                    <a:cubicBezTo>
                      <a:pt x="4585" y="274"/>
                      <a:pt x="4582" y="294"/>
                      <a:pt x="4577" y="308"/>
                    </a:cubicBezTo>
                    <a:cubicBezTo>
                      <a:pt x="4571" y="325"/>
                      <a:pt x="4565" y="336"/>
                      <a:pt x="4557" y="347"/>
                    </a:cubicBezTo>
                    <a:cubicBezTo>
                      <a:pt x="4549" y="358"/>
                      <a:pt x="4537" y="367"/>
                      <a:pt x="4526" y="370"/>
                    </a:cubicBezTo>
                    <a:cubicBezTo>
                      <a:pt x="4515" y="375"/>
                      <a:pt x="4501" y="378"/>
                      <a:pt x="4486" y="378"/>
                    </a:cubicBezTo>
                    <a:cubicBezTo>
                      <a:pt x="4472" y="378"/>
                      <a:pt x="4458" y="375"/>
                      <a:pt x="4447" y="370"/>
                    </a:cubicBezTo>
                    <a:cubicBezTo>
                      <a:pt x="4436" y="364"/>
                      <a:pt x="4424" y="356"/>
                      <a:pt x="4416" y="347"/>
                    </a:cubicBezTo>
                    <a:cubicBezTo>
                      <a:pt x="4407" y="336"/>
                      <a:pt x="4399" y="325"/>
                      <a:pt x="4396" y="308"/>
                    </a:cubicBezTo>
                    <a:cubicBezTo>
                      <a:pt x="4390" y="291"/>
                      <a:pt x="4388" y="274"/>
                      <a:pt x="4388" y="251"/>
                    </a:cubicBezTo>
                    <a:cubicBezTo>
                      <a:pt x="4388" y="231"/>
                      <a:pt x="4390" y="212"/>
                      <a:pt x="4396" y="198"/>
                    </a:cubicBezTo>
                    <a:close/>
                    <a:moveTo>
                      <a:pt x="4368" y="316"/>
                    </a:moveTo>
                    <a:cubicBezTo>
                      <a:pt x="4374" y="336"/>
                      <a:pt x="4385" y="350"/>
                      <a:pt x="4396" y="364"/>
                    </a:cubicBezTo>
                    <a:cubicBezTo>
                      <a:pt x="4407" y="375"/>
                      <a:pt x="4422" y="387"/>
                      <a:pt x="4438" y="392"/>
                    </a:cubicBezTo>
                    <a:cubicBezTo>
                      <a:pt x="4455" y="398"/>
                      <a:pt x="4472" y="401"/>
                      <a:pt x="4489" y="401"/>
                    </a:cubicBezTo>
                    <a:cubicBezTo>
                      <a:pt x="4506" y="401"/>
                      <a:pt x="4526" y="398"/>
                      <a:pt x="4540" y="392"/>
                    </a:cubicBezTo>
                    <a:cubicBezTo>
                      <a:pt x="4557" y="387"/>
                      <a:pt x="4569" y="375"/>
                      <a:pt x="4580" y="364"/>
                    </a:cubicBezTo>
                    <a:cubicBezTo>
                      <a:pt x="4592" y="353"/>
                      <a:pt x="4599" y="336"/>
                      <a:pt x="4605" y="316"/>
                    </a:cubicBezTo>
                    <a:cubicBezTo>
                      <a:pt x="4611" y="296"/>
                      <a:pt x="4613" y="277"/>
                      <a:pt x="4613" y="251"/>
                    </a:cubicBezTo>
                    <a:cubicBezTo>
                      <a:pt x="4613" y="226"/>
                      <a:pt x="4611" y="206"/>
                      <a:pt x="4605" y="186"/>
                    </a:cubicBezTo>
                    <a:cubicBezTo>
                      <a:pt x="4599" y="167"/>
                      <a:pt x="4591" y="152"/>
                      <a:pt x="4577" y="138"/>
                    </a:cubicBezTo>
                    <a:cubicBezTo>
                      <a:pt x="4565" y="127"/>
                      <a:pt x="4551" y="116"/>
                      <a:pt x="4537" y="110"/>
                    </a:cubicBezTo>
                    <a:cubicBezTo>
                      <a:pt x="4520" y="104"/>
                      <a:pt x="4503" y="102"/>
                      <a:pt x="4486" y="102"/>
                    </a:cubicBezTo>
                    <a:cubicBezTo>
                      <a:pt x="4469" y="102"/>
                      <a:pt x="4453" y="104"/>
                      <a:pt x="4436" y="110"/>
                    </a:cubicBezTo>
                    <a:cubicBezTo>
                      <a:pt x="4419" y="116"/>
                      <a:pt x="4407" y="127"/>
                      <a:pt x="4396" y="138"/>
                    </a:cubicBezTo>
                    <a:cubicBezTo>
                      <a:pt x="4385" y="150"/>
                      <a:pt x="4376" y="167"/>
                      <a:pt x="4368" y="186"/>
                    </a:cubicBezTo>
                    <a:cubicBezTo>
                      <a:pt x="4359" y="206"/>
                      <a:pt x="4357" y="229"/>
                      <a:pt x="4357" y="251"/>
                    </a:cubicBezTo>
                    <a:cubicBezTo>
                      <a:pt x="4357" y="277"/>
                      <a:pt x="4359" y="296"/>
                      <a:pt x="4368" y="316"/>
                    </a:cubicBezTo>
                    <a:close/>
                    <a:moveTo>
                      <a:pt x="4678" y="302"/>
                    </a:moveTo>
                    <a:cubicBezTo>
                      <a:pt x="4678" y="319"/>
                      <a:pt x="4681" y="333"/>
                      <a:pt x="4687" y="347"/>
                    </a:cubicBezTo>
                    <a:cubicBezTo>
                      <a:pt x="4692" y="358"/>
                      <a:pt x="4698" y="370"/>
                      <a:pt x="4707" y="378"/>
                    </a:cubicBezTo>
                    <a:cubicBezTo>
                      <a:pt x="4715" y="387"/>
                      <a:pt x="4726" y="392"/>
                      <a:pt x="4738" y="398"/>
                    </a:cubicBezTo>
                    <a:cubicBezTo>
                      <a:pt x="4749" y="401"/>
                      <a:pt x="4763" y="404"/>
                      <a:pt x="4774" y="404"/>
                    </a:cubicBezTo>
                    <a:cubicBezTo>
                      <a:pt x="4791" y="404"/>
                      <a:pt x="4808" y="398"/>
                      <a:pt x="4825" y="389"/>
                    </a:cubicBezTo>
                    <a:cubicBezTo>
                      <a:pt x="4842" y="381"/>
                      <a:pt x="4856" y="367"/>
                      <a:pt x="4865" y="350"/>
                    </a:cubicBezTo>
                    <a:lnTo>
                      <a:pt x="4867" y="395"/>
                    </a:lnTo>
                    <a:lnTo>
                      <a:pt x="4890" y="395"/>
                    </a:lnTo>
                    <a:lnTo>
                      <a:pt x="4890" y="110"/>
                    </a:lnTo>
                    <a:lnTo>
                      <a:pt x="4862" y="110"/>
                    </a:lnTo>
                    <a:lnTo>
                      <a:pt x="4862" y="285"/>
                    </a:lnTo>
                    <a:cubicBezTo>
                      <a:pt x="4862" y="299"/>
                      <a:pt x="4859" y="310"/>
                      <a:pt x="4856" y="322"/>
                    </a:cubicBezTo>
                    <a:cubicBezTo>
                      <a:pt x="4853" y="333"/>
                      <a:pt x="4848" y="342"/>
                      <a:pt x="4839" y="350"/>
                    </a:cubicBezTo>
                    <a:cubicBezTo>
                      <a:pt x="4831" y="359"/>
                      <a:pt x="4822" y="364"/>
                      <a:pt x="4814" y="370"/>
                    </a:cubicBezTo>
                    <a:cubicBezTo>
                      <a:pt x="4802" y="375"/>
                      <a:pt x="4791" y="378"/>
                      <a:pt x="4780" y="378"/>
                    </a:cubicBezTo>
                    <a:cubicBezTo>
                      <a:pt x="4757" y="378"/>
                      <a:pt x="4740" y="373"/>
                      <a:pt x="4726" y="358"/>
                    </a:cubicBezTo>
                    <a:cubicBezTo>
                      <a:pt x="4712" y="347"/>
                      <a:pt x="4707" y="327"/>
                      <a:pt x="4707" y="302"/>
                    </a:cubicBezTo>
                    <a:lnTo>
                      <a:pt x="4707" y="110"/>
                    </a:lnTo>
                    <a:lnTo>
                      <a:pt x="4678" y="110"/>
                    </a:lnTo>
                    <a:lnTo>
                      <a:pt x="4678" y="302"/>
                    </a:lnTo>
                    <a:close/>
                    <a:moveTo>
                      <a:pt x="4997" y="198"/>
                    </a:moveTo>
                    <a:cubicBezTo>
                      <a:pt x="5003" y="181"/>
                      <a:pt x="5009" y="169"/>
                      <a:pt x="5017" y="158"/>
                    </a:cubicBezTo>
                    <a:cubicBezTo>
                      <a:pt x="5026" y="147"/>
                      <a:pt x="5037" y="138"/>
                      <a:pt x="5048" y="135"/>
                    </a:cubicBezTo>
                    <a:cubicBezTo>
                      <a:pt x="5059" y="130"/>
                      <a:pt x="5071" y="127"/>
                      <a:pt x="5085" y="127"/>
                    </a:cubicBezTo>
                    <a:cubicBezTo>
                      <a:pt x="5099" y="127"/>
                      <a:pt x="5111" y="130"/>
                      <a:pt x="5121" y="135"/>
                    </a:cubicBezTo>
                    <a:cubicBezTo>
                      <a:pt x="5134" y="141"/>
                      <a:pt x="5144" y="150"/>
                      <a:pt x="5152" y="158"/>
                    </a:cubicBezTo>
                    <a:cubicBezTo>
                      <a:pt x="5161" y="169"/>
                      <a:pt x="5167" y="181"/>
                      <a:pt x="5172" y="198"/>
                    </a:cubicBezTo>
                    <a:cubicBezTo>
                      <a:pt x="5178" y="215"/>
                      <a:pt x="5181" y="231"/>
                      <a:pt x="5181" y="251"/>
                    </a:cubicBezTo>
                    <a:cubicBezTo>
                      <a:pt x="5181" y="274"/>
                      <a:pt x="5178" y="294"/>
                      <a:pt x="5172" y="308"/>
                    </a:cubicBezTo>
                    <a:cubicBezTo>
                      <a:pt x="5167" y="325"/>
                      <a:pt x="5161" y="336"/>
                      <a:pt x="5150" y="347"/>
                    </a:cubicBezTo>
                    <a:cubicBezTo>
                      <a:pt x="5141" y="358"/>
                      <a:pt x="5131" y="365"/>
                      <a:pt x="5119" y="370"/>
                    </a:cubicBezTo>
                    <a:cubicBezTo>
                      <a:pt x="5108" y="376"/>
                      <a:pt x="5096" y="378"/>
                      <a:pt x="5085" y="378"/>
                    </a:cubicBezTo>
                    <a:cubicBezTo>
                      <a:pt x="5071" y="378"/>
                      <a:pt x="5059" y="376"/>
                      <a:pt x="5048" y="370"/>
                    </a:cubicBezTo>
                    <a:cubicBezTo>
                      <a:pt x="5037" y="365"/>
                      <a:pt x="5026" y="358"/>
                      <a:pt x="5017" y="347"/>
                    </a:cubicBezTo>
                    <a:cubicBezTo>
                      <a:pt x="5009" y="336"/>
                      <a:pt x="5003" y="325"/>
                      <a:pt x="4997" y="308"/>
                    </a:cubicBezTo>
                    <a:cubicBezTo>
                      <a:pt x="4992" y="294"/>
                      <a:pt x="4989" y="277"/>
                      <a:pt x="4989" y="254"/>
                    </a:cubicBezTo>
                    <a:cubicBezTo>
                      <a:pt x="4989" y="231"/>
                      <a:pt x="4992" y="215"/>
                      <a:pt x="4997" y="198"/>
                    </a:cubicBezTo>
                    <a:close/>
                    <a:moveTo>
                      <a:pt x="5203" y="3"/>
                    </a:moveTo>
                    <a:lnTo>
                      <a:pt x="5175" y="3"/>
                    </a:lnTo>
                    <a:lnTo>
                      <a:pt x="5175" y="164"/>
                    </a:lnTo>
                    <a:cubicBezTo>
                      <a:pt x="5167" y="147"/>
                      <a:pt x="5155" y="133"/>
                      <a:pt x="5138" y="121"/>
                    </a:cubicBezTo>
                    <a:cubicBezTo>
                      <a:pt x="5121" y="110"/>
                      <a:pt x="5102" y="104"/>
                      <a:pt x="5079" y="104"/>
                    </a:cubicBezTo>
                    <a:cubicBezTo>
                      <a:pt x="5062" y="104"/>
                      <a:pt x="5045" y="107"/>
                      <a:pt x="5031" y="113"/>
                    </a:cubicBezTo>
                    <a:cubicBezTo>
                      <a:pt x="5017" y="119"/>
                      <a:pt x="5003" y="130"/>
                      <a:pt x="4994" y="141"/>
                    </a:cubicBezTo>
                    <a:cubicBezTo>
                      <a:pt x="4983" y="152"/>
                      <a:pt x="4975" y="169"/>
                      <a:pt x="4969" y="189"/>
                    </a:cubicBezTo>
                    <a:cubicBezTo>
                      <a:pt x="4963" y="209"/>
                      <a:pt x="4961" y="232"/>
                      <a:pt x="4961" y="257"/>
                    </a:cubicBezTo>
                    <a:cubicBezTo>
                      <a:pt x="4961" y="283"/>
                      <a:pt x="4963" y="302"/>
                      <a:pt x="4969" y="322"/>
                    </a:cubicBezTo>
                    <a:cubicBezTo>
                      <a:pt x="4975" y="341"/>
                      <a:pt x="4983" y="356"/>
                      <a:pt x="4994" y="367"/>
                    </a:cubicBezTo>
                    <a:cubicBezTo>
                      <a:pt x="5006" y="378"/>
                      <a:pt x="5017" y="389"/>
                      <a:pt x="5031" y="395"/>
                    </a:cubicBezTo>
                    <a:cubicBezTo>
                      <a:pt x="5045" y="401"/>
                      <a:pt x="5059" y="404"/>
                      <a:pt x="5076" y="404"/>
                    </a:cubicBezTo>
                    <a:cubicBezTo>
                      <a:pt x="5099" y="404"/>
                      <a:pt x="5119" y="399"/>
                      <a:pt x="5135" y="387"/>
                    </a:cubicBezTo>
                    <a:cubicBezTo>
                      <a:pt x="5152" y="376"/>
                      <a:pt x="5164" y="361"/>
                      <a:pt x="5175" y="341"/>
                    </a:cubicBezTo>
                    <a:lnTo>
                      <a:pt x="5181" y="395"/>
                    </a:lnTo>
                    <a:lnTo>
                      <a:pt x="5203" y="395"/>
                    </a:lnTo>
                    <a:lnTo>
                      <a:pt x="5203" y="3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4">
                <a:extLst>
                  <a:ext uri="{FF2B5EF4-FFF2-40B4-BE49-F238E27FC236}">
                    <a16:creationId xmlns:a16="http://schemas.microsoft.com/office/drawing/2014/main" id="{5D6CFDFC-4B1B-43A1-8533-286D28DD4B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14815" y="6935967"/>
                <a:ext cx="782637" cy="177800"/>
              </a:xfrm>
              <a:custGeom>
                <a:avLst/>
                <a:gdLst>
                  <a:gd name="T0" fmla="*/ 82 w 2172"/>
                  <a:gd name="T1" fmla="*/ 251 h 495"/>
                  <a:gd name="T2" fmla="*/ 147 w 2172"/>
                  <a:gd name="T3" fmla="*/ 341 h 495"/>
                  <a:gd name="T4" fmla="*/ 119 w 2172"/>
                  <a:gd name="T5" fmla="*/ 395 h 495"/>
                  <a:gd name="T6" fmla="*/ 0 w 2172"/>
                  <a:gd name="T7" fmla="*/ 110 h 495"/>
                  <a:gd name="T8" fmla="*/ 167 w 2172"/>
                  <a:gd name="T9" fmla="*/ 102 h 495"/>
                  <a:gd name="T10" fmla="*/ 291 w 2172"/>
                  <a:gd name="T11" fmla="*/ 246 h 495"/>
                  <a:gd name="T12" fmla="*/ 161 w 2172"/>
                  <a:gd name="T13" fmla="*/ 404 h 495"/>
                  <a:gd name="T14" fmla="*/ 523 w 2172"/>
                  <a:gd name="T15" fmla="*/ 327 h 495"/>
                  <a:gd name="T16" fmla="*/ 503 w 2172"/>
                  <a:gd name="T17" fmla="*/ 169 h 495"/>
                  <a:gd name="T18" fmla="*/ 432 w 2172"/>
                  <a:gd name="T19" fmla="*/ 325 h 495"/>
                  <a:gd name="T20" fmla="*/ 630 w 2172"/>
                  <a:gd name="T21" fmla="*/ 251 h 495"/>
                  <a:gd name="T22" fmla="*/ 331 w 2172"/>
                  <a:gd name="T23" fmla="*/ 251 h 495"/>
                  <a:gd name="T24" fmla="*/ 836 w 2172"/>
                  <a:gd name="T25" fmla="*/ 305 h 495"/>
                  <a:gd name="T26" fmla="*/ 734 w 2172"/>
                  <a:gd name="T27" fmla="*/ 271 h 495"/>
                  <a:gd name="T28" fmla="*/ 703 w 2172"/>
                  <a:gd name="T29" fmla="*/ 127 h 495"/>
                  <a:gd name="T30" fmla="*/ 839 w 2172"/>
                  <a:gd name="T31" fmla="*/ 189 h 495"/>
                  <a:gd name="T32" fmla="*/ 757 w 2172"/>
                  <a:gd name="T33" fmla="*/ 183 h 495"/>
                  <a:gd name="T34" fmla="*/ 813 w 2172"/>
                  <a:gd name="T35" fmla="*/ 220 h 495"/>
                  <a:gd name="T36" fmla="*/ 926 w 2172"/>
                  <a:gd name="T37" fmla="*/ 313 h 495"/>
                  <a:gd name="T38" fmla="*/ 793 w 2172"/>
                  <a:gd name="T39" fmla="*/ 412 h 495"/>
                  <a:gd name="T40" fmla="*/ 760 w 2172"/>
                  <a:gd name="T41" fmla="*/ 344 h 495"/>
                  <a:gd name="T42" fmla="*/ 1132 w 2172"/>
                  <a:gd name="T43" fmla="*/ 316 h 495"/>
                  <a:gd name="T44" fmla="*/ 1067 w 2172"/>
                  <a:gd name="T45" fmla="*/ 282 h 495"/>
                  <a:gd name="T46" fmla="*/ 966 w 2172"/>
                  <a:gd name="T47" fmla="*/ 192 h 495"/>
                  <a:gd name="T48" fmla="*/ 1217 w 2172"/>
                  <a:gd name="T49" fmla="*/ 189 h 495"/>
                  <a:gd name="T50" fmla="*/ 1059 w 2172"/>
                  <a:gd name="T51" fmla="*/ 167 h 495"/>
                  <a:gd name="T52" fmla="*/ 1078 w 2172"/>
                  <a:gd name="T53" fmla="*/ 212 h 495"/>
                  <a:gd name="T54" fmla="*/ 1208 w 2172"/>
                  <a:gd name="T55" fmla="*/ 274 h 495"/>
                  <a:gd name="T56" fmla="*/ 1146 w 2172"/>
                  <a:gd name="T57" fmla="*/ 404 h 495"/>
                  <a:gd name="T58" fmla="*/ 1036 w 2172"/>
                  <a:gd name="T59" fmla="*/ 322 h 495"/>
                  <a:gd name="T60" fmla="*/ 1265 w 2172"/>
                  <a:gd name="T61" fmla="*/ 110 h 495"/>
                  <a:gd name="T62" fmla="*/ 1265 w 2172"/>
                  <a:gd name="T63" fmla="*/ 110 h 495"/>
                  <a:gd name="T64" fmla="*/ 1262 w 2172"/>
                  <a:gd name="T65" fmla="*/ 73 h 495"/>
                  <a:gd name="T66" fmla="*/ 1507 w 2172"/>
                  <a:gd name="T67" fmla="*/ 186 h 495"/>
                  <a:gd name="T68" fmla="*/ 1530 w 2172"/>
                  <a:gd name="T69" fmla="*/ 336 h 495"/>
                  <a:gd name="T70" fmla="*/ 1601 w 2172"/>
                  <a:gd name="T71" fmla="*/ 186 h 495"/>
                  <a:gd name="T72" fmla="*/ 1493 w 2172"/>
                  <a:gd name="T73" fmla="*/ 138 h 495"/>
                  <a:gd name="T74" fmla="*/ 1668 w 2172"/>
                  <a:gd name="T75" fmla="*/ 138 h 495"/>
                  <a:gd name="T76" fmla="*/ 1663 w 2172"/>
                  <a:gd name="T77" fmla="*/ 364 h 495"/>
                  <a:gd name="T78" fmla="*/ 1485 w 2172"/>
                  <a:gd name="T79" fmla="*/ 367 h 495"/>
                  <a:gd name="T80" fmla="*/ 1750 w 2172"/>
                  <a:gd name="T81" fmla="*/ 395 h 495"/>
                  <a:gd name="T82" fmla="*/ 1984 w 2172"/>
                  <a:gd name="T83" fmla="*/ 172 h 495"/>
                  <a:gd name="T84" fmla="*/ 2024 w 2172"/>
                  <a:gd name="T85" fmla="*/ 155 h 495"/>
                  <a:gd name="T86" fmla="*/ 2168 w 2172"/>
                  <a:gd name="T87" fmla="*/ 316 h 495"/>
                  <a:gd name="T88" fmla="*/ 2086 w 2172"/>
                  <a:gd name="T89" fmla="*/ 398 h 495"/>
                  <a:gd name="T90" fmla="*/ 1894 w 2172"/>
                  <a:gd name="T91" fmla="*/ 316 h 495"/>
                  <a:gd name="T92" fmla="*/ 1967 w 2172"/>
                  <a:gd name="T93" fmla="*/ 113 h 495"/>
                  <a:gd name="T94" fmla="*/ 2159 w 2172"/>
                  <a:gd name="T95" fmla="*/ 200 h 495"/>
                  <a:gd name="T96" fmla="*/ 2035 w 2172"/>
                  <a:gd name="T97" fmla="*/ 347 h 495"/>
                  <a:gd name="T98" fmla="*/ 2154 w 2172"/>
                  <a:gd name="T99" fmla="*/ 35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72" h="495">
                    <a:moveTo>
                      <a:pt x="192" y="186"/>
                    </a:moveTo>
                    <a:cubicBezTo>
                      <a:pt x="181" y="172"/>
                      <a:pt x="167" y="167"/>
                      <a:pt x="147" y="167"/>
                    </a:cubicBezTo>
                    <a:cubicBezTo>
                      <a:pt x="127" y="167"/>
                      <a:pt x="113" y="172"/>
                      <a:pt x="99" y="186"/>
                    </a:cubicBezTo>
                    <a:cubicBezTo>
                      <a:pt x="88" y="200"/>
                      <a:pt x="82" y="220"/>
                      <a:pt x="82" y="251"/>
                    </a:cubicBezTo>
                    <a:cubicBezTo>
                      <a:pt x="82" y="268"/>
                      <a:pt x="85" y="282"/>
                      <a:pt x="88" y="294"/>
                    </a:cubicBezTo>
                    <a:cubicBezTo>
                      <a:pt x="91" y="305"/>
                      <a:pt x="96" y="314"/>
                      <a:pt x="102" y="322"/>
                    </a:cubicBezTo>
                    <a:cubicBezTo>
                      <a:pt x="108" y="331"/>
                      <a:pt x="114" y="333"/>
                      <a:pt x="122" y="336"/>
                    </a:cubicBezTo>
                    <a:cubicBezTo>
                      <a:pt x="131" y="339"/>
                      <a:pt x="139" y="341"/>
                      <a:pt x="147" y="341"/>
                    </a:cubicBezTo>
                    <a:cubicBezTo>
                      <a:pt x="167" y="341"/>
                      <a:pt x="181" y="333"/>
                      <a:pt x="195" y="319"/>
                    </a:cubicBezTo>
                    <a:cubicBezTo>
                      <a:pt x="201" y="305"/>
                      <a:pt x="209" y="282"/>
                      <a:pt x="209" y="251"/>
                    </a:cubicBezTo>
                    <a:cubicBezTo>
                      <a:pt x="209" y="220"/>
                      <a:pt x="204" y="198"/>
                      <a:pt x="192" y="186"/>
                    </a:cubicBezTo>
                    <a:close/>
                    <a:moveTo>
                      <a:pt x="119" y="395"/>
                    </a:moveTo>
                    <a:cubicBezTo>
                      <a:pt x="105" y="389"/>
                      <a:pt x="94" y="381"/>
                      <a:pt x="85" y="370"/>
                    </a:cubicBezTo>
                    <a:lnTo>
                      <a:pt x="85" y="494"/>
                    </a:lnTo>
                    <a:lnTo>
                      <a:pt x="0" y="494"/>
                    </a:lnTo>
                    <a:lnTo>
                      <a:pt x="0" y="110"/>
                    </a:lnTo>
                    <a:lnTo>
                      <a:pt x="63" y="110"/>
                    </a:lnTo>
                    <a:lnTo>
                      <a:pt x="79" y="141"/>
                    </a:lnTo>
                    <a:cubicBezTo>
                      <a:pt x="91" y="130"/>
                      <a:pt x="102" y="119"/>
                      <a:pt x="116" y="113"/>
                    </a:cubicBezTo>
                    <a:cubicBezTo>
                      <a:pt x="130" y="104"/>
                      <a:pt x="147" y="102"/>
                      <a:pt x="167" y="102"/>
                    </a:cubicBezTo>
                    <a:cubicBezTo>
                      <a:pt x="187" y="102"/>
                      <a:pt x="204" y="104"/>
                      <a:pt x="218" y="110"/>
                    </a:cubicBezTo>
                    <a:cubicBezTo>
                      <a:pt x="232" y="116"/>
                      <a:pt x="246" y="127"/>
                      <a:pt x="257" y="138"/>
                    </a:cubicBezTo>
                    <a:cubicBezTo>
                      <a:pt x="269" y="150"/>
                      <a:pt x="278" y="167"/>
                      <a:pt x="283" y="183"/>
                    </a:cubicBezTo>
                    <a:cubicBezTo>
                      <a:pt x="289" y="200"/>
                      <a:pt x="291" y="223"/>
                      <a:pt x="291" y="246"/>
                    </a:cubicBezTo>
                    <a:cubicBezTo>
                      <a:pt x="291" y="271"/>
                      <a:pt x="288" y="291"/>
                      <a:pt x="280" y="310"/>
                    </a:cubicBezTo>
                    <a:cubicBezTo>
                      <a:pt x="274" y="330"/>
                      <a:pt x="263" y="347"/>
                      <a:pt x="252" y="358"/>
                    </a:cubicBezTo>
                    <a:cubicBezTo>
                      <a:pt x="240" y="373"/>
                      <a:pt x="226" y="381"/>
                      <a:pt x="209" y="389"/>
                    </a:cubicBezTo>
                    <a:cubicBezTo>
                      <a:pt x="195" y="398"/>
                      <a:pt x="178" y="404"/>
                      <a:pt x="161" y="404"/>
                    </a:cubicBezTo>
                    <a:cubicBezTo>
                      <a:pt x="147" y="404"/>
                      <a:pt x="130" y="401"/>
                      <a:pt x="119" y="395"/>
                    </a:cubicBezTo>
                    <a:close/>
                    <a:moveTo>
                      <a:pt x="432" y="325"/>
                    </a:moveTo>
                    <a:cubicBezTo>
                      <a:pt x="443" y="339"/>
                      <a:pt x="458" y="347"/>
                      <a:pt x="477" y="347"/>
                    </a:cubicBezTo>
                    <a:cubicBezTo>
                      <a:pt x="497" y="347"/>
                      <a:pt x="514" y="341"/>
                      <a:pt x="523" y="327"/>
                    </a:cubicBezTo>
                    <a:cubicBezTo>
                      <a:pt x="534" y="313"/>
                      <a:pt x="537" y="288"/>
                      <a:pt x="537" y="254"/>
                    </a:cubicBezTo>
                    <a:cubicBezTo>
                      <a:pt x="537" y="237"/>
                      <a:pt x="537" y="224"/>
                      <a:pt x="534" y="212"/>
                    </a:cubicBezTo>
                    <a:cubicBezTo>
                      <a:pt x="531" y="201"/>
                      <a:pt x="529" y="192"/>
                      <a:pt x="523" y="183"/>
                    </a:cubicBezTo>
                    <a:cubicBezTo>
                      <a:pt x="518" y="175"/>
                      <a:pt x="512" y="172"/>
                      <a:pt x="503" y="169"/>
                    </a:cubicBezTo>
                    <a:cubicBezTo>
                      <a:pt x="495" y="167"/>
                      <a:pt x="486" y="164"/>
                      <a:pt x="477" y="164"/>
                    </a:cubicBezTo>
                    <a:cubicBezTo>
                      <a:pt x="458" y="164"/>
                      <a:pt x="441" y="169"/>
                      <a:pt x="432" y="183"/>
                    </a:cubicBezTo>
                    <a:cubicBezTo>
                      <a:pt x="421" y="192"/>
                      <a:pt x="415" y="217"/>
                      <a:pt x="415" y="251"/>
                    </a:cubicBezTo>
                    <a:cubicBezTo>
                      <a:pt x="415" y="285"/>
                      <a:pt x="421" y="310"/>
                      <a:pt x="432" y="325"/>
                    </a:cubicBezTo>
                    <a:close/>
                    <a:moveTo>
                      <a:pt x="370" y="138"/>
                    </a:moveTo>
                    <a:cubicBezTo>
                      <a:pt x="396" y="113"/>
                      <a:pt x="432" y="102"/>
                      <a:pt x="480" y="102"/>
                    </a:cubicBezTo>
                    <a:cubicBezTo>
                      <a:pt x="528" y="102"/>
                      <a:pt x="565" y="113"/>
                      <a:pt x="590" y="138"/>
                    </a:cubicBezTo>
                    <a:cubicBezTo>
                      <a:pt x="616" y="164"/>
                      <a:pt x="630" y="200"/>
                      <a:pt x="630" y="251"/>
                    </a:cubicBezTo>
                    <a:cubicBezTo>
                      <a:pt x="630" y="302"/>
                      <a:pt x="616" y="339"/>
                      <a:pt x="590" y="364"/>
                    </a:cubicBezTo>
                    <a:cubicBezTo>
                      <a:pt x="565" y="389"/>
                      <a:pt x="528" y="404"/>
                      <a:pt x="480" y="404"/>
                    </a:cubicBezTo>
                    <a:cubicBezTo>
                      <a:pt x="435" y="404"/>
                      <a:pt x="398" y="389"/>
                      <a:pt x="373" y="364"/>
                    </a:cubicBezTo>
                    <a:cubicBezTo>
                      <a:pt x="342" y="339"/>
                      <a:pt x="331" y="302"/>
                      <a:pt x="331" y="251"/>
                    </a:cubicBezTo>
                    <a:cubicBezTo>
                      <a:pt x="331" y="203"/>
                      <a:pt x="345" y="164"/>
                      <a:pt x="370" y="138"/>
                    </a:cubicBezTo>
                    <a:close/>
                    <a:moveTo>
                      <a:pt x="827" y="336"/>
                    </a:moveTo>
                    <a:cubicBezTo>
                      <a:pt x="836" y="330"/>
                      <a:pt x="839" y="325"/>
                      <a:pt x="839" y="316"/>
                    </a:cubicBezTo>
                    <a:cubicBezTo>
                      <a:pt x="839" y="310"/>
                      <a:pt x="839" y="308"/>
                      <a:pt x="836" y="305"/>
                    </a:cubicBezTo>
                    <a:cubicBezTo>
                      <a:pt x="833" y="302"/>
                      <a:pt x="830" y="299"/>
                      <a:pt x="824" y="296"/>
                    </a:cubicBezTo>
                    <a:cubicBezTo>
                      <a:pt x="819" y="294"/>
                      <a:pt x="813" y="291"/>
                      <a:pt x="805" y="291"/>
                    </a:cubicBezTo>
                    <a:cubicBezTo>
                      <a:pt x="796" y="288"/>
                      <a:pt x="785" y="285"/>
                      <a:pt x="774" y="282"/>
                    </a:cubicBezTo>
                    <a:cubicBezTo>
                      <a:pt x="760" y="279"/>
                      <a:pt x="748" y="274"/>
                      <a:pt x="734" y="271"/>
                    </a:cubicBezTo>
                    <a:cubicBezTo>
                      <a:pt x="723" y="265"/>
                      <a:pt x="712" y="260"/>
                      <a:pt x="703" y="254"/>
                    </a:cubicBezTo>
                    <a:cubicBezTo>
                      <a:pt x="695" y="248"/>
                      <a:pt x="687" y="241"/>
                      <a:pt x="681" y="229"/>
                    </a:cubicBezTo>
                    <a:cubicBezTo>
                      <a:pt x="676" y="218"/>
                      <a:pt x="672" y="206"/>
                      <a:pt x="672" y="192"/>
                    </a:cubicBezTo>
                    <a:cubicBezTo>
                      <a:pt x="672" y="167"/>
                      <a:pt x="683" y="144"/>
                      <a:pt x="703" y="127"/>
                    </a:cubicBezTo>
                    <a:cubicBezTo>
                      <a:pt x="723" y="110"/>
                      <a:pt x="754" y="102"/>
                      <a:pt x="796" y="102"/>
                    </a:cubicBezTo>
                    <a:cubicBezTo>
                      <a:pt x="833" y="102"/>
                      <a:pt x="862" y="110"/>
                      <a:pt x="884" y="124"/>
                    </a:cubicBezTo>
                    <a:cubicBezTo>
                      <a:pt x="907" y="138"/>
                      <a:pt x="920" y="161"/>
                      <a:pt x="923" y="189"/>
                    </a:cubicBezTo>
                    <a:lnTo>
                      <a:pt x="839" y="189"/>
                    </a:lnTo>
                    <a:cubicBezTo>
                      <a:pt x="836" y="181"/>
                      <a:pt x="833" y="172"/>
                      <a:pt x="824" y="169"/>
                    </a:cubicBezTo>
                    <a:cubicBezTo>
                      <a:pt x="816" y="164"/>
                      <a:pt x="805" y="161"/>
                      <a:pt x="793" y="161"/>
                    </a:cubicBezTo>
                    <a:cubicBezTo>
                      <a:pt x="779" y="161"/>
                      <a:pt x="771" y="165"/>
                      <a:pt x="765" y="167"/>
                    </a:cubicBezTo>
                    <a:cubicBezTo>
                      <a:pt x="760" y="170"/>
                      <a:pt x="757" y="178"/>
                      <a:pt x="757" y="183"/>
                    </a:cubicBezTo>
                    <a:cubicBezTo>
                      <a:pt x="757" y="186"/>
                      <a:pt x="757" y="192"/>
                      <a:pt x="760" y="195"/>
                    </a:cubicBezTo>
                    <a:lnTo>
                      <a:pt x="768" y="203"/>
                    </a:lnTo>
                    <a:lnTo>
                      <a:pt x="785" y="212"/>
                    </a:lnTo>
                    <a:cubicBezTo>
                      <a:pt x="793" y="215"/>
                      <a:pt x="802" y="217"/>
                      <a:pt x="813" y="220"/>
                    </a:cubicBezTo>
                    <a:cubicBezTo>
                      <a:pt x="827" y="223"/>
                      <a:pt x="839" y="226"/>
                      <a:pt x="853" y="231"/>
                    </a:cubicBezTo>
                    <a:cubicBezTo>
                      <a:pt x="867" y="234"/>
                      <a:pt x="878" y="240"/>
                      <a:pt x="889" y="248"/>
                    </a:cubicBezTo>
                    <a:cubicBezTo>
                      <a:pt x="901" y="254"/>
                      <a:pt x="910" y="263"/>
                      <a:pt x="915" y="274"/>
                    </a:cubicBezTo>
                    <a:cubicBezTo>
                      <a:pt x="921" y="286"/>
                      <a:pt x="926" y="296"/>
                      <a:pt x="926" y="313"/>
                    </a:cubicBezTo>
                    <a:cubicBezTo>
                      <a:pt x="926" y="327"/>
                      <a:pt x="924" y="342"/>
                      <a:pt x="918" y="353"/>
                    </a:cubicBezTo>
                    <a:cubicBezTo>
                      <a:pt x="913" y="365"/>
                      <a:pt x="903" y="375"/>
                      <a:pt x="892" y="384"/>
                    </a:cubicBezTo>
                    <a:cubicBezTo>
                      <a:pt x="881" y="392"/>
                      <a:pt x="867" y="398"/>
                      <a:pt x="853" y="404"/>
                    </a:cubicBezTo>
                    <a:cubicBezTo>
                      <a:pt x="836" y="409"/>
                      <a:pt x="816" y="412"/>
                      <a:pt x="793" y="412"/>
                    </a:cubicBezTo>
                    <a:cubicBezTo>
                      <a:pt x="754" y="412"/>
                      <a:pt x="726" y="404"/>
                      <a:pt x="700" y="387"/>
                    </a:cubicBezTo>
                    <a:cubicBezTo>
                      <a:pt x="678" y="370"/>
                      <a:pt x="664" y="350"/>
                      <a:pt x="658" y="322"/>
                    </a:cubicBezTo>
                    <a:lnTo>
                      <a:pt x="743" y="322"/>
                    </a:lnTo>
                    <a:cubicBezTo>
                      <a:pt x="745" y="330"/>
                      <a:pt x="752" y="339"/>
                      <a:pt x="760" y="344"/>
                    </a:cubicBezTo>
                    <a:cubicBezTo>
                      <a:pt x="769" y="350"/>
                      <a:pt x="779" y="344"/>
                      <a:pt x="791" y="344"/>
                    </a:cubicBezTo>
                    <a:cubicBezTo>
                      <a:pt x="808" y="344"/>
                      <a:pt x="819" y="341"/>
                      <a:pt x="827" y="336"/>
                    </a:cubicBezTo>
                    <a:close/>
                    <a:moveTo>
                      <a:pt x="1121" y="336"/>
                    </a:moveTo>
                    <a:cubicBezTo>
                      <a:pt x="1129" y="330"/>
                      <a:pt x="1132" y="325"/>
                      <a:pt x="1132" y="316"/>
                    </a:cubicBezTo>
                    <a:cubicBezTo>
                      <a:pt x="1132" y="310"/>
                      <a:pt x="1132" y="308"/>
                      <a:pt x="1129" y="305"/>
                    </a:cubicBezTo>
                    <a:cubicBezTo>
                      <a:pt x="1126" y="302"/>
                      <a:pt x="1124" y="299"/>
                      <a:pt x="1118" y="296"/>
                    </a:cubicBezTo>
                    <a:cubicBezTo>
                      <a:pt x="1112" y="294"/>
                      <a:pt x="1107" y="291"/>
                      <a:pt x="1098" y="291"/>
                    </a:cubicBezTo>
                    <a:cubicBezTo>
                      <a:pt x="1090" y="288"/>
                      <a:pt x="1078" y="285"/>
                      <a:pt x="1067" y="282"/>
                    </a:cubicBezTo>
                    <a:cubicBezTo>
                      <a:pt x="1053" y="279"/>
                      <a:pt x="1042" y="274"/>
                      <a:pt x="1028" y="271"/>
                    </a:cubicBezTo>
                    <a:cubicBezTo>
                      <a:pt x="1016" y="265"/>
                      <a:pt x="1006" y="260"/>
                      <a:pt x="997" y="254"/>
                    </a:cubicBezTo>
                    <a:cubicBezTo>
                      <a:pt x="989" y="248"/>
                      <a:pt x="980" y="241"/>
                      <a:pt x="974" y="229"/>
                    </a:cubicBezTo>
                    <a:cubicBezTo>
                      <a:pt x="968" y="218"/>
                      <a:pt x="966" y="206"/>
                      <a:pt x="966" y="192"/>
                    </a:cubicBezTo>
                    <a:cubicBezTo>
                      <a:pt x="966" y="167"/>
                      <a:pt x="977" y="144"/>
                      <a:pt x="997" y="127"/>
                    </a:cubicBezTo>
                    <a:cubicBezTo>
                      <a:pt x="1016" y="110"/>
                      <a:pt x="1047" y="102"/>
                      <a:pt x="1090" y="102"/>
                    </a:cubicBezTo>
                    <a:cubicBezTo>
                      <a:pt x="1126" y="102"/>
                      <a:pt x="1155" y="110"/>
                      <a:pt x="1177" y="124"/>
                    </a:cubicBezTo>
                    <a:cubicBezTo>
                      <a:pt x="1200" y="138"/>
                      <a:pt x="1214" y="161"/>
                      <a:pt x="1217" y="189"/>
                    </a:cubicBezTo>
                    <a:lnTo>
                      <a:pt x="1132" y="189"/>
                    </a:lnTo>
                    <a:cubicBezTo>
                      <a:pt x="1129" y="181"/>
                      <a:pt x="1126" y="172"/>
                      <a:pt x="1118" y="169"/>
                    </a:cubicBezTo>
                    <a:cubicBezTo>
                      <a:pt x="1109" y="164"/>
                      <a:pt x="1098" y="161"/>
                      <a:pt x="1087" y="161"/>
                    </a:cubicBezTo>
                    <a:cubicBezTo>
                      <a:pt x="1073" y="161"/>
                      <a:pt x="1065" y="165"/>
                      <a:pt x="1059" y="167"/>
                    </a:cubicBezTo>
                    <a:cubicBezTo>
                      <a:pt x="1054" y="170"/>
                      <a:pt x="1050" y="178"/>
                      <a:pt x="1050" y="183"/>
                    </a:cubicBezTo>
                    <a:cubicBezTo>
                      <a:pt x="1050" y="186"/>
                      <a:pt x="1050" y="192"/>
                      <a:pt x="1053" y="195"/>
                    </a:cubicBezTo>
                    <a:lnTo>
                      <a:pt x="1062" y="203"/>
                    </a:lnTo>
                    <a:lnTo>
                      <a:pt x="1078" y="212"/>
                    </a:lnTo>
                    <a:cubicBezTo>
                      <a:pt x="1087" y="215"/>
                      <a:pt x="1095" y="217"/>
                      <a:pt x="1107" y="220"/>
                    </a:cubicBezTo>
                    <a:cubicBezTo>
                      <a:pt x="1121" y="223"/>
                      <a:pt x="1132" y="226"/>
                      <a:pt x="1146" y="231"/>
                    </a:cubicBezTo>
                    <a:cubicBezTo>
                      <a:pt x="1160" y="234"/>
                      <a:pt x="1172" y="240"/>
                      <a:pt x="1183" y="248"/>
                    </a:cubicBezTo>
                    <a:cubicBezTo>
                      <a:pt x="1194" y="254"/>
                      <a:pt x="1203" y="263"/>
                      <a:pt x="1208" y="274"/>
                    </a:cubicBezTo>
                    <a:cubicBezTo>
                      <a:pt x="1214" y="286"/>
                      <a:pt x="1220" y="296"/>
                      <a:pt x="1220" y="313"/>
                    </a:cubicBezTo>
                    <a:cubicBezTo>
                      <a:pt x="1220" y="327"/>
                      <a:pt x="1217" y="342"/>
                      <a:pt x="1211" y="353"/>
                    </a:cubicBezTo>
                    <a:cubicBezTo>
                      <a:pt x="1205" y="365"/>
                      <a:pt x="1197" y="375"/>
                      <a:pt x="1186" y="384"/>
                    </a:cubicBezTo>
                    <a:cubicBezTo>
                      <a:pt x="1174" y="392"/>
                      <a:pt x="1160" y="398"/>
                      <a:pt x="1146" y="404"/>
                    </a:cubicBezTo>
                    <a:cubicBezTo>
                      <a:pt x="1129" y="409"/>
                      <a:pt x="1109" y="412"/>
                      <a:pt x="1087" y="412"/>
                    </a:cubicBezTo>
                    <a:cubicBezTo>
                      <a:pt x="1047" y="412"/>
                      <a:pt x="1019" y="404"/>
                      <a:pt x="994" y="387"/>
                    </a:cubicBezTo>
                    <a:cubicBezTo>
                      <a:pt x="971" y="370"/>
                      <a:pt x="957" y="350"/>
                      <a:pt x="951" y="322"/>
                    </a:cubicBezTo>
                    <a:lnTo>
                      <a:pt x="1036" y="322"/>
                    </a:lnTo>
                    <a:cubicBezTo>
                      <a:pt x="1039" y="330"/>
                      <a:pt x="1045" y="339"/>
                      <a:pt x="1053" y="344"/>
                    </a:cubicBezTo>
                    <a:cubicBezTo>
                      <a:pt x="1062" y="350"/>
                      <a:pt x="1073" y="344"/>
                      <a:pt x="1084" y="344"/>
                    </a:cubicBezTo>
                    <a:cubicBezTo>
                      <a:pt x="1101" y="344"/>
                      <a:pt x="1112" y="341"/>
                      <a:pt x="1121" y="336"/>
                    </a:cubicBezTo>
                    <a:close/>
                    <a:moveTo>
                      <a:pt x="1265" y="110"/>
                    </a:moveTo>
                    <a:lnTo>
                      <a:pt x="1349" y="110"/>
                    </a:lnTo>
                    <a:lnTo>
                      <a:pt x="1349" y="395"/>
                    </a:lnTo>
                    <a:lnTo>
                      <a:pt x="1265" y="395"/>
                    </a:lnTo>
                    <a:lnTo>
                      <a:pt x="1265" y="110"/>
                    </a:lnTo>
                    <a:close/>
                    <a:moveTo>
                      <a:pt x="1262" y="0"/>
                    </a:moveTo>
                    <a:lnTo>
                      <a:pt x="1352" y="0"/>
                    </a:lnTo>
                    <a:lnTo>
                      <a:pt x="1352" y="73"/>
                    </a:lnTo>
                    <a:lnTo>
                      <a:pt x="1262" y="73"/>
                    </a:lnTo>
                    <a:lnTo>
                      <a:pt x="1262" y="0"/>
                    </a:lnTo>
                    <a:close/>
                    <a:moveTo>
                      <a:pt x="1601" y="186"/>
                    </a:moveTo>
                    <a:cubicBezTo>
                      <a:pt x="1589" y="172"/>
                      <a:pt x="1575" y="167"/>
                      <a:pt x="1555" y="167"/>
                    </a:cubicBezTo>
                    <a:cubicBezTo>
                      <a:pt x="1536" y="167"/>
                      <a:pt x="1521" y="172"/>
                      <a:pt x="1507" y="186"/>
                    </a:cubicBezTo>
                    <a:cubicBezTo>
                      <a:pt x="1496" y="200"/>
                      <a:pt x="1490" y="220"/>
                      <a:pt x="1490" y="251"/>
                    </a:cubicBezTo>
                    <a:cubicBezTo>
                      <a:pt x="1490" y="268"/>
                      <a:pt x="1493" y="282"/>
                      <a:pt x="1496" y="294"/>
                    </a:cubicBezTo>
                    <a:cubicBezTo>
                      <a:pt x="1499" y="305"/>
                      <a:pt x="1505" y="314"/>
                      <a:pt x="1510" y="322"/>
                    </a:cubicBezTo>
                    <a:cubicBezTo>
                      <a:pt x="1516" y="331"/>
                      <a:pt x="1522" y="333"/>
                      <a:pt x="1530" y="336"/>
                    </a:cubicBezTo>
                    <a:cubicBezTo>
                      <a:pt x="1539" y="339"/>
                      <a:pt x="1547" y="341"/>
                      <a:pt x="1555" y="341"/>
                    </a:cubicBezTo>
                    <a:cubicBezTo>
                      <a:pt x="1575" y="341"/>
                      <a:pt x="1589" y="333"/>
                      <a:pt x="1603" y="319"/>
                    </a:cubicBezTo>
                    <a:cubicBezTo>
                      <a:pt x="1612" y="305"/>
                      <a:pt x="1617" y="282"/>
                      <a:pt x="1617" y="251"/>
                    </a:cubicBezTo>
                    <a:cubicBezTo>
                      <a:pt x="1617" y="220"/>
                      <a:pt x="1612" y="198"/>
                      <a:pt x="1601" y="186"/>
                    </a:cubicBezTo>
                    <a:close/>
                    <a:moveTo>
                      <a:pt x="1409" y="395"/>
                    </a:moveTo>
                    <a:lnTo>
                      <a:pt x="1409" y="3"/>
                    </a:lnTo>
                    <a:lnTo>
                      <a:pt x="1493" y="3"/>
                    </a:lnTo>
                    <a:lnTo>
                      <a:pt x="1493" y="138"/>
                    </a:lnTo>
                    <a:cubicBezTo>
                      <a:pt x="1505" y="127"/>
                      <a:pt x="1516" y="119"/>
                      <a:pt x="1530" y="113"/>
                    </a:cubicBezTo>
                    <a:cubicBezTo>
                      <a:pt x="1544" y="107"/>
                      <a:pt x="1561" y="104"/>
                      <a:pt x="1578" y="104"/>
                    </a:cubicBezTo>
                    <a:cubicBezTo>
                      <a:pt x="1598" y="104"/>
                      <a:pt x="1615" y="107"/>
                      <a:pt x="1629" y="113"/>
                    </a:cubicBezTo>
                    <a:cubicBezTo>
                      <a:pt x="1643" y="119"/>
                      <a:pt x="1657" y="127"/>
                      <a:pt x="1668" y="138"/>
                    </a:cubicBezTo>
                    <a:cubicBezTo>
                      <a:pt x="1680" y="150"/>
                      <a:pt x="1688" y="164"/>
                      <a:pt x="1694" y="183"/>
                    </a:cubicBezTo>
                    <a:cubicBezTo>
                      <a:pt x="1699" y="200"/>
                      <a:pt x="1702" y="223"/>
                      <a:pt x="1702" y="246"/>
                    </a:cubicBezTo>
                    <a:cubicBezTo>
                      <a:pt x="1702" y="271"/>
                      <a:pt x="1699" y="294"/>
                      <a:pt x="1691" y="313"/>
                    </a:cubicBezTo>
                    <a:cubicBezTo>
                      <a:pt x="1685" y="333"/>
                      <a:pt x="1675" y="350"/>
                      <a:pt x="1663" y="364"/>
                    </a:cubicBezTo>
                    <a:cubicBezTo>
                      <a:pt x="1652" y="378"/>
                      <a:pt x="1637" y="387"/>
                      <a:pt x="1620" y="395"/>
                    </a:cubicBezTo>
                    <a:cubicBezTo>
                      <a:pt x="1603" y="401"/>
                      <a:pt x="1586" y="406"/>
                      <a:pt x="1567" y="406"/>
                    </a:cubicBezTo>
                    <a:cubicBezTo>
                      <a:pt x="1550" y="406"/>
                      <a:pt x="1536" y="404"/>
                      <a:pt x="1521" y="395"/>
                    </a:cubicBezTo>
                    <a:cubicBezTo>
                      <a:pt x="1507" y="389"/>
                      <a:pt x="1496" y="378"/>
                      <a:pt x="1485" y="367"/>
                    </a:cubicBezTo>
                    <a:lnTo>
                      <a:pt x="1471" y="395"/>
                    </a:lnTo>
                    <a:lnTo>
                      <a:pt x="1409" y="395"/>
                    </a:lnTo>
                    <a:close/>
                    <a:moveTo>
                      <a:pt x="1835" y="395"/>
                    </a:moveTo>
                    <a:lnTo>
                      <a:pt x="1750" y="395"/>
                    </a:lnTo>
                    <a:lnTo>
                      <a:pt x="1750" y="3"/>
                    </a:lnTo>
                    <a:lnTo>
                      <a:pt x="1835" y="3"/>
                    </a:lnTo>
                    <a:lnTo>
                      <a:pt x="1835" y="395"/>
                    </a:lnTo>
                    <a:close/>
                    <a:moveTo>
                      <a:pt x="1984" y="172"/>
                    </a:moveTo>
                    <a:cubicBezTo>
                      <a:pt x="1973" y="183"/>
                      <a:pt x="1967" y="200"/>
                      <a:pt x="1965" y="223"/>
                    </a:cubicBezTo>
                    <a:lnTo>
                      <a:pt x="2083" y="223"/>
                    </a:lnTo>
                    <a:cubicBezTo>
                      <a:pt x="2083" y="198"/>
                      <a:pt x="2077" y="181"/>
                      <a:pt x="2066" y="172"/>
                    </a:cubicBezTo>
                    <a:cubicBezTo>
                      <a:pt x="2058" y="161"/>
                      <a:pt x="2044" y="155"/>
                      <a:pt x="2024" y="155"/>
                    </a:cubicBezTo>
                    <a:cubicBezTo>
                      <a:pt x="2007" y="155"/>
                      <a:pt x="1996" y="161"/>
                      <a:pt x="1984" y="172"/>
                    </a:cubicBezTo>
                    <a:close/>
                    <a:moveTo>
                      <a:pt x="2168" y="313"/>
                    </a:moveTo>
                    <a:cubicBezTo>
                      <a:pt x="2168" y="314"/>
                      <a:pt x="2167" y="315"/>
                      <a:pt x="2167" y="316"/>
                    </a:cubicBezTo>
                    <a:lnTo>
                      <a:pt x="2168" y="316"/>
                    </a:lnTo>
                    <a:lnTo>
                      <a:pt x="2168" y="313"/>
                    </a:lnTo>
                    <a:close/>
                    <a:moveTo>
                      <a:pt x="2154" y="350"/>
                    </a:moveTo>
                    <a:cubicBezTo>
                      <a:pt x="2148" y="361"/>
                      <a:pt x="2137" y="370"/>
                      <a:pt x="2125" y="378"/>
                    </a:cubicBezTo>
                    <a:cubicBezTo>
                      <a:pt x="2114" y="387"/>
                      <a:pt x="2100" y="392"/>
                      <a:pt x="2086" y="398"/>
                    </a:cubicBezTo>
                    <a:cubicBezTo>
                      <a:pt x="2069" y="404"/>
                      <a:pt x="2052" y="404"/>
                      <a:pt x="2029" y="404"/>
                    </a:cubicBezTo>
                    <a:cubicBezTo>
                      <a:pt x="2007" y="404"/>
                      <a:pt x="1987" y="401"/>
                      <a:pt x="1970" y="392"/>
                    </a:cubicBezTo>
                    <a:cubicBezTo>
                      <a:pt x="1953" y="387"/>
                      <a:pt x="1936" y="375"/>
                      <a:pt x="1925" y="364"/>
                    </a:cubicBezTo>
                    <a:cubicBezTo>
                      <a:pt x="1911" y="350"/>
                      <a:pt x="1902" y="336"/>
                      <a:pt x="1894" y="316"/>
                    </a:cubicBezTo>
                    <a:cubicBezTo>
                      <a:pt x="1886" y="296"/>
                      <a:pt x="1883" y="277"/>
                      <a:pt x="1883" y="254"/>
                    </a:cubicBezTo>
                    <a:cubicBezTo>
                      <a:pt x="1883" y="229"/>
                      <a:pt x="1886" y="209"/>
                      <a:pt x="1894" y="189"/>
                    </a:cubicBezTo>
                    <a:cubicBezTo>
                      <a:pt x="1900" y="169"/>
                      <a:pt x="1911" y="155"/>
                      <a:pt x="1922" y="141"/>
                    </a:cubicBezTo>
                    <a:cubicBezTo>
                      <a:pt x="1936" y="127"/>
                      <a:pt x="1950" y="119"/>
                      <a:pt x="1967" y="113"/>
                    </a:cubicBezTo>
                    <a:cubicBezTo>
                      <a:pt x="1984" y="107"/>
                      <a:pt x="2005" y="104"/>
                      <a:pt x="2027" y="104"/>
                    </a:cubicBezTo>
                    <a:cubicBezTo>
                      <a:pt x="2050" y="104"/>
                      <a:pt x="2069" y="107"/>
                      <a:pt x="2086" y="116"/>
                    </a:cubicBezTo>
                    <a:cubicBezTo>
                      <a:pt x="2103" y="121"/>
                      <a:pt x="2120" y="133"/>
                      <a:pt x="2131" y="147"/>
                    </a:cubicBezTo>
                    <a:cubicBezTo>
                      <a:pt x="2142" y="161"/>
                      <a:pt x="2154" y="178"/>
                      <a:pt x="2159" y="200"/>
                    </a:cubicBezTo>
                    <a:cubicBezTo>
                      <a:pt x="2165" y="223"/>
                      <a:pt x="2171" y="248"/>
                      <a:pt x="2171" y="277"/>
                    </a:cubicBezTo>
                    <a:lnTo>
                      <a:pt x="1967" y="277"/>
                    </a:lnTo>
                    <a:cubicBezTo>
                      <a:pt x="1970" y="302"/>
                      <a:pt x="1979" y="319"/>
                      <a:pt x="1990" y="330"/>
                    </a:cubicBezTo>
                    <a:cubicBezTo>
                      <a:pt x="2001" y="341"/>
                      <a:pt x="2015" y="347"/>
                      <a:pt x="2035" y="347"/>
                    </a:cubicBezTo>
                    <a:cubicBezTo>
                      <a:pt x="2049" y="347"/>
                      <a:pt x="2060" y="344"/>
                      <a:pt x="2066" y="339"/>
                    </a:cubicBezTo>
                    <a:cubicBezTo>
                      <a:pt x="2075" y="333"/>
                      <a:pt x="2080" y="325"/>
                      <a:pt x="2083" y="316"/>
                    </a:cubicBezTo>
                    <a:lnTo>
                      <a:pt x="2167" y="316"/>
                    </a:lnTo>
                    <a:cubicBezTo>
                      <a:pt x="2164" y="329"/>
                      <a:pt x="2159" y="339"/>
                      <a:pt x="215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BD825-D72B-4ED6-86F1-E919E0DC38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4646" y="1496128"/>
              <a:ext cx="3157069" cy="2322576"/>
              <a:chOff x="4893486" y="5438775"/>
              <a:chExt cx="2576513" cy="1895475"/>
            </a:xfrm>
          </p:grpSpPr>
          <p:sp>
            <p:nvSpPr>
              <p:cNvPr id="10" name="Freeform 1">
                <a:extLst>
                  <a:ext uri="{FF2B5EF4-FFF2-40B4-BE49-F238E27FC236}">
                    <a16:creationId xmlns:a16="http://schemas.microsoft.com/office/drawing/2014/main" id="{0846EB60-1078-45CD-B5F2-B4B47CAF7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386" y="5438775"/>
                <a:ext cx="1471613" cy="977900"/>
              </a:xfrm>
              <a:custGeom>
                <a:avLst/>
                <a:gdLst>
                  <a:gd name="T0" fmla="*/ 3718 w 4086"/>
                  <a:gd name="T1" fmla="*/ 1478 h 2715"/>
                  <a:gd name="T2" fmla="*/ 3729 w 4086"/>
                  <a:gd name="T3" fmla="*/ 1357 h 2715"/>
                  <a:gd name="T4" fmla="*/ 3269 w 4086"/>
                  <a:gd name="T5" fmla="*/ 733 h 2715"/>
                  <a:gd name="T6" fmla="*/ 3275 w 4086"/>
                  <a:gd name="T7" fmla="*/ 649 h 2715"/>
                  <a:gd name="T8" fmla="*/ 2637 w 4086"/>
                  <a:gd name="T9" fmla="*/ 0 h 2715"/>
                  <a:gd name="T10" fmla="*/ 2031 w 4086"/>
                  <a:gd name="T11" fmla="*/ 0 h 2715"/>
                  <a:gd name="T12" fmla="*/ 1393 w 4086"/>
                  <a:gd name="T13" fmla="*/ 649 h 2715"/>
                  <a:gd name="T14" fmla="*/ 1396 w 4086"/>
                  <a:gd name="T15" fmla="*/ 708 h 2715"/>
                  <a:gd name="T16" fmla="*/ 637 w 4086"/>
                  <a:gd name="T17" fmla="*/ 708 h 2715"/>
                  <a:gd name="T18" fmla="*/ 0 w 4086"/>
                  <a:gd name="T19" fmla="*/ 1357 h 2715"/>
                  <a:gd name="T20" fmla="*/ 3 w 4086"/>
                  <a:gd name="T21" fmla="*/ 1535 h 2715"/>
                  <a:gd name="T22" fmla="*/ 240 w 4086"/>
                  <a:gd name="T23" fmla="*/ 1532 h 2715"/>
                  <a:gd name="T24" fmla="*/ 234 w 4086"/>
                  <a:gd name="T25" fmla="*/ 1492 h 2715"/>
                  <a:gd name="T26" fmla="*/ 211 w 4086"/>
                  <a:gd name="T27" fmla="*/ 1357 h 2715"/>
                  <a:gd name="T28" fmla="*/ 637 w 4086"/>
                  <a:gd name="T29" fmla="*/ 925 h 2715"/>
                  <a:gd name="T30" fmla="*/ 1525 w 4086"/>
                  <a:gd name="T31" fmla="*/ 925 h 2715"/>
                  <a:gd name="T32" fmla="*/ 1613 w 4086"/>
                  <a:gd name="T33" fmla="*/ 880 h 2715"/>
                  <a:gd name="T34" fmla="*/ 1627 w 4086"/>
                  <a:gd name="T35" fmla="*/ 784 h 2715"/>
                  <a:gd name="T36" fmla="*/ 1604 w 4086"/>
                  <a:gd name="T37" fmla="*/ 649 h 2715"/>
                  <a:gd name="T38" fmla="*/ 2031 w 4086"/>
                  <a:gd name="T39" fmla="*/ 217 h 2715"/>
                  <a:gd name="T40" fmla="*/ 2637 w 4086"/>
                  <a:gd name="T41" fmla="*/ 217 h 2715"/>
                  <a:gd name="T42" fmla="*/ 3063 w 4086"/>
                  <a:gd name="T43" fmla="*/ 649 h 2715"/>
                  <a:gd name="T44" fmla="*/ 3041 w 4086"/>
                  <a:gd name="T45" fmla="*/ 784 h 2715"/>
                  <a:gd name="T46" fmla="*/ 3052 w 4086"/>
                  <a:gd name="T47" fmla="*/ 877 h 2715"/>
                  <a:gd name="T48" fmla="*/ 3131 w 4086"/>
                  <a:gd name="T49" fmla="*/ 925 h 2715"/>
                  <a:gd name="T50" fmla="*/ 3518 w 4086"/>
                  <a:gd name="T51" fmla="*/ 1354 h 2715"/>
                  <a:gd name="T52" fmla="*/ 3490 w 4086"/>
                  <a:gd name="T53" fmla="*/ 1504 h 2715"/>
                  <a:gd name="T54" fmla="*/ 3495 w 4086"/>
                  <a:gd name="T55" fmla="*/ 1591 h 2715"/>
                  <a:gd name="T56" fmla="*/ 3560 w 4086"/>
                  <a:gd name="T57" fmla="*/ 1647 h 2715"/>
                  <a:gd name="T58" fmla="*/ 3871 w 4086"/>
                  <a:gd name="T59" fmla="*/ 2062 h 2715"/>
                  <a:gd name="T60" fmla="*/ 3444 w 4086"/>
                  <a:gd name="T61" fmla="*/ 2494 h 2715"/>
                  <a:gd name="T62" fmla="*/ 3188 w 4086"/>
                  <a:gd name="T63" fmla="*/ 2494 h 2715"/>
                  <a:gd name="T64" fmla="*/ 3236 w 4086"/>
                  <a:gd name="T65" fmla="*/ 2711 h 2715"/>
                  <a:gd name="T66" fmla="*/ 3447 w 4086"/>
                  <a:gd name="T67" fmla="*/ 2711 h 2715"/>
                  <a:gd name="T68" fmla="*/ 4085 w 4086"/>
                  <a:gd name="T69" fmla="*/ 2065 h 2715"/>
                  <a:gd name="T70" fmla="*/ 3718 w 4086"/>
                  <a:gd name="T71" fmla="*/ 1478 h 2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86" h="2715">
                    <a:moveTo>
                      <a:pt x="3718" y="1478"/>
                    </a:moveTo>
                    <a:cubicBezTo>
                      <a:pt x="3727" y="1439"/>
                      <a:pt x="3729" y="1396"/>
                      <a:pt x="3729" y="1357"/>
                    </a:cubicBezTo>
                    <a:cubicBezTo>
                      <a:pt x="3729" y="1066"/>
                      <a:pt x="3535" y="812"/>
                      <a:pt x="3269" y="733"/>
                    </a:cubicBezTo>
                    <a:cubicBezTo>
                      <a:pt x="3272" y="705"/>
                      <a:pt x="3275" y="677"/>
                      <a:pt x="3275" y="649"/>
                    </a:cubicBezTo>
                    <a:cubicBezTo>
                      <a:pt x="3275" y="290"/>
                      <a:pt x="2990" y="0"/>
                      <a:pt x="2637" y="0"/>
                    </a:cubicBezTo>
                    <a:lnTo>
                      <a:pt x="2031" y="0"/>
                    </a:lnTo>
                    <a:cubicBezTo>
                      <a:pt x="1678" y="0"/>
                      <a:pt x="1393" y="290"/>
                      <a:pt x="1393" y="649"/>
                    </a:cubicBezTo>
                    <a:cubicBezTo>
                      <a:pt x="1393" y="668"/>
                      <a:pt x="1393" y="688"/>
                      <a:pt x="1396" y="708"/>
                    </a:cubicBezTo>
                    <a:lnTo>
                      <a:pt x="637" y="708"/>
                    </a:lnTo>
                    <a:cubicBezTo>
                      <a:pt x="285" y="708"/>
                      <a:pt x="0" y="998"/>
                      <a:pt x="0" y="1357"/>
                    </a:cubicBezTo>
                    <a:cubicBezTo>
                      <a:pt x="0" y="1377"/>
                      <a:pt x="0" y="1515"/>
                      <a:pt x="3" y="1535"/>
                    </a:cubicBezTo>
                    <a:lnTo>
                      <a:pt x="240" y="1532"/>
                    </a:lnTo>
                    <a:cubicBezTo>
                      <a:pt x="240" y="1518"/>
                      <a:pt x="240" y="1504"/>
                      <a:pt x="234" y="1492"/>
                    </a:cubicBezTo>
                    <a:cubicBezTo>
                      <a:pt x="220" y="1450"/>
                      <a:pt x="211" y="1405"/>
                      <a:pt x="211" y="1357"/>
                    </a:cubicBezTo>
                    <a:cubicBezTo>
                      <a:pt x="211" y="1120"/>
                      <a:pt x="403" y="925"/>
                      <a:pt x="637" y="925"/>
                    </a:cubicBezTo>
                    <a:lnTo>
                      <a:pt x="1525" y="925"/>
                    </a:lnTo>
                    <a:cubicBezTo>
                      <a:pt x="1559" y="925"/>
                      <a:pt x="1590" y="908"/>
                      <a:pt x="1613" y="880"/>
                    </a:cubicBezTo>
                    <a:cubicBezTo>
                      <a:pt x="1633" y="852"/>
                      <a:pt x="1638" y="815"/>
                      <a:pt x="1627" y="784"/>
                    </a:cubicBezTo>
                    <a:cubicBezTo>
                      <a:pt x="1613" y="742"/>
                      <a:pt x="1604" y="697"/>
                      <a:pt x="1604" y="649"/>
                    </a:cubicBezTo>
                    <a:cubicBezTo>
                      <a:pt x="1604" y="411"/>
                      <a:pt x="1796" y="217"/>
                      <a:pt x="2031" y="217"/>
                    </a:cubicBezTo>
                    <a:lnTo>
                      <a:pt x="2637" y="217"/>
                    </a:lnTo>
                    <a:cubicBezTo>
                      <a:pt x="2872" y="217"/>
                      <a:pt x="3063" y="411"/>
                      <a:pt x="3063" y="649"/>
                    </a:cubicBezTo>
                    <a:cubicBezTo>
                      <a:pt x="3063" y="694"/>
                      <a:pt x="3055" y="742"/>
                      <a:pt x="3041" y="784"/>
                    </a:cubicBezTo>
                    <a:cubicBezTo>
                      <a:pt x="3030" y="815"/>
                      <a:pt x="3035" y="849"/>
                      <a:pt x="3052" y="877"/>
                    </a:cubicBezTo>
                    <a:cubicBezTo>
                      <a:pt x="3069" y="905"/>
                      <a:pt x="3100" y="922"/>
                      <a:pt x="3131" y="925"/>
                    </a:cubicBezTo>
                    <a:cubicBezTo>
                      <a:pt x="3348" y="945"/>
                      <a:pt x="3518" y="1134"/>
                      <a:pt x="3518" y="1354"/>
                    </a:cubicBezTo>
                    <a:cubicBezTo>
                      <a:pt x="3518" y="1405"/>
                      <a:pt x="3509" y="1456"/>
                      <a:pt x="3490" y="1504"/>
                    </a:cubicBezTo>
                    <a:cubicBezTo>
                      <a:pt x="3478" y="1532"/>
                      <a:pt x="3481" y="1563"/>
                      <a:pt x="3495" y="1591"/>
                    </a:cubicBezTo>
                    <a:cubicBezTo>
                      <a:pt x="3509" y="1619"/>
                      <a:pt x="3532" y="1639"/>
                      <a:pt x="3560" y="1647"/>
                    </a:cubicBezTo>
                    <a:cubicBezTo>
                      <a:pt x="3744" y="1701"/>
                      <a:pt x="3871" y="1870"/>
                      <a:pt x="3871" y="2062"/>
                    </a:cubicBezTo>
                    <a:cubicBezTo>
                      <a:pt x="3871" y="2299"/>
                      <a:pt x="3679" y="2494"/>
                      <a:pt x="3444" y="2494"/>
                    </a:cubicBezTo>
                    <a:lnTo>
                      <a:pt x="3188" y="2494"/>
                    </a:lnTo>
                    <a:cubicBezTo>
                      <a:pt x="3219" y="2559"/>
                      <a:pt x="3236" y="2632"/>
                      <a:pt x="3236" y="2711"/>
                    </a:cubicBezTo>
                    <a:lnTo>
                      <a:pt x="3447" y="2711"/>
                    </a:lnTo>
                    <a:cubicBezTo>
                      <a:pt x="3800" y="2714"/>
                      <a:pt x="4085" y="2423"/>
                      <a:pt x="4085" y="2065"/>
                    </a:cubicBezTo>
                    <a:cubicBezTo>
                      <a:pt x="4085" y="1814"/>
                      <a:pt x="3938" y="1585"/>
                      <a:pt x="3718" y="1478"/>
                    </a:cubicBezTo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2">
                <a:extLst>
                  <a:ext uri="{FF2B5EF4-FFF2-40B4-BE49-F238E27FC236}">
                    <a16:creationId xmlns:a16="http://schemas.microsoft.com/office/drawing/2014/main" id="{3D6FB7FE-437B-4FD9-86BE-CA2AAFB1B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074" y="6842125"/>
                <a:ext cx="77787" cy="160338"/>
              </a:xfrm>
              <a:custGeom>
                <a:avLst/>
                <a:gdLst>
                  <a:gd name="T0" fmla="*/ 214 w 215"/>
                  <a:gd name="T1" fmla="*/ 108 h 444"/>
                  <a:gd name="T2" fmla="*/ 107 w 215"/>
                  <a:gd name="T3" fmla="*/ 0 h 444"/>
                  <a:gd name="T4" fmla="*/ 0 w 215"/>
                  <a:gd name="T5" fmla="*/ 108 h 444"/>
                  <a:gd name="T6" fmla="*/ 0 w 215"/>
                  <a:gd name="T7" fmla="*/ 336 h 444"/>
                  <a:gd name="T8" fmla="*/ 107 w 215"/>
                  <a:gd name="T9" fmla="*/ 443 h 444"/>
                  <a:gd name="T10" fmla="*/ 214 w 215"/>
                  <a:gd name="T11" fmla="*/ 336 h 444"/>
                  <a:gd name="T12" fmla="*/ 214 w 215"/>
                  <a:gd name="T13" fmla="*/ 108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444">
                    <a:moveTo>
                      <a:pt x="214" y="108"/>
                    </a:moveTo>
                    <a:cubicBezTo>
                      <a:pt x="214" y="48"/>
                      <a:pt x="167" y="0"/>
                      <a:pt x="107" y="0"/>
                    </a:cubicBezTo>
                    <a:cubicBezTo>
                      <a:pt x="48" y="0"/>
                      <a:pt x="0" y="48"/>
                      <a:pt x="0" y="108"/>
                    </a:cubicBezTo>
                    <a:lnTo>
                      <a:pt x="0" y="336"/>
                    </a:lnTo>
                    <a:cubicBezTo>
                      <a:pt x="0" y="395"/>
                      <a:pt x="48" y="443"/>
                      <a:pt x="107" y="443"/>
                    </a:cubicBezTo>
                    <a:cubicBezTo>
                      <a:pt x="167" y="443"/>
                      <a:pt x="214" y="395"/>
                      <a:pt x="214" y="336"/>
                    </a:cubicBezTo>
                    <a:lnTo>
                      <a:pt x="214" y="108"/>
                    </a:lnTo>
                  </a:path>
                </a:pathLst>
              </a:custGeom>
              <a:solidFill>
                <a:srgbClr val="E1251B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E8019448-934F-4D12-91A8-50F704200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936" y="6842125"/>
                <a:ext cx="500063" cy="266700"/>
              </a:xfrm>
              <a:custGeom>
                <a:avLst/>
                <a:gdLst>
                  <a:gd name="T0" fmla="*/ 215 w 1389"/>
                  <a:gd name="T1" fmla="*/ 632 h 741"/>
                  <a:gd name="T2" fmla="*/ 108 w 1389"/>
                  <a:gd name="T3" fmla="*/ 740 h 741"/>
                  <a:gd name="T4" fmla="*/ 0 w 1389"/>
                  <a:gd name="T5" fmla="*/ 632 h 741"/>
                  <a:gd name="T6" fmla="*/ 0 w 1389"/>
                  <a:gd name="T7" fmla="*/ 108 h 741"/>
                  <a:gd name="T8" fmla="*/ 108 w 1389"/>
                  <a:gd name="T9" fmla="*/ 0 h 741"/>
                  <a:gd name="T10" fmla="*/ 215 w 1389"/>
                  <a:gd name="T11" fmla="*/ 108 h 741"/>
                  <a:gd name="T12" fmla="*/ 215 w 1389"/>
                  <a:gd name="T13" fmla="*/ 632 h 741"/>
                  <a:gd name="T14" fmla="*/ 1388 w 1389"/>
                  <a:gd name="T15" fmla="*/ 108 h 741"/>
                  <a:gd name="T16" fmla="*/ 1281 w 1389"/>
                  <a:gd name="T17" fmla="*/ 0 h 741"/>
                  <a:gd name="T18" fmla="*/ 1173 w 1389"/>
                  <a:gd name="T19" fmla="*/ 108 h 741"/>
                  <a:gd name="T20" fmla="*/ 1173 w 1389"/>
                  <a:gd name="T21" fmla="*/ 632 h 741"/>
                  <a:gd name="T22" fmla="*/ 1281 w 1389"/>
                  <a:gd name="T23" fmla="*/ 740 h 741"/>
                  <a:gd name="T24" fmla="*/ 1388 w 1389"/>
                  <a:gd name="T25" fmla="*/ 632 h 741"/>
                  <a:gd name="T26" fmla="*/ 1388 w 1389"/>
                  <a:gd name="T27" fmla="*/ 108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89" h="741">
                    <a:moveTo>
                      <a:pt x="215" y="632"/>
                    </a:moveTo>
                    <a:cubicBezTo>
                      <a:pt x="215" y="692"/>
                      <a:pt x="167" y="740"/>
                      <a:pt x="108" y="740"/>
                    </a:cubicBezTo>
                    <a:cubicBezTo>
                      <a:pt x="48" y="740"/>
                      <a:pt x="0" y="692"/>
                      <a:pt x="0" y="632"/>
                    </a:cubicBezTo>
                    <a:lnTo>
                      <a:pt x="0" y="108"/>
                    </a:lnTo>
                    <a:cubicBezTo>
                      <a:pt x="0" y="48"/>
                      <a:pt x="48" y="0"/>
                      <a:pt x="108" y="0"/>
                    </a:cubicBezTo>
                    <a:cubicBezTo>
                      <a:pt x="167" y="0"/>
                      <a:pt x="215" y="48"/>
                      <a:pt x="215" y="108"/>
                    </a:cubicBezTo>
                    <a:lnTo>
                      <a:pt x="215" y="632"/>
                    </a:lnTo>
                    <a:close/>
                    <a:moveTo>
                      <a:pt x="1388" y="108"/>
                    </a:moveTo>
                    <a:cubicBezTo>
                      <a:pt x="1388" y="48"/>
                      <a:pt x="1341" y="0"/>
                      <a:pt x="1281" y="0"/>
                    </a:cubicBezTo>
                    <a:cubicBezTo>
                      <a:pt x="1222" y="0"/>
                      <a:pt x="1173" y="48"/>
                      <a:pt x="1173" y="108"/>
                    </a:cubicBezTo>
                    <a:lnTo>
                      <a:pt x="1173" y="632"/>
                    </a:lnTo>
                    <a:cubicBezTo>
                      <a:pt x="1173" y="692"/>
                      <a:pt x="1222" y="740"/>
                      <a:pt x="1281" y="740"/>
                    </a:cubicBezTo>
                    <a:cubicBezTo>
                      <a:pt x="1341" y="740"/>
                      <a:pt x="1388" y="692"/>
                      <a:pt x="1388" y="632"/>
                    </a:cubicBezTo>
                    <a:lnTo>
                      <a:pt x="1388" y="1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1456839C-CC6D-4F5D-91C1-91B8896F8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0524" y="6986588"/>
                <a:ext cx="1765300" cy="279400"/>
              </a:xfrm>
              <a:custGeom>
                <a:avLst/>
                <a:gdLst>
                  <a:gd name="T0" fmla="*/ 215 w 4905"/>
                  <a:gd name="T1" fmla="*/ 336 h 777"/>
                  <a:gd name="T2" fmla="*/ 108 w 4905"/>
                  <a:gd name="T3" fmla="*/ 443 h 777"/>
                  <a:gd name="T4" fmla="*/ 0 w 4905"/>
                  <a:gd name="T5" fmla="*/ 336 h 777"/>
                  <a:gd name="T6" fmla="*/ 0 w 4905"/>
                  <a:gd name="T7" fmla="*/ 107 h 777"/>
                  <a:gd name="T8" fmla="*/ 108 w 4905"/>
                  <a:gd name="T9" fmla="*/ 0 h 777"/>
                  <a:gd name="T10" fmla="*/ 215 w 4905"/>
                  <a:gd name="T11" fmla="*/ 107 h 777"/>
                  <a:gd name="T12" fmla="*/ 215 w 4905"/>
                  <a:gd name="T13" fmla="*/ 336 h 777"/>
                  <a:gd name="T14" fmla="*/ 802 w 4905"/>
                  <a:gd name="T15" fmla="*/ 110 h 777"/>
                  <a:gd name="T16" fmla="*/ 695 w 4905"/>
                  <a:gd name="T17" fmla="*/ 3 h 777"/>
                  <a:gd name="T18" fmla="*/ 587 w 4905"/>
                  <a:gd name="T19" fmla="*/ 110 h 777"/>
                  <a:gd name="T20" fmla="*/ 587 w 4905"/>
                  <a:gd name="T21" fmla="*/ 635 h 777"/>
                  <a:gd name="T22" fmla="*/ 695 w 4905"/>
                  <a:gd name="T23" fmla="*/ 742 h 777"/>
                  <a:gd name="T24" fmla="*/ 802 w 4905"/>
                  <a:gd name="T25" fmla="*/ 635 h 777"/>
                  <a:gd name="T26" fmla="*/ 802 w 4905"/>
                  <a:gd name="T27" fmla="*/ 110 h 777"/>
                  <a:gd name="T28" fmla="*/ 4904 w 4905"/>
                  <a:gd name="T29" fmla="*/ 440 h 777"/>
                  <a:gd name="T30" fmla="*/ 4797 w 4905"/>
                  <a:gd name="T31" fmla="*/ 333 h 777"/>
                  <a:gd name="T32" fmla="*/ 4689 w 4905"/>
                  <a:gd name="T33" fmla="*/ 440 h 777"/>
                  <a:gd name="T34" fmla="*/ 4689 w 4905"/>
                  <a:gd name="T35" fmla="*/ 669 h 777"/>
                  <a:gd name="T36" fmla="*/ 4797 w 4905"/>
                  <a:gd name="T37" fmla="*/ 776 h 777"/>
                  <a:gd name="T38" fmla="*/ 4904 w 4905"/>
                  <a:gd name="T39" fmla="*/ 669 h 777"/>
                  <a:gd name="T40" fmla="*/ 4904 w 4905"/>
                  <a:gd name="T41" fmla="*/ 44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05" h="777">
                    <a:moveTo>
                      <a:pt x="215" y="336"/>
                    </a:moveTo>
                    <a:cubicBezTo>
                      <a:pt x="215" y="395"/>
                      <a:pt x="167" y="443"/>
                      <a:pt x="108" y="443"/>
                    </a:cubicBezTo>
                    <a:cubicBezTo>
                      <a:pt x="48" y="443"/>
                      <a:pt x="0" y="395"/>
                      <a:pt x="0" y="336"/>
                    </a:cubicBezTo>
                    <a:lnTo>
                      <a:pt x="0" y="107"/>
                    </a:lnTo>
                    <a:cubicBezTo>
                      <a:pt x="0" y="48"/>
                      <a:pt x="48" y="0"/>
                      <a:pt x="108" y="0"/>
                    </a:cubicBezTo>
                    <a:cubicBezTo>
                      <a:pt x="167" y="0"/>
                      <a:pt x="215" y="48"/>
                      <a:pt x="215" y="107"/>
                    </a:cubicBezTo>
                    <a:lnTo>
                      <a:pt x="215" y="336"/>
                    </a:lnTo>
                    <a:close/>
                    <a:moveTo>
                      <a:pt x="802" y="110"/>
                    </a:moveTo>
                    <a:cubicBezTo>
                      <a:pt x="802" y="51"/>
                      <a:pt x="754" y="3"/>
                      <a:pt x="695" y="3"/>
                    </a:cubicBezTo>
                    <a:cubicBezTo>
                      <a:pt x="635" y="3"/>
                      <a:pt x="587" y="51"/>
                      <a:pt x="587" y="110"/>
                    </a:cubicBezTo>
                    <a:lnTo>
                      <a:pt x="587" y="635"/>
                    </a:lnTo>
                    <a:cubicBezTo>
                      <a:pt x="587" y="694"/>
                      <a:pt x="635" y="742"/>
                      <a:pt x="695" y="742"/>
                    </a:cubicBezTo>
                    <a:cubicBezTo>
                      <a:pt x="754" y="742"/>
                      <a:pt x="802" y="694"/>
                      <a:pt x="802" y="635"/>
                    </a:cubicBezTo>
                    <a:lnTo>
                      <a:pt x="802" y="110"/>
                    </a:lnTo>
                    <a:close/>
                    <a:moveTo>
                      <a:pt x="4904" y="440"/>
                    </a:moveTo>
                    <a:cubicBezTo>
                      <a:pt x="4904" y="381"/>
                      <a:pt x="4857" y="333"/>
                      <a:pt x="4797" y="333"/>
                    </a:cubicBezTo>
                    <a:cubicBezTo>
                      <a:pt x="4738" y="333"/>
                      <a:pt x="4689" y="381"/>
                      <a:pt x="4689" y="440"/>
                    </a:cubicBezTo>
                    <a:lnTo>
                      <a:pt x="4689" y="669"/>
                    </a:lnTo>
                    <a:cubicBezTo>
                      <a:pt x="4689" y="728"/>
                      <a:pt x="4738" y="776"/>
                      <a:pt x="4797" y="776"/>
                    </a:cubicBezTo>
                    <a:cubicBezTo>
                      <a:pt x="4857" y="776"/>
                      <a:pt x="4904" y="728"/>
                      <a:pt x="4904" y="669"/>
                    </a:cubicBezTo>
                    <a:lnTo>
                      <a:pt x="4904" y="44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92EF4269-2A73-4780-A4D5-A26EAB7E5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6574" y="5929313"/>
                <a:ext cx="1862137" cy="974725"/>
              </a:xfrm>
              <a:custGeom>
                <a:avLst/>
                <a:gdLst>
                  <a:gd name="T0" fmla="*/ 4816 w 5173"/>
                  <a:gd name="T1" fmla="*/ 1358 h 2709"/>
                  <a:gd name="T2" fmla="*/ 4356 w 5173"/>
                  <a:gd name="T3" fmla="*/ 734 h 2709"/>
                  <a:gd name="T4" fmla="*/ 4362 w 5173"/>
                  <a:gd name="T5" fmla="*/ 649 h 2709"/>
                  <a:gd name="T6" fmla="*/ 3724 w 5173"/>
                  <a:gd name="T7" fmla="*/ 0 h 2709"/>
                  <a:gd name="T8" fmla="*/ 3117 w 5173"/>
                  <a:gd name="T9" fmla="*/ 0 h 2709"/>
                  <a:gd name="T10" fmla="*/ 2479 w 5173"/>
                  <a:gd name="T11" fmla="*/ 649 h 2709"/>
                  <a:gd name="T12" fmla="*/ 2482 w 5173"/>
                  <a:gd name="T13" fmla="*/ 709 h 2709"/>
                  <a:gd name="T14" fmla="*/ 2389 w 5173"/>
                  <a:gd name="T15" fmla="*/ 709 h 2709"/>
                  <a:gd name="T16" fmla="*/ 2364 w 5173"/>
                  <a:gd name="T17" fmla="*/ 875 h 2709"/>
                  <a:gd name="T18" fmla="*/ 2702 w 5173"/>
                  <a:gd name="T19" fmla="*/ 875 h 2709"/>
                  <a:gd name="T20" fmla="*/ 2714 w 5173"/>
                  <a:gd name="T21" fmla="*/ 782 h 2709"/>
                  <a:gd name="T22" fmla="*/ 2691 w 5173"/>
                  <a:gd name="T23" fmla="*/ 646 h 2709"/>
                  <a:gd name="T24" fmla="*/ 3117 w 5173"/>
                  <a:gd name="T25" fmla="*/ 215 h 2709"/>
                  <a:gd name="T26" fmla="*/ 3724 w 5173"/>
                  <a:gd name="T27" fmla="*/ 215 h 2709"/>
                  <a:gd name="T28" fmla="*/ 4150 w 5173"/>
                  <a:gd name="T29" fmla="*/ 646 h 2709"/>
                  <a:gd name="T30" fmla="*/ 4127 w 5173"/>
                  <a:gd name="T31" fmla="*/ 782 h 2709"/>
                  <a:gd name="T32" fmla="*/ 4139 w 5173"/>
                  <a:gd name="T33" fmla="*/ 875 h 2709"/>
                  <a:gd name="T34" fmla="*/ 4218 w 5173"/>
                  <a:gd name="T35" fmla="*/ 923 h 2709"/>
                  <a:gd name="T36" fmla="*/ 4604 w 5173"/>
                  <a:gd name="T37" fmla="*/ 1352 h 2709"/>
                  <a:gd name="T38" fmla="*/ 4576 w 5173"/>
                  <a:gd name="T39" fmla="*/ 1502 h 2709"/>
                  <a:gd name="T40" fmla="*/ 4582 w 5173"/>
                  <a:gd name="T41" fmla="*/ 1589 h 2709"/>
                  <a:gd name="T42" fmla="*/ 4647 w 5173"/>
                  <a:gd name="T43" fmla="*/ 1645 h 2709"/>
                  <a:gd name="T44" fmla="*/ 4957 w 5173"/>
                  <a:gd name="T45" fmla="*/ 2059 h 2709"/>
                  <a:gd name="T46" fmla="*/ 4531 w 5173"/>
                  <a:gd name="T47" fmla="*/ 2491 h 2709"/>
                  <a:gd name="T48" fmla="*/ 638 w 5173"/>
                  <a:gd name="T49" fmla="*/ 2491 h 2709"/>
                  <a:gd name="T50" fmla="*/ 212 w 5173"/>
                  <a:gd name="T51" fmla="*/ 2059 h 2709"/>
                  <a:gd name="T52" fmla="*/ 226 w 5173"/>
                  <a:gd name="T53" fmla="*/ 1949 h 2709"/>
                  <a:gd name="T54" fmla="*/ 8 w 5173"/>
                  <a:gd name="T55" fmla="*/ 1949 h 2709"/>
                  <a:gd name="T56" fmla="*/ 0 w 5173"/>
                  <a:gd name="T57" fmla="*/ 2059 h 2709"/>
                  <a:gd name="T58" fmla="*/ 638 w 5173"/>
                  <a:gd name="T59" fmla="*/ 2708 h 2709"/>
                  <a:gd name="T60" fmla="*/ 4534 w 5173"/>
                  <a:gd name="T61" fmla="*/ 2708 h 2709"/>
                  <a:gd name="T62" fmla="*/ 5172 w 5173"/>
                  <a:gd name="T63" fmla="*/ 2059 h 2709"/>
                  <a:gd name="T64" fmla="*/ 4805 w 5173"/>
                  <a:gd name="T65" fmla="*/ 1479 h 2709"/>
                  <a:gd name="T66" fmla="*/ 4816 w 5173"/>
                  <a:gd name="T67" fmla="*/ 1358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73" h="2709">
                    <a:moveTo>
                      <a:pt x="4816" y="1358"/>
                    </a:moveTo>
                    <a:cubicBezTo>
                      <a:pt x="4816" y="1067"/>
                      <a:pt x="4621" y="813"/>
                      <a:pt x="4356" y="734"/>
                    </a:cubicBezTo>
                    <a:cubicBezTo>
                      <a:pt x="4359" y="706"/>
                      <a:pt x="4362" y="678"/>
                      <a:pt x="4362" y="649"/>
                    </a:cubicBezTo>
                    <a:cubicBezTo>
                      <a:pt x="4362" y="291"/>
                      <a:pt x="4077" y="0"/>
                      <a:pt x="3724" y="0"/>
                    </a:cubicBezTo>
                    <a:lnTo>
                      <a:pt x="3117" y="0"/>
                    </a:lnTo>
                    <a:cubicBezTo>
                      <a:pt x="2764" y="0"/>
                      <a:pt x="2479" y="291"/>
                      <a:pt x="2479" y="649"/>
                    </a:cubicBezTo>
                    <a:cubicBezTo>
                      <a:pt x="2479" y="669"/>
                      <a:pt x="2479" y="689"/>
                      <a:pt x="2482" y="709"/>
                    </a:cubicBezTo>
                    <a:lnTo>
                      <a:pt x="2389" y="709"/>
                    </a:lnTo>
                    <a:cubicBezTo>
                      <a:pt x="2389" y="768"/>
                      <a:pt x="2381" y="824"/>
                      <a:pt x="2364" y="875"/>
                    </a:cubicBezTo>
                    <a:lnTo>
                      <a:pt x="2702" y="875"/>
                    </a:lnTo>
                    <a:cubicBezTo>
                      <a:pt x="2719" y="847"/>
                      <a:pt x="2725" y="813"/>
                      <a:pt x="2714" y="782"/>
                    </a:cubicBezTo>
                    <a:cubicBezTo>
                      <a:pt x="2700" y="740"/>
                      <a:pt x="2691" y="694"/>
                      <a:pt x="2691" y="646"/>
                    </a:cubicBezTo>
                    <a:cubicBezTo>
                      <a:pt x="2691" y="409"/>
                      <a:pt x="2883" y="215"/>
                      <a:pt x="3117" y="215"/>
                    </a:cubicBezTo>
                    <a:lnTo>
                      <a:pt x="3724" y="215"/>
                    </a:lnTo>
                    <a:cubicBezTo>
                      <a:pt x="3958" y="215"/>
                      <a:pt x="4150" y="409"/>
                      <a:pt x="4150" y="646"/>
                    </a:cubicBezTo>
                    <a:cubicBezTo>
                      <a:pt x="4150" y="692"/>
                      <a:pt x="4142" y="740"/>
                      <a:pt x="4127" y="782"/>
                    </a:cubicBezTo>
                    <a:cubicBezTo>
                      <a:pt x="4116" y="813"/>
                      <a:pt x="4122" y="847"/>
                      <a:pt x="4139" y="875"/>
                    </a:cubicBezTo>
                    <a:cubicBezTo>
                      <a:pt x="4156" y="903"/>
                      <a:pt x="4187" y="920"/>
                      <a:pt x="4218" y="923"/>
                    </a:cubicBezTo>
                    <a:cubicBezTo>
                      <a:pt x="4435" y="943"/>
                      <a:pt x="4604" y="1132"/>
                      <a:pt x="4604" y="1352"/>
                    </a:cubicBezTo>
                    <a:cubicBezTo>
                      <a:pt x="4604" y="1403"/>
                      <a:pt x="4596" y="1454"/>
                      <a:pt x="4576" y="1502"/>
                    </a:cubicBezTo>
                    <a:cubicBezTo>
                      <a:pt x="4565" y="1530"/>
                      <a:pt x="4568" y="1561"/>
                      <a:pt x="4582" y="1589"/>
                    </a:cubicBezTo>
                    <a:cubicBezTo>
                      <a:pt x="4596" y="1617"/>
                      <a:pt x="4618" y="1637"/>
                      <a:pt x="4647" y="1645"/>
                    </a:cubicBezTo>
                    <a:cubicBezTo>
                      <a:pt x="4830" y="1699"/>
                      <a:pt x="4957" y="1867"/>
                      <a:pt x="4957" y="2059"/>
                    </a:cubicBezTo>
                    <a:cubicBezTo>
                      <a:pt x="4957" y="2296"/>
                      <a:pt x="4765" y="2491"/>
                      <a:pt x="4531" y="2491"/>
                    </a:cubicBezTo>
                    <a:lnTo>
                      <a:pt x="638" y="2491"/>
                    </a:lnTo>
                    <a:cubicBezTo>
                      <a:pt x="403" y="2491"/>
                      <a:pt x="212" y="2296"/>
                      <a:pt x="212" y="2059"/>
                    </a:cubicBezTo>
                    <a:cubicBezTo>
                      <a:pt x="212" y="2023"/>
                      <a:pt x="217" y="1986"/>
                      <a:pt x="226" y="1949"/>
                    </a:cubicBezTo>
                    <a:lnTo>
                      <a:pt x="8" y="1949"/>
                    </a:lnTo>
                    <a:cubicBezTo>
                      <a:pt x="3" y="1986"/>
                      <a:pt x="0" y="2020"/>
                      <a:pt x="0" y="2059"/>
                    </a:cubicBezTo>
                    <a:cubicBezTo>
                      <a:pt x="0" y="2418"/>
                      <a:pt x="285" y="2708"/>
                      <a:pt x="638" y="2708"/>
                    </a:cubicBezTo>
                    <a:lnTo>
                      <a:pt x="4534" y="2708"/>
                    </a:lnTo>
                    <a:cubicBezTo>
                      <a:pt x="4887" y="2708"/>
                      <a:pt x="5172" y="2418"/>
                      <a:pt x="5172" y="2059"/>
                    </a:cubicBezTo>
                    <a:cubicBezTo>
                      <a:pt x="5172" y="1811"/>
                      <a:pt x="5025" y="1583"/>
                      <a:pt x="4805" y="1479"/>
                    </a:cubicBezTo>
                    <a:cubicBezTo>
                      <a:pt x="4813" y="1439"/>
                      <a:pt x="4816" y="1397"/>
                      <a:pt x="4816" y="1358"/>
                    </a:cubicBezTo>
                  </a:path>
                </a:pathLst>
              </a:custGeom>
              <a:solidFill>
                <a:srgbClr val="6EBD4A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1361F666-82DE-4049-9E9D-33B20825C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799" y="6842125"/>
                <a:ext cx="922337" cy="492125"/>
              </a:xfrm>
              <a:custGeom>
                <a:avLst/>
                <a:gdLst>
                  <a:gd name="T0" fmla="*/ 215 w 2563"/>
                  <a:gd name="T1" fmla="*/ 1259 h 1367"/>
                  <a:gd name="T2" fmla="*/ 108 w 2563"/>
                  <a:gd name="T3" fmla="*/ 1366 h 1367"/>
                  <a:gd name="T4" fmla="*/ 0 w 2563"/>
                  <a:gd name="T5" fmla="*/ 1259 h 1367"/>
                  <a:gd name="T6" fmla="*/ 0 w 2563"/>
                  <a:gd name="T7" fmla="*/ 108 h 1367"/>
                  <a:gd name="T8" fmla="*/ 108 w 2563"/>
                  <a:gd name="T9" fmla="*/ 0 h 1367"/>
                  <a:gd name="T10" fmla="*/ 215 w 2563"/>
                  <a:gd name="T11" fmla="*/ 108 h 1367"/>
                  <a:gd name="T12" fmla="*/ 215 w 2563"/>
                  <a:gd name="T13" fmla="*/ 1259 h 1367"/>
                  <a:gd name="T14" fmla="*/ 2347 w 2563"/>
                  <a:gd name="T15" fmla="*/ 892 h 1367"/>
                  <a:gd name="T16" fmla="*/ 2455 w 2563"/>
                  <a:gd name="T17" fmla="*/ 999 h 1367"/>
                  <a:gd name="T18" fmla="*/ 2562 w 2563"/>
                  <a:gd name="T19" fmla="*/ 892 h 1367"/>
                  <a:gd name="T20" fmla="*/ 2562 w 2563"/>
                  <a:gd name="T21" fmla="*/ 71 h 1367"/>
                  <a:gd name="T22" fmla="*/ 2350 w 2563"/>
                  <a:gd name="T23" fmla="*/ 71 h 1367"/>
                  <a:gd name="T24" fmla="*/ 2350 w 2563"/>
                  <a:gd name="T25" fmla="*/ 892 h 1367"/>
                  <a:gd name="T26" fmla="*/ 2347 w 2563"/>
                  <a:gd name="T27" fmla="*/ 892 h 1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3" h="1367">
                    <a:moveTo>
                      <a:pt x="215" y="1259"/>
                    </a:moveTo>
                    <a:cubicBezTo>
                      <a:pt x="215" y="1318"/>
                      <a:pt x="167" y="1366"/>
                      <a:pt x="108" y="1366"/>
                    </a:cubicBezTo>
                    <a:cubicBezTo>
                      <a:pt x="48" y="1366"/>
                      <a:pt x="0" y="1318"/>
                      <a:pt x="0" y="1259"/>
                    </a:cubicBezTo>
                    <a:lnTo>
                      <a:pt x="0" y="108"/>
                    </a:lnTo>
                    <a:cubicBezTo>
                      <a:pt x="0" y="48"/>
                      <a:pt x="48" y="0"/>
                      <a:pt x="108" y="0"/>
                    </a:cubicBezTo>
                    <a:cubicBezTo>
                      <a:pt x="167" y="0"/>
                      <a:pt x="215" y="48"/>
                      <a:pt x="215" y="108"/>
                    </a:cubicBezTo>
                    <a:lnTo>
                      <a:pt x="215" y="1259"/>
                    </a:lnTo>
                    <a:close/>
                    <a:moveTo>
                      <a:pt x="2347" y="892"/>
                    </a:moveTo>
                    <a:cubicBezTo>
                      <a:pt x="2347" y="951"/>
                      <a:pt x="2396" y="999"/>
                      <a:pt x="2455" y="999"/>
                    </a:cubicBezTo>
                    <a:cubicBezTo>
                      <a:pt x="2515" y="999"/>
                      <a:pt x="2562" y="951"/>
                      <a:pt x="2562" y="892"/>
                    </a:cubicBezTo>
                    <a:lnTo>
                      <a:pt x="2562" y="71"/>
                    </a:lnTo>
                    <a:lnTo>
                      <a:pt x="2350" y="71"/>
                    </a:lnTo>
                    <a:lnTo>
                      <a:pt x="2350" y="892"/>
                    </a:lnTo>
                    <a:lnTo>
                      <a:pt x="2347" y="8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33F43802-1AA1-4AEE-90D0-0859056A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6574" y="5929313"/>
                <a:ext cx="1862137" cy="1177925"/>
              </a:xfrm>
              <a:custGeom>
                <a:avLst/>
                <a:gdLst>
                  <a:gd name="T0" fmla="*/ 4805 w 5173"/>
                  <a:gd name="T1" fmla="*/ 1479 h 3271"/>
                  <a:gd name="T2" fmla="*/ 4816 w 5173"/>
                  <a:gd name="T3" fmla="*/ 1358 h 3271"/>
                  <a:gd name="T4" fmla="*/ 4356 w 5173"/>
                  <a:gd name="T5" fmla="*/ 734 h 3271"/>
                  <a:gd name="T6" fmla="*/ 4362 w 5173"/>
                  <a:gd name="T7" fmla="*/ 649 h 3271"/>
                  <a:gd name="T8" fmla="*/ 3724 w 5173"/>
                  <a:gd name="T9" fmla="*/ 0 h 3271"/>
                  <a:gd name="T10" fmla="*/ 3117 w 5173"/>
                  <a:gd name="T11" fmla="*/ 0 h 3271"/>
                  <a:gd name="T12" fmla="*/ 2479 w 5173"/>
                  <a:gd name="T13" fmla="*/ 649 h 3271"/>
                  <a:gd name="T14" fmla="*/ 2482 w 5173"/>
                  <a:gd name="T15" fmla="*/ 709 h 3271"/>
                  <a:gd name="T16" fmla="*/ 2389 w 5173"/>
                  <a:gd name="T17" fmla="*/ 709 h 3271"/>
                  <a:gd name="T18" fmla="*/ 2364 w 5173"/>
                  <a:gd name="T19" fmla="*/ 875 h 3271"/>
                  <a:gd name="T20" fmla="*/ 2702 w 5173"/>
                  <a:gd name="T21" fmla="*/ 875 h 3271"/>
                  <a:gd name="T22" fmla="*/ 2714 w 5173"/>
                  <a:gd name="T23" fmla="*/ 782 h 3271"/>
                  <a:gd name="T24" fmla="*/ 2691 w 5173"/>
                  <a:gd name="T25" fmla="*/ 646 h 3271"/>
                  <a:gd name="T26" fmla="*/ 3117 w 5173"/>
                  <a:gd name="T27" fmla="*/ 215 h 3271"/>
                  <a:gd name="T28" fmla="*/ 3724 w 5173"/>
                  <a:gd name="T29" fmla="*/ 215 h 3271"/>
                  <a:gd name="T30" fmla="*/ 4150 w 5173"/>
                  <a:gd name="T31" fmla="*/ 646 h 3271"/>
                  <a:gd name="T32" fmla="*/ 4127 w 5173"/>
                  <a:gd name="T33" fmla="*/ 782 h 3271"/>
                  <a:gd name="T34" fmla="*/ 4139 w 5173"/>
                  <a:gd name="T35" fmla="*/ 875 h 3271"/>
                  <a:gd name="T36" fmla="*/ 4218 w 5173"/>
                  <a:gd name="T37" fmla="*/ 923 h 3271"/>
                  <a:gd name="T38" fmla="*/ 4604 w 5173"/>
                  <a:gd name="T39" fmla="*/ 1352 h 3271"/>
                  <a:gd name="T40" fmla="*/ 4576 w 5173"/>
                  <a:gd name="T41" fmla="*/ 1502 h 3271"/>
                  <a:gd name="T42" fmla="*/ 4582 w 5173"/>
                  <a:gd name="T43" fmla="*/ 1589 h 3271"/>
                  <a:gd name="T44" fmla="*/ 4647 w 5173"/>
                  <a:gd name="T45" fmla="*/ 1645 h 3271"/>
                  <a:gd name="T46" fmla="*/ 4957 w 5173"/>
                  <a:gd name="T47" fmla="*/ 2059 h 3271"/>
                  <a:gd name="T48" fmla="*/ 4531 w 5173"/>
                  <a:gd name="T49" fmla="*/ 2491 h 3271"/>
                  <a:gd name="T50" fmla="*/ 638 w 5173"/>
                  <a:gd name="T51" fmla="*/ 2491 h 3271"/>
                  <a:gd name="T52" fmla="*/ 212 w 5173"/>
                  <a:gd name="T53" fmla="*/ 2059 h 3271"/>
                  <a:gd name="T54" fmla="*/ 226 w 5173"/>
                  <a:gd name="T55" fmla="*/ 1949 h 3271"/>
                  <a:gd name="T56" fmla="*/ 8 w 5173"/>
                  <a:gd name="T57" fmla="*/ 1949 h 3271"/>
                  <a:gd name="T58" fmla="*/ 0 w 5173"/>
                  <a:gd name="T59" fmla="*/ 2059 h 3271"/>
                  <a:gd name="T60" fmla="*/ 638 w 5173"/>
                  <a:gd name="T61" fmla="*/ 2708 h 3271"/>
                  <a:gd name="T62" fmla="*/ 3701 w 5173"/>
                  <a:gd name="T63" fmla="*/ 2708 h 3271"/>
                  <a:gd name="T64" fmla="*/ 3701 w 5173"/>
                  <a:gd name="T65" fmla="*/ 3163 h 3271"/>
                  <a:gd name="T66" fmla="*/ 3809 w 5173"/>
                  <a:gd name="T67" fmla="*/ 3270 h 3271"/>
                  <a:gd name="T68" fmla="*/ 3916 w 5173"/>
                  <a:gd name="T69" fmla="*/ 3163 h 3271"/>
                  <a:gd name="T70" fmla="*/ 3916 w 5173"/>
                  <a:gd name="T71" fmla="*/ 2708 h 3271"/>
                  <a:gd name="T72" fmla="*/ 4534 w 5173"/>
                  <a:gd name="T73" fmla="*/ 2708 h 3271"/>
                  <a:gd name="T74" fmla="*/ 5172 w 5173"/>
                  <a:gd name="T75" fmla="*/ 2059 h 3271"/>
                  <a:gd name="T76" fmla="*/ 4805 w 5173"/>
                  <a:gd name="T77" fmla="*/ 1479 h 3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73" h="3271">
                    <a:moveTo>
                      <a:pt x="4805" y="1479"/>
                    </a:moveTo>
                    <a:cubicBezTo>
                      <a:pt x="4813" y="1439"/>
                      <a:pt x="4816" y="1397"/>
                      <a:pt x="4816" y="1358"/>
                    </a:cubicBezTo>
                    <a:cubicBezTo>
                      <a:pt x="4816" y="1067"/>
                      <a:pt x="4621" y="813"/>
                      <a:pt x="4356" y="734"/>
                    </a:cubicBezTo>
                    <a:cubicBezTo>
                      <a:pt x="4359" y="706"/>
                      <a:pt x="4362" y="678"/>
                      <a:pt x="4362" y="649"/>
                    </a:cubicBezTo>
                    <a:cubicBezTo>
                      <a:pt x="4362" y="291"/>
                      <a:pt x="4077" y="0"/>
                      <a:pt x="3724" y="0"/>
                    </a:cubicBezTo>
                    <a:lnTo>
                      <a:pt x="3117" y="0"/>
                    </a:lnTo>
                    <a:cubicBezTo>
                      <a:pt x="2764" y="0"/>
                      <a:pt x="2479" y="291"/>
                      <a:pt x="2479" y="649"/>
                    </a:cubicBezTo>
                    <a:cubicBezTo>
                      <a:pt x="2479" y="669"/>
                      <a:pt x="2479" y="689"/>
                      <a:pt x="2482" y="709"/>
                    </a:cubicBezTo>
                    <a:lnTo>
                      <a:pt x="2389" y="709"/>
                    </a:lnTo>
                    <a:cubicBezTo>
                      <a:pt x="2389" y="768"/>
                      <a:pt x="2381" y="824"/>
                      <a:pt x="2364" y="875"/>
                    </a:cubicBezTo>
                    <a:lnTo>
                      <a:pt x="2702" y="875"/>
                    </a:lnTo>
                    <a:cubicBezTo>
                      <a:pt x="2719" y="847"/>
                      <a:pt x="2725" y="813"/>
                      <a:pt x="2714" y="782"/>
                    </a:cubicBezTo>
                    <a:cubicBezTo>
                      <a:pt x="2700" y="740"/>
                      <a:pt x="2691" y="694"/>
                      <a:pt x="2691" y="646"/>
                    </a:cubicBezTo>
                    <a:cubicBezTo>
                      <a:pt x="2691" y="409"/>
                      <a:pt x="2883" y="215"/>
                      <a:pt x="3117" y="215"/>
                    </a:cubicBezTo>
                    <a:lnTo>
                      <a:pt x="3724" y="215"/>
                    </a:lnTo>
                    <a:cubicBezTo>
                      <a:pt x="3958" y="215"/>
                      <a:pt x="4150" y="409"/>
                      <a:pt x="4150" y="646"/>
                    </a:cubicBezTo>
                    <a:cubicBezTo>
                      <a:pt x="4150" y="692"/>
                      <a:pt x="4142" y="740"/>
                      <a:pt x="4127" y="782"/>
                    </a:cubicBezTo>
                    <a:cubicBezTo>
                      <a:pt x="4116" y="813"/>
                      <a:pt x="4122" y="847"/>
                      <a:pt x="4139" y="875"/>
                    </a:cubicBezTo>
                    <a:cubicBezTo>
                      <a:pt x="4156" y="903"/>
                      <a:pt x="4187" y="920"/>
                      <a:pt x="4218" y="923"/>
                    </a:cubicBezTo>
                    <a:cubicBezTo>
                      <a:pt x="4435" y="943"/>
                      <a:pt x="4604" y="1132"/>
                      <a:pt x="4604" y="1352"/>
                    </a:cubicBezTo>
                    <a:cubicBezTo>
                      <a:pt x="4604" y="1403"/>
                      <a:pt x="4596" y="1454"/>
                      <a:pt x="4576" y="1502"/>
                    </a:cubicBezTo>
                    <a:cubicBezTo>
                      <a:pt x="4565" y="1530"/>
                      <a:pt x="4568" y="1561"/>
                      <a:pt x="4582" y="1589"/>
                    </a:cubicBezTo>
                    <a:cubicBezTo>
                      <a:pt x="4596" y="1617"/>
                      <a:pt x="4618" y="1637"/>
                      <a:pt x="4647" y="1645"/>
                    </a:cubicBezTo>
                    <a:cubicBezTo>
                      <a:pt x="4830" y="1699"/>
                      <a:pt x="4957" y="1867"/>
                      <a:pt x="4957" y="2059"/>
                    </a:cubicBezTo>
                    <a:cubicBezTo>
                      <a:pt x="4957" y="2296"/>
                      <a:pt x="4765" y="2491"/>
                      <a:pt x="4531" y="2491"/>
                    </a:cubicBezTo>
                    <a:lnTo>
                      <a:pt x="638" y="2491"/>
                    </a:lnTo>
                    <a:cubicBezTo>
                      <a:pt x="403" y="2491"/>
                      <a:pt x="212" y="2296"/>
                      <a:pt x="212" y="2059"/>
                    </a:cubicBezTo>
                    <a:cubicBezTo>
                      <a:pt x="212" y="2023"/>
                      <a:pt x="217" y="1986"/>
                      <a:pt x="226" y="1949"/>
                    </a:cubicBezTo>
                    <a:lnTo>
                      <a:pt x="8" y="1949"/>
                    </a:lnTo>
                    <a:cubicBezTo>
                      <a:pt x="3" y="1986"/>
                      <a:pt x="0" y="2020"/>
                      <a:pt x="0" y="2059"/>
                    </a:cubicBezTo>
                    <a:cubicBezTo>
                      <a:pt x="0" y="2418"/>
                      <a:pt x="285" y="2708"/>
                      <a:pt x="638" y="2708"/>
                    </a:cubicBezTo>
                    <a:lnTo>
                      <a:pt x="3701" y="2708"/>
                    </a:lnTo>
                    <a:lnTo>
                      <a:pt x="3701" y="3163"/>
                    </a:lnTo>
                    <a:cubicBezTo>
                      <a:pt x="3701" y="3222"/>
                      <a:pt x="3750" y="3270"/>
                      <a:pt x="3809" y="3270"/>
                    </a:cubicBezTo>
                    <a:cubicBezTo>
                      <a:pt x="3869" y="3270"/>
                      <a:pt x="3916" y="3222"/>
                      <a:pt x="3916" y="3163"/>
                    </a:cubicBezTo>
                    <a:lnTo>
                      <a:pt x="3916" y="2708"/>
                    </a:lnTo>
                    <a:lnTo>
                      <a:pt x="4534" y="2708"/>
                    </a:lnTo>
                    <a:cubicBezTo>
                      <a:pt x="4887" y="2708"/>
                      <a:pt x="5172" y="2418"/>
                      <a:pt x="5172" y="2059"/>
                    </a:cubicBezTo>
                    <a:cubicBezTo>
                      <a:pt x="5172" y="1811"/>
                      <a:pt x="5025" y="1583"/>
                      <a:pt x="4805" y="1479"/>
                    </a:cubicBezTo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334D46BB-3FE8-43E5-A4AA-25C560973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486" y="5694363"/>
                <a:ext cx="1863725" cy="977900"/>
              </a:xfrm>
              <a:custGeom>
                <a:avLst/>
                <a:gdLst>
                  <a:gd name="T0" fmla="*/ 1448 w 5176"/>
                  <a:gd name="T1" fmla="*/ 218 h 2715"/>
                  <a:gd name="T2" fmla="*/ 1022 w 5176"/>
                  <a:gd name="T3" fmla="*/ 649 h 2715"/>
                  <a:gd name="T4" fmla="*/ 1044 w 5176"/>
                  <a:gd name="T5" fmla="*/ 785 h 2715"/>
                  <a:gd name="T6" fmla="*/ 1033 w 5176"/>
                  <a:gd name="T7" fmla="*/ 878 h 2715"/>
                  <a:gd name="T8" fmla="*/ 954 w 5176"/>
                  <a:gd name="T9" fmla="*/ 926 h 2715"/>
                  <a:gd name="T10" fmla="*/ 567 w 5176"/>
                  <a:gd name="T11" fmla="*/ 1355 h 2715"/>
                  <a:gd name="T12" fmla="*/ 596 w 5176"/>
                  <a:gd name="T13" fmla="*/ 1504 h 2715"/>
                  <a:gd name="T14" fmla="*/ 590 w 5176"/>
                  <a:gd name="T15" fmla="*/ 1592 h 2715"/>
                  <a:gd name="T16" fmla="*/ 525 w 5176"/>
                  <a:gd name="T17" fmla="*/ 1648 h 2715"/>
                  <a:gd name="T18" fmla="*/ 215 w 5176"/>
                  <a:gd name="T19" fmla="*/ 2063 h 2715"/>
                  <a:gd name="T20" fmla="*/ 641 w 5176"/>
                  <a:gd name="T21" fmla="*/ 2494 h 2715"/>
                  <a:gd name="T22" fmla="*/ 4537 w 5176"/>
                  <a:gd name="T23" fmla="*/ 2494 h 2715"/>
                  <a:gd name="T24" fmla="*/ 4963 w 5176"/>
                  <a:gd name="T25" fmla="*/ 2063 h 2715"/>
                  <a:gd name="T26" fmla="*/ 4537 w 5176"/>
                  <a:gd name="T27" fmla="*/ 1631 h 2715"/>
                  <a:gd name="T28" fmla="*/ 3956 w 5176"/>
                  <a:gd name="T29" fmla="*/ 1631 h 2715"/>
                  <a:gd name="T30" fmla="*/ 3868 w 5176"/>
                  <a:gd name="T31" fmla="*/ 1586 h 2715"/>
                  <a:gd name="T32" fmla="*/ 3854 w 5176"/>
                  <a:gd name="T33" fmla="*/ 1490 h 2715"/>
                  <a:gd name="T34" fmla="*/ 3877 w 5176"/>
                  <a:gd name="T35" fmla="*/ 1355 h 2715"/>
                  <a:gd name="T36" fmla="*/ 3452 w 5176"/>
                  <a:gd name="T37" fmla="*/ 923 h 2715"/>
                  <a:gd name="T38" fmla="*/ 2560 w 5176"/>
                  <a:gd name="T39" fmla="*/ 923 h 2715"/>
                  <a:gd name="T40" fmla="*/ 2472 w 5176"/>
                  <a:gd name="T41" fmla="*/ 878 h 2715"/>
                  <a:gd name="T42" fmla="*/ 2458 w 5176"/>
                  <a:gd name="T43" fmla="*/ 779 h 2715"/>
                  <a:gd name="T44" fmla="*/ 2481 w 5176"/>
                  <a:gd name="T45" fmla="*/ 644 h 2715"/>
                  <a:gd name="T46" fmla="*/ 2055 w 5176"/>
                  <a:gd name="T47" fmla="*/ 212 h 2715"/>
                  <a:gd name="T48" fmla="*/ 1448 w 5176"/>
                  <a:gd name="T49" fmla="*/ 212 h 2715"/>
                  <a:gd name="T50" fmla="*/ 1448 w 5176"/>
                  <a:gd name="T51" fmla="*/ 218 h 2715"/>
                  <a:gd name="T52" fmla="*/ 638 w 5176"/>
                  <a:gd name="T53" fmla="*/ 2714 h 2715"/>
                  <a:gd name="T54" fmla="*/ 0 w 5176"/>
                  <a:gd name="T55" fmla="*/ 2066 h 2715"/>
                  <a:gd name="T56" fmla="*/ 367 w 5176"/>
                  <a:gd name="T57" fmla="*/ 1479 h 2715"/>
                  <a:gd name="T58" fmla="*/ 356 w 5176"/>
                  <a:gd name="T59" fmla="*/ 1358 h 2715"/>
                  <a:gd name="T60" fmla="*/ 816 w 5176"/>
                  <a:gd name="T61" fmla="*/ 734 h 2715"/>
                  <a:gd name="T62" fmla="*/ 810 w 5176"/>
                  <a:gd name="T63" fmla="*/ 649 h 2715"/>
                  <a:gd name="T64" fmla="*/ 1448 w 5176"/>
                  <a:gd name="T65" fmla="*/ 0 h 2715"/>
                  <a:gd name="T66" fmla="*/ 2055 w 5176"/>
                  <a:gd name="T67" fmla="*/ 0 h 2715"/>
                  <a:gd name="T68" fmla="*/ 2692 w 5176"/>
                  <a:gd name="T69" fmla="*/ 649 h 2715"/>
                  <a:gd name="T70" fmla="*/ 2690 w 5176"/>
                  <a:gd name="T71" fmla="*/ 709 h 2715"/>
                  <a:gd name="T72" fmla="*/ 3449 w 5176"/>
                  <a:gd name="T73" fmla="*/ 709 h 2715"/>
                  <a:gd name="T74" fmla="*/ 4086 w 5176"/>
                  <a:gd name="T75" fmla="*/ 1358 h 2715"/>
                  <a:gd name="T76" fmla="*/ 4083 w 5176"/>
                  <a:gd name="T77" fmla="*/ 1417 h 2715"/>
                  <a:gd name="T78" fmla="*/ 4534 w 5176"/>
                  <a:gd name="T79" fmla="*/ 1417 h 2715"/>
                  <a:gd name="T80" fmla="*/ 5172 w 5176"/>
                  <a:gd name="T81" fmla="*/ 2066 h 2715"/>
                  <a:gd name="T82" fmla="*/ 4537 w 5176"/>
                  <a:gd name="T83" fmla="*/ 2714 h 2715"/>
                  <a:gd name="T84" fmla="*/ 638 w 5176"/>
                  <a:gd name="T85" fmla="*/ 2714 h 2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176" h="2715">
                    <a:moveTo>
                      <a:pt x="1448" y="218"/>
                    </a:moveTo>
                    <a:cubicBezTo>
                      <a:pt x="1214" y="218"/>
                      <a:pt x="1022" y="412"/>
                      <a:pt x="1022" y="649"/>
                    </a:cubicBezTo>
                    <a:cubicBezTo>
                      <a:pt x="1022" y="695"/>
                      <a:pt x="1030" y="743"/>
                      <a:pt x="1044" y="785"/>
                    </a:cubicBezTo>
                    <a:cubicBezTo>
                      <a:pt x="1056" y="816"/>
                      <a:pt x="1050" y="850"/>
                      <a:pt x="1033" y="878"/>
                    </a:cubicBezTo>
                    <a:cubicBezTo>
                      <a:pt x="1016" y="906"/>
                      <a:pt x="985" y="923"/>
                      <a:pt x="954" y="926"/>
                    </a:cubicBezTo>
                    <a:cubicBezTo>
                      <a:pt x="737" y="946"/>
                      <a:pt x="567" y="1135"/>
                      <a:pt x="567" y="1355"/>
                    </a:cubicBezTo>
                    <a:cubicBezTo>
                      <a:pt x="567" y="1406"/>
                      <a:pt x="576" y="1457"/>
                      <a:pt x="596" y="1504"/>
                    </a:cubicBezTo>
                    <a:cubicBezTo>
                      <a:pt x="607" y="1533"/>
                      <a:pt x="604" y="1564"/>
                      <a:pt x="590" y="1592"/>
                    </a:cubicBezTo>
                    <a:cubicBezTo>
                      <a:pt x="576" y="1620"/>
                      <a:pt x="553" y="1640"/>
                      <a:pt x="525" y="1648"/>
                    </a:cubicBezTo>
                    <a:cubicBezTo>
                      <a:pt x="342" y="1702"/>
                      <a:pt x="215" y="1871"/>
                      <a:pt x="215" y="2063"/>
                    </a:cubicBezTo>
                    <a:cubicBezTo>
                      <a:pt x="215" y="2300"/>
                      <a:pt x="407" y="2494"/>
                      <a:pt x="641" y="2494"/>
                    </a:cubicBezTo>
                    <a:lnTo>
                      <a:pt x="4537" y="2494"/>
                    </a:lnTo>
                    <a:cubicBezTo>
                      <a:pt x="4771" y="2494"/>
                      <a:pt x="4963" y="2300"/>
                      <a:pt x="4963" y="2063"/>
                    </a:cubicBezTo>
                    <a:cubicBezTo>
                      <a:pt x="4963" y="1826"/>
                      <a:pt x="4771" y="1631"/>
                      <a:pt x="4537" y="1631"/>
                    </a:cubicBezTo>
                    <a:lnTo>
                      <a:pt x="3956" y="1631"/>
                    </a:lnTo>
                    <a:cubicBezTo>
                      <a:pt x="3922" y="1631"/>
                      <a:pt x="3891" y="1615"/>
                      <a:pt x="3868" y="1586"/>
                    </a:cubicBezTo>
                    <a:cubicBezTo>
                      <a:pt x="3848" y="1558"/>
                      <a:pt x="3843" y="1521"/>
                      <a:pt x="3854" y="1490"/>
                    </a:cubicBezTo>
                    <a:cubicBezTo>
                      <a:pt x="3868" y="1448"/>
                      <a:pt x="3877" y="1403"/>
                      <a:pt x="3877" y="1355"/>
                    </a:cubicBezTo>
                    <a:cubicBezTo>
                      <a:pt x="3877" y="1118"/>
                      <a:pt x="3685" y="923"/>
                      <a:pt x="3452" y="923"/>
                    </a:cubicBezTo>
                    <a:lnTo>
                      <a:pt x="2560" y="923"/>
                    </a:lnTo>
                    <a:cubicBezTo>
                      <a:pt x="2526" y="923"/>
                      <a:pt x="2495" y="906"/>
                      <a:pt x="2472" y="878"/>
                    </a:cubicBezTo>
                    <a:cubicBezTo>
                      <a:pt x="2453" y="850"/>
                      <a:pt x="2447" y="813"/>
                      <a:pt x="2458" y="779"/>
                    </a:cubicBezTo>
                    <a:cubicBezTo>
                      <a:pt x="2472" y="737"/>
                      <a:pt x="2481" y="692"/>
                      <a:pt x="2481" y="644"/>
                    </a:cubicBezTo>
                    <a:cubicBezTo>
                      <a:pt x="2481" y="407"/>
                      <a:pt x="2289" y="212"/>
                      <a:pt x="2055" y="212"/>
                    </a:cubicBezTo>
                    <a:lnTo>
                      <a:pt x="1448" y="212"/>
                    </a:lnTo>
                    <a:lnTo>
                      <a:pt x="1448" y="218"/>
                    </a:lnTo>
                    <a:close/>
                    <a:moveTo>
                      <a:pt x="638" y="2714"/>
                    </a:moveTo>
                    <a:cubicBezTo>
                      <a:pt x="285" y="2714"/>
                      <a:pt x="0" y="2423"/>
                      <a:pt x="0" y="2066"/>
                    </a:cubicBezTo>
                    <a:cubicBezTo>
                      <a:pt x="0" y="1815"/>
                      <a:pt x="147" y="1586"/>
                      <a:pt x="367" y="1479"/>
                    </a:cubicBezTo>
                    <a:cubicBezTo>
                      <a:pt x="359" y="1440"/>
                      <a:pt x="356" y="1397"/>
                      <a:pt x="356" y="1358"/>
                    </a:cubicBezTo>
                    <a:cubicBezTo>
                      <a:pt x="356" y="1067"/>
                      <a:pt x="551" y="813"/>
                      <a:pt x="816" y="734"/>
                    </a:cubicBezTo>
                    <a:cubicBezTo>
                      <a:pt x="813" y="706"/>
                      <a:pt x="810" y="678"/>
                      <a:pt x="810" y="649"/>
                    </a:cubicBezTo>
                    <a:cubicBezTo>
                      <a:pt x="810" y="291"/>
                      <a:pt x="1095" y="0"/>
                      <a:pt x="1448" y="0"/>
                    </a:cubicBezTo>
                    <a:lnTo>
                      <a:pt x="2055" y="0"/>
                    </a:lnTo>
                    <a:cubicBezTo>
                      <a:pt x="2407" y="0"/>
                      <a:pt x="2692" y="291"/>
                      <a:pt x="2692" y="649"/>
                    </a:cubicBezTo>
                    <a:cubicBezTo>
                      <a:pt x="2692" y="669"/>
                      <a:pt x="2692" y="689"/>
                      <a:pt x="2690" y="709"/>
                    </a:cubicBezTo>
                    <a:lnTo>
                      <a:pt x="3449" y="709"/>
                    </a:lnTo>
                    <a:cubicBezTo>
                      <a:pt x="3800" y="709"/>
                      <a:pt x="4086" y="999"/>
                      <a:pt x="4086" y="1358"/>
                    </a:cubicBezTo>
                    <a:cubicBezTo>
                      <a:pt x="4086" y="1377"/>
                      <a:pt x="4086" y="1397"/>
                      <a:pt x="4083" y="1417"/>
                    </a:cubicBezTo>
                    <a:lnTo>
                      <a:pt x="4534" y="1417"/>
                    </a:lnTo>
                    <a:cubicBezTo>
                      <a:pt x="4887" y="1417"/>
                      <a:pt x="5172" y="1708"/>
                      <a:pt x="5172" y="2066"/>
                    </a:cubicBezTo>
                    <a:cubicBezTo>
                      <a:pt x="5175" y="2423"/>
                      <a:pt x="4887" y="2714"/>
                      <a:pt x="4537" y="2714"/>
                    </a:cubicBezTo>
                    <a:lnTo>
                      <a:pt x="638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706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5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374904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Segue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EB3D9F7-EE03-40ED-9C59-F5DE3B2C7545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5FA41-71CE-4B31-BEAC-671D7A088FB4}"/>
              </a:ext>
            </a:extLst>
          </p:cNvPr>
          <p:cNvGrpSpPr>
            <a:grpSpLocks noChangeAspect="1"/>
          </p:cNvGrpSpPr>
          <p:nvPr/>
        </p:nvGrpSpPr>
        <p:grpSpPr>
          <a:xfrm>
            <a:off x="4192309" y="1942869"/>
            <a:ext cx="4407408" cy="2406062"/>
            <a:chOff x="4192309" y="1942869"/>
            <a:chExt cx="4407408" cy="2406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125C9A-BFAA-44E3-9B64-F60E9112EF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2309" y="4132486"/>
              <a:ext cx="4407408" cy="216445"/>
              <a:chOff x="4700227" y="7459842"/>
              <a:chExt cx="3652838" cy="179388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BC907EB4-D237-4D40-95D5-C34155BDED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00227" y="7459842"/>
                <a:ext cx="2779713" cy="179388"/>
              </a:xfrm>
              <a:custGeom>
                <a:avLst/>
                <a:gdLst>
                  <a:gd name="T0" fmla="*/ 31 w 7721"/>
                  <a:gd name="T1" fmla="*/ 6 h 498"/>
                  <a:gd name="T2" fmla="*/ 505 w 7721"/>
                  <a:gd name="T3" fmla="*/ 350 h 498"/>
                  <a:gd name="T4" fmla="*/ 437 w 7721"/>
                  <a:gd name="T5" fmla="*/ 403 h 498"/>
                  <a:gd name="T6" fmla="*/ 316 w 7721"/>
                  <a:gd name="T7" fmla="*/ 189 h 498"/>
                  <a:gd name="T8" fmla="*/ 849 w 7721"/>
                  <a:gd name="T9" fmla="*/ 398 h 498"/>
                  <a:gd name="T10" fmla="*/ 632 w 7721"/>
                  <a:gd name="T11" fmla="*/ 113 h 498"/>
                  <a:gd name="T12" fmla="*/ 1300 w 7721"/>
                  <a:gd name="T13" fmla="*/ 220 h 498"/>
                  <a:gd name="T14" fmla="*/ 1382 w 7721"/>
                  <a:gd name="T15" fmla="*/ 102 h 498"/>
                  <a:gd name="T16" fmla="*/ 1092 w 7721"/>
                  <a:gd name="T17" fmla="*/ 392 h 498"/>
                  <a:gd name="T18" fmla="*/ 1732 w 7721"/>
                  <a:gd name="T19" fmla="*/ 327 h 498"/>
                  <a:gd name="T20" fmla="*/ 1653 w 7721"/>
                  <a:gd name="T21" fmla="*/ 231 h 498"/>
                  <a:gd name="T22" fmla="*/ 1727 w 7721"/>
                  <a:gd name="T23" fmla="*/ 372 h 498"/>
                  <a:gd name="T24" fmla="*/ 1569 w 7721"/>
                  <a:gd name="T25" fmla="*/ 155 h 498"/>
                  <a:gd name="T26" fmla="*/ 1885 w 7721"/>
                  <a:gd name="T27" fmla="*/ 0 h 498"/>
                  <a:gd name="T28" fmla="*/ 2215 w 7721"/>
                  <a:gd name="T29" fmla="*/ 127 h 498"/>
                  <a:gd name="T30" fmla="*/ 2268 w 7721"/>
                  <a:gd name="T31" fmla="*/ 113 h 498"/>
                  <a:gd name="T32" fmla="*/ 2342 w 7721"/>
                  <a:gd name="T33" fmla="*/ 319 h 498"/>
                  <a:gd name="T34" fmla="*/ 2624 w 7721"/>
                  <a:gd name="T35" fmla="*/ 161 h 498"/>
                  <a:gd name="T36" fmla="*/ 2565 w 7721"/>
                  <a:gd name="T37" fmla="*/ 257 h 498"/>
                  <a:gd name="T38" fmla="*/ 2881 w 7721"/>
                  <a:gd name="T39" fmla="*/ 350 h 498"/>
                  <a:gd name="T40" fmla="*/ 3056 w 7721"/>
                  <a:gd name="T41" fmla="*/ 324 h 498"/>
                  <a:gd name="T42" fmla="*/ 3301 w 7721"/>
                  <a:gd name="T43" fmla="*/ 378 h 498"/>
                  <a:gd name="T44" fmla="*/ 3352 w 7721"/>
                  <a:gd name="T45" fmla="*/ 265 h 498"/>
                  <a:gd name="T46" fmla="*/ 3363 w 7721"/>
                  <a:gd name="T47" fmla="*/ 152 h 498"/>
                  <a:gd name="T48" fmla="*/ 3346 w 7721"/>
                  <a:gd name="T49" fmla="*/ 322 h 498"/>
                  <a:gd name="T50" fmla="*/ 3473 w 7721"/>
                  <a:gd name="T51" fmla="*/ 387 h 498"/>
                  <a:gd name="T52" fmla="*/ 3631 w 7721"/>
                  <a:gd name="T53" fmla="*/ 200 h 498"/>
                  <a:gd name="T54" fmla="*/ 3722 w 7721"/>
                  <a:gd name="T55" fmla="*/ 381 h 498"/>
                  <a:gd name="T56" fmla="*/ 3818 w 7721"/>
                  <a:gd name="T57" fmla="*/ 367 h 498"/>
                  <a:gd name="T58" fmla="*/ 3603 w 7721"/>
                  <a:gd name="T59" fmla="*/ 319 h 498"/>
                  <a:gd name="T60" fmla="*/ 4131 w 7721"/>
                  <a:gd name="T61" fmla="*/ 183 h 498"/>
                  <a:gd name="T62" fmla="*/ 4182 w 7721"/>
                  <a:gd name="T63" fmla="*/ 104 h 498"/>
                  <a:gd name="T64" fmla="*/ 3950 w 7721"/>
                  <a:gd name="T65" fmla="*/ 392 h 498"/>
                  <a:gd name="T66" fmla="*/ 4506 w 7721"/>
                  <a:gd name="T67" fmla="*/ 381 h 498"/>
                  <a:gd name="T68" fmla="*/ 4410 w 7721"/>
                  <a:gd name="T69" fmla="*/ 141 h 498"/>
                  <a:gd name="T70" fmla="*/ 4729 w 7721"/>
                  <a:gd name="T71" fmla="*/ 395 h 498"/>
                  <a:gd name="T72" fmla="*/ 4760 w 7721"/>
                  <a:gd name="T73" fmla="*/ 116 h 498"/>
                  <a:gd name="T74" fmla="*/ 5092 w 7721"/>
                  <a:gd name="T75" fmla="*/ 152 h 498"/>
                  <a:gd name="T76" fmla="*/ 5253 w 7721"/>
                  <a:gd name="T77" fmla="*/ 141 h 498"/>
                  <a:gd name="T78" fmla="*/ 5245 w 7721"/>
                  <a:gd name="T79" fmla="*/ 381 h 498"/>
                  <a:gd name="T80" fmla="*/ 5360 w 7721"/>
                  <a:gd name="T81" fmla="*/ 398 h 498"/>
                  <a:gd name="T82" fmla="*/ 5696 w 7721"/>
                  <a:gd name="T83" fmla="*/ 347 h 498"/>
                  <a:gd name="T84" fmla="*/ 5851 w 7721"/>
                  <a:gd name="T85" fmla="*/ 308 h 498"/>
                  <a:gd name="T86" fmla="*/ 5851 w 7721"/>
                  <a:gd name="T87" fmla="*/ 144 h 498"/>
                  <a:gd name="T88" fmla="*/ 6165 w 7721"/>
                  <a:gd name="T89" fmla="*/ 234 h 498"/>
                  <a:gd name="T90" fmla="*/ 6198 w 7721"/>
                  <a:gd name="T91" fmla="*/ 260 h 498"/>
                  <a:gd name="T92" fmla="*/ 6024 w 7721"/>
                  <a:gd name="T93" fmla="*/ 395 h 498"/>
                  <a:gd name="T94" fmla="*/ 6376 w 7721"/>
                  <a:gd name="T95" fmla="*/ 130 h 498"/>
                  <a:gd name="T96" fmla="*/ 6297 w 7721"/>
                  <a:gd name="T97" fmla="*/ 395 h 498"/>
                  <a:gd name="T98" fmla="*/ 6718 w 7721"/>
                  <a:gd name="T99" fmla="*/ 133 h 498"/>
                  <a:gd name="T100" fmla="*/ 6613 w 7721"/>
                  <a:gd name="T101" fmla="*/ 350 h 498"/>
                  <a:gd name="T102" fmla="*/ 6554 w 7721"/>
                  <a:gd name="T103" fmla="*/ 254 h 498"/>
                  <a:gd name="T104" fmla="*/ 6918 w 7721"/>
                  <a:gd name="T105" fmla="*/ 183 h 498"/>
                  <a:gd name="T106" fmla="*/ 6952 w 7721"/>
                  <a:gd name="T107" fmla="*/ 121 h 498"/>
                  <a:gd name="T108" fmla="*/ 7229 w 7721"/>
                  <a:gd name="T109" fmla="*/ 347 h 498"/>
                  <a:gd name="T110" fmla="*/ 7296 w 7721"/>
                  <a:gd name="T111" fmla="*/ 107 h 498"/>
                  <a:gd name="T112" fmla="*/ 7398 w 7721"/>
                  <a:gd name="T113" fmla="*/ 350 h 498"/>
                  <a:gd name="T114" fmla="*/ 7652 w 7721"/>
                  <a:gd name="T115" fmla="*/ 364 h 498"/>
                  <a:gd name="T116" fmla="*/ 7542 w 7721"/>
                  <a:gd name="T117" fmla="*/ 113 h 498"/>
                  <a:gd name="T118" fmla="*/ 7652 w 7721"/>
                  <a:gd name="T119" fmla="*/ 36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21" h="498">
                    <a:moveTo>
                      <a:pt x="31" y="3"/>
                    </a:moveTo>
                    <a:lnTo>
                      <a:pt x="163" y="214"/>
                    </a:lnTo>
                    <a:cubicBezTo>
                      <a:pt x="186" y="178"/>
                      <a:pt x="208" y="144"/>
                      <a:pt x="231" y="110"/>
                    </a:cubicBezTo>
                    <a:cubicBezTo>
                      <a:pt x="254" y="76"/>
                      <a:pt x="276" y="39"/>
                      <a:pt x="299" y="6"/>
                    </a:cubicBezTo>
                    <a:lnTo>
                      <a:pt x="330" y="6"/>
                    </a:lnTo>
                    <a:lnTo>
                      <a:pt x="180" y="245"/>
                    </a:lnTo>
                    <a:lnTo>
                      <a:pt x="180" y="401"/>
                    </a:lnTo>
                    <a:lnTo>
                      <a:pt x="149" y="401"/>
                    </a:lnTo>
                    <a:lnTo>
                      <a:pt x="149" y="245"/>
                    </a:lnTo>
                    <a:lnTo>
                      <a:pt x="0" y="6"/>
                    </a:lnTo>
                    <a:lnTo>
                      <a:pt x="31" y="6"/>
                    </a:lnTo>
                    <a:lnTo>
                      <a:pt x="31" y="3"/>
                    </a:lnTo>
                    <a:close/>
                    <a:moveTo>
                      <a:pt x="344" y="200"/>
                    </a:moveTo>
                    <a:cubicBezTo>
                      <a:pt x="349" y="183"/>
                      <a:pt x="355" y="173"/>
                      <a:pt x="364" y="161"/>
                    </a:cubicBezTo>
                    <a:cubicBezTo>
                      <a:pt x="372" y="150"/>
                      <a:pt x="383" y="141"/>
                      <a:pt x="395" y="138"/>
                    </a:cubicBezTo>
                    <a:cubicBezTo>
                      <a:pt x="406" y="133"/>
                      <a:pt x="420" y="130"/>
                      <a:pt x="434" y="130"/>
                    </a:cubicBezTo>
                    <a:cubicBezTo>
                      <a:pt x="448" y="130"/>
                      <a:pt x="462" y="133"/>
                      <a:pt x="474" y="138"/>
                    </a:cubicBezTo>
                    <a:cubicBezTo>
                      <a:pt x="485" y="144"/>
                      <a:pt x="496" y="152"/>
                      <a:pt x="505" y="161"/>
                    </a:cubicBezTo>
                    <a:cubicBezTo>
                      <a:pt x="513" y="172"/>
                      <a:pt x="522" y="183"/>
                      <a:pt x="524" y="200"/>
                    </a:cubicBezTo>
                    <a:cubicBezTo>
                      <a:pt x="530" y="217"/>
                      <a:pt x="533" y="234"/>
                      <a:pt x="533" y="257"/>
                    </a:cubicBezTo>
                    <a:cubicBezTo>
                      <a:pt x="533" y="276"/>
                      <a:pt x="530" y="296"/>
                      <a:pt x="524" y="310"/>
                    </a:cubicBezTo>
                    <a:cubicBezTo>
                      <a:pt x="519" y="327"/>
                      <a:pt x="513" y="339"/>
                      <a:pt x="505" y="350"/>
                    </a:cubicBezTo>
                    <a:cubicBezTo>
                      <a:pt x="496" y="361"/>
                      <a:pt x="485" y="370"/>
                      <a:pt x="474" y="372"/>
                    </a:cubicBezTo>
                    <a:cubicBezTo>
                      <a:pt x="462" y="378"/>
                      <a:pt x="448" y="381"/>
                      <a:pt x="434" y="381"/>
                    </a:cubicBezTo>
                    <a:cubicBezTo>
                      <a:pt x="420" y="381"/>
                      <a:pt x="406" y="378"/>
                      <a:pt x="395" y="372"/>
                    </a:cubicBezTo>
                    <a:cubicBezTo>
                      <a:pt x="383" y="367"/>
                      <a:pt x="372" y="358"/>
                      <a:pt x="364" y="350"/>
                    </a:cubicBezTo>
                    <a:cubicBezTo>
                      <a:pt x="355" y="339"/>
                      <a:pt x="347" y="327"/>
                      <a:pt x="341" y="310"/>
                    </a:cubicBezTo>
                    <a:cubicBezTo>
                      <a:pt x="338" y="293"/>
                      <a:pt x="335" y="274"/>
                      <a:pt x="335" y="254"/>
                    </a:cubicBezTo>
                    <a:cubicBezTo>
                      <a:pt x="335" y="234"/>
                      <a:pt x="338" y="214"/>
                      <a:pt x="344" y="200"/>
                    </a:cubicBezTo>
                    <a:close/>
                    <a:moveTo>
                      <a:pt x="316" y="319"/>
                    </a:moveTo>
                    <a:cubicBezTo>
                      <a:pt x="321" y="339"/>
                      <a:pt x="333" y="353"/>
                      <a:pt x="344" y="367"/>
                    </a:cubicBezTo>
                    <a:cubicBezTo>
                      <a:pt x="355" y="378"/>
                      <a:pt x="369" y="389"/>
                      <a:pt x="386" y="395"/>
                    </a:cubicBezTo>
                    <a:cubicBezTo>
                      <a:pt x="403" y="401"/>
                      <a:pt x="420" y="403"/>
                      <a:pt x="437" y="403"/>
                    </a:cubicBezTo>
                    <a:cubicBezTo>
                      <a:pt x="457" y="403"/>
                      <a:pt x="474" y="401"/>
                      <a:pt x="488" y="395"/>
                    </a:cubicBezTo>
                    <a:cubicBezTo>
                      <a:pt x="505" y="389"/>
                      <a:pt x="519" y="379"/>
                      <a:pt x="530" y="367"/>
                    </a:cubicBezTo>
                    <a:cubicBezTo>
                      <a:pt x="541" y="356"/>
                      <a:pt x="550" y="339"/>
                      <a:pt x="558" y="319"/>
                    </a:cubicBezTo>
                    <a:cubicBezTo>
                      <a:pt x="564" y="299"/>
                      <a:pt x="567" y="279"/>
                      <a:pt x="567" y="254"/>
                    </a:cubicBezTo>
                    <a:cubicBezTo>
                      <a:pt x="567" y="229"/>
                      <a:pt x="564" y="206"/>
                      <a:pt x="558" y="189"/>
                    </a:cubicBezTo>
                    <a:cubicBezTo>
                      <a:pt x="553" y="169"/>
                      <a:pt x="541" y="155"/>
                      <a:pt x="530" y="141"/>
                    </a:cubicBezTo>
                    <a:cubicBezTo>
                      <a:pt x="519" y="130"/>
                      <a:pt x="505" y="119"/>
                      <a:pt x="488" y="113"/>
                    </a:cubicBezTo>
                    <a:cubicBezTo>
                      <a:pt x="471" y="108"/>
                      <a:pt x="454" y="104"/>
                      <a:pt x="437" y="104"/>
                    </a:cubicBezTo>
                    <a:cubicBezTo>
                      <a:pt x="417" y="104"/>
                      <a:pt x="400" y="107"/>
                      <a:pt x="386" y="113"/>
                    </a:cubicBezTo>
                    <a:cubicBezTo>
                      <a:pt x="369" y="118"/>
                      <a:pt x="355" y="130"/>
                      <a:pt x="344" y="141"/>
                    </a:cubicBezTo>
                    <a:cubicBezTo>
                      <a:pt x="333" y="152"/>
                      <a:pt x="321" y="169"/>
                      <a:pt x="316" y="189"/>
                    </a:cubicBezTo>
                    <a:cubicBezTo>
                      <a:pt x="307" y="206"/>
                      <a:pt x="304" y="229"/>
                      <a:pt x="304" y="254"/>
                    </a:cubicBezTo>
                    <a:cubicBezTo>
                      <a:pt x="304" y="279"/>
                      <a:pt x="307" y="299"/>
                      <a:pt x="316" y="319"/>
                    </a:cubicBezTo>
                    <a:close/>
                    <a:moveTo>
                      <a:pt x="632" y="305"/>
                    </a:moveTo>
                    <a:cubicBezTo>
                      <a:pt x="632" y="322"/>
                      <a:pt x="634" y="336"/>
                      <a:pt x="640" y="350"/>
                    </a:cubicBezTo>
                    <a:cubicBezTo>
                      <a:pt x="646" y="361"/>
                      <a:pt x="651" y="373"/>
                      <a:pt x="660" y="381"/>
                    </a:cubicBezTo>
                    <a:cubicBezTo>
                      <a:pt x="668" y="390"/>
                      <a:pt x="680" y="395"/>
                      <a:pt x="691" y="401"/>
                    </a:cubicBezTo>
                    <a:cubicBezTo>
                      <a:pt x="702" y="403"/>
                      <a:pt x="716" y="406"/>
                      <a:pt x="730" y="406"/>
                    </a:cubicBezTo>
                    <a:cubicBezTo>
                      <a:pt x="747" y="406"/>
                      <a:pt x="767" y="401"/>
                      <a:pt x="781" y="392"/>
                    </a:cubicBezTo>
                    <a:cubicBezTo>
                      <a:pt x="798" y="384"/>
                      <a:pt x="812" y="370"/>
                      <a:pt x="821" y="353"/>
                    </a:cubicBezTo>
                    <a:lnTo>
                      <a:pt x="824" y="398"/>
                    </a:lnTo>
                    <a:lnTo>
                      <a:pt x="849" y="398"/>
                    </a:lnTo>
                    <a:lnTo>
                      <a:pt x="849" y="113"/>
                    </a:lnTo>
                    <a:lnTo>
                      <a:pt x="821" y="113"/>
                    </a:lnTo>
                    <a:lnTo>
                      <a:pt x="821" y="288"/>
                    </a:lnTo>
                    <a:cubicBezTo>
                      <a:pt x="821" y="302"/>
                      <a:pt x="818" y="313"/>
                      <a:pt x="815" y="324"/>
                    </a:cubicBezTo>
                    <a:cubicBezTo>
                      <a:pt x="812" y="336"/>
                      <a:pt x="804" y="344"/>
                      <a:pt x="798" y="353"/>
                    </a:cubicBezTo>
                    <a:cubicBezTo>
                      <a:pt x="790" y="361"/>
                      <a:pt x="781" y="367"/>
                      <a:pt x="773" y="372"/>
                    </a:cubicBezTo>
                    <a:cubicBezTo>
                      <a:pt x="761" y="378"/>
                      <a:pt x="750" y="381"/>
                      <a:pt x="739" y="381"/>
                    </a:cubicBezTo>
                    <a:cubicBezTo>
                      <a:pt x="716" y="381"/>
                      <a:pt x="697" y="375"/>
                      <a:pt x="685" y="361"/>
                    </a:cubicBezTo>
                    <a:cubicBezTo>
                      <a:pt x="671" y="350"/>
                      <a:pt x="666" y="330"/>
                      <a:pt x="666" y="305"/>
                    </a:cubicBezTo>
                    <a:lnTo>
                      <a:pt x="666" y="113"/>
                    </a:lnTo>
                    <a:lnTo>
                      <a:pt x="632" y="113"/>
                    </a:lnTo>
                    <a:lnTo>
                      <a:pt x="632" y="305"/>
                    </a:lnTo>
                    <a:close/>
                    <a:moveTo>
                      <a:pt x="1126" y="220"/>
                    </a:moveTo>
                    <a:cubicBezTo>
                      <a:pt x="1126" y="206"/>
                      <a:pt x="1128" y="195"/>
                      <a:pt x="1131" y="183"/>
                    </a:cubicBezTo>
                    <a:cubicBezTo>
                      <a:pt x="1134" y="172"/>
                      <a:pt x="1140" y="164"/>
                      <a:pt x="1148" y="155"/>
                    </a:cubicBezTo>
                    <a:cubicBezTo>
                      <a:pt x="1157" y="147"/>
                      <a:pt x="1165" y="141"/>
                      <a:pt x="1174" y="135"/>
                    </a:cubicBezTo>
                    <a:cubicBezTo>
                      <a:pt x="1182" y="130"/>
                      <a:pt x="1193" y="127"/>
                      <a:pt x="1205" y="127"/>
                    </a:cubicBezTo>
                    <a:cubicBezTo>
                      <a:pt x="1227" y="127"/>
                      <a:pt x="1243" y="133"/>
                      <a:pt x="1255" y="144"/>
                    </a:cubicBezTo>
                    <a:cubicBezTo>
                      <a:pt x="1266" y="155"/>
                      <a:pt x="1272" y="175"/>
                      <a:pt x="1272" y="200"/>
                    </a:cubicBezTo>
                    <a:lnTo>
                      <a:pt x="1272" y="395"/>
                    </a:lnTo>
                    <a:lnTo>
                      <a:pt x="1300" y="395"/>
                    </a:lnTo>
                    <a:lnTo>
                      <a:pt x="1300" y="220"/>
                    </a:lnTo>
                    <a:cubicBezTo>
                      <a:pt x="1300" y="206"/>
                      <a:pt x="1303" y="195"/>
                      <a:pt x="1306" y="183"/>
                    </a:cubicBezTo>
                    <a:cubicBezTo>
                      <a:pt x="1309" y="172"/>
                      <a:pt x="1315" y="164"/>
                      <a:pt x="1323" y="155"/>
                    </a:cubicBezTo>
                    <a:cubicBezTo>
                      <a:pt x="1332" y="147"/>
                      <a:pt x="1339" y="141"/>
                      <a:pt x="1348" y="135"/>
                    </a:cubicBezTo>
                    <a:cubicBezTo>
                      <a:pt x="1356" y="130"/>
                      <a:pt x="1368" y="127"/>
                      <a:pt x="1380" y="127"/>
                    </a:cubicBezTo>
                    <a:cubicBezTo>
                      <a:pt x="1402" y="127"/>
                      <a:pt x="1418" y="133"/>
                      <a:pt x="1430" y="144"/>
                    </a:cubicBezTo>
                    <a:cubicBezTo>
                      <a:pt x="1441" y="155"/>
                      <a:pt x="1447" y="175"/>
                      <a:pt x="1447" y="200"/>
                    </a:cubicBezTo>
                    <a:lnTo>
                      <a:pt x="1447" y="395"/>
                    </a:lnTo>
                    <a:lnTo>
                      <a:pt x="1475" y="395"/>
                    </a:lnTo>
                    <a:lnTo>
                      <a:pt x="1475" y="200"/>
                    </a:lnTo>
                    <a:cubicBezTo>
                      <a:pt x="1475" y="169"/>
                      <a:pt x="1467" y="144"/>
                      <a:pt x="1450" y="127"/>
                    </a:cubicBezTo>
                    <a:cubicBezTo>
                      <a:pt x="1433" y="110"/>
                      <a:pt x="1411" y="102"/>
                      <a:pt x="1382" y="102"/>
                    </a:cubicBezTo>
                    <a:cubicBezTo>
                      <a:pt x="1374" y="102"/>
                      <a:pt x="1365" y="102"/>
                      <a:pt x="1357" y="104"/>
                    </a:cubicBezTo>
                    <a:cubicBezTo>
                      <a:pt x="1348" y="107"/>
                      <a:pt x="1340" y="110"/>
                      <a:pt x="1332" y="116"/>
                    </a:cubicBezTo>
                    <a:cubicBezTo>
                      <a:pt x="1323" y="121"/>
                      <a:pt x="1315" y="127"/>
                      <a:pt x="1309" y="133"/>
                    </a:cubicBezTo>
                    <a:cubicBezTo>
                      <a:pt x="1300" y="141"/>
                      <a:pt x="1295" y="149"/>
                      <a:pt x="1292" y="158"/>
                    </a:cubicBezTo>
                    <a:cubicBezTo>
                      <a:pt x="1286" y="138"/>
                      <a:pt x="1275" y="125"/>
                      <a:pt x="1261" y="116"/>
                    </a:cubicBezTo>
                    <a:cubicBezTo>
                      <a:pt x="1247" y="108"/>
                      <a:pt x="1230" y="102"/>
                      <a:pt x="1207" y="102"/>
                    </a:cubicBezTo>
                    <a:cubicBezTo>
                      <a:pt x="1190" y="102"/>
                      <a:pt x="1174" y="107"/>
                      <a:pt x="1159" y="113"/>
                    </a:cubicBezTo>
                    <a:cubicBezTo>
                      <a:pt x="1142" y="121"/>
                      <a:pt x="1131" y="135"/>
                      <a:pt x="1120" y="152"/>
                    </a:cubicBezTo>
                    <a:lnTo>
                      <a:pt x="1117" y="107"/>
                    </a:lnTo>
                    <a:lnTo>
                      <a:pt x="1092" y="107"/>
                    </a:lnTo>
                    <a:lnTo>
                      <a:pt x="1092" y="392"/>
                    </a:lnTo>
                    <a:lnTo>
                      <a:pt x="1126" y="392"/>
                    </a:lnTo>
                    <a:lnTo>
                      <a:pt x="1126" y="220"/>
                    </a:lnTo>
                    <a:close/>
                    <a:moveTo>
                      <a:pt x="1600" y="364"/>
                    </a:moveTo>
                    <a:cubicBezTo>
                      <a:pt x="1586" y="355"/>
                      <a:pt x="1580" y="341"/>
                      <a:pt x="1580" y="322"/>
                    </a:cubicBezTo>
                    <a:cubicBezTo>
                      <a:pt x="1580" y="313"/>
                      <a:pt x="1580" y="305"/>
                      <a:pt x="1583" y="299"/>
                    </a:cubicBezTo>
                    <a:cubicBezTo>
                      <a:pt x="1586" y="293"/>
                      <a:pt x="1591" y="285"/>
                      <a:pt x="1597" y="279"/>
                    </a:cubicBezTo>
                    <a:cubicBezTo>
                      <a:pt x="1602" y="274"/>
                      <a:pt x="1614" y="268"/>
                      <a:pt x="1622" y="265"/>
                    </a:cubicBezTo>
                    <a:cubicBezTo>
                      <a:pt x="1633" y="262"/>
                      <a:pt x="1648" y="257"/>
                      <a:pt x="1665" y="254"/>
                    </a:cubicBezTo>
                    <a:lnTo>
                      <a:pt x="1741" y="240"/>
                    </a:lnTo>
                    <a:lnTo>
                      <a:pt x="1741" y="293"/>
                    </a:lnTo>
                    <a:cubicBezTo>
                      <a:pt x="1741" y="305"/>
                      <a:pt x="1738" y="316"/>
                      <a:pt x="1732" y="327"/>
                    </a:cubicBezTo>
                    <a:cubicBezTo>
                      <a:pt x="1727" y="339"/>
                      <a:pt x="1721" y="347"/>
                      <a:pt x="1713" y="353"/>
                    </a:cubicBezTo>
                    <a:cubicBezTo>
                      <a:pt x="1704" y="361"/>
                      <a:pt x="1693" y="367"/>
                      <a:pt x="1684" y="370"/>
                    </a:cubicBezTo>
                    <a:cubicBezTo>
                      <a:pt x="1673" y="378"/>
                      <a:pt x="1662" y="378"/>
                      <a:pt x="1650" y="378"/>
                    </a:cubicBezTo>
                    <a:cubicBezTo>
                      <a:pt x="1628" y="378"/>
                      <a:pt x="1611" y="372"/>
                      <a:pt x="1600" y="364"/>
                    </a:cubicBezTo>
                    <a:close/>
                    <a:moveTo>
                      <a:pt x="1586" y="186"/>
                    </a:moveTo>
                    <a:cubicBezTo>
                      <a:pt x="1588" y="169"/>
                      <a:pt x="1594" y="155"/>
                      <a:pt x="1608" y="144"/>
                    </a:cubicBezTo>
                    <a:cubicBezTo>
                      <a:pt x="1622" y="133"/>
                      <a:pt x="1639" y="127"/>
                      <a:pt x="1662" y="127"/>
                    </a:cubicBezTo>
                    <a:cubicBezTo>
                      <a:pt x="1687" y="127"/>
                      <a:pt x="1704" y="133"/>
                      <a:pt x="1718" y="144"/>
                    </a:cubicBezTo>
                    <a:cubicBezTo>
                      <a:pt x="1732" y="155"/>
                      <a:pt x="1738" y="172"/>
                      <a:pt x="1738" y="192"/>
                    </a:cubicBezTo>
                    <a:lnTo>
                      <a:pt x="1738" y="217"/>
                    </a:lnTo>
                    <a:lnTo>
                      <a:pt x="1653" y="231"/>
                    </a:lnTo>
                    <a:cubicBezTo>
                      <a:pt x="1633" y="234"/>
                      <a:pt x="1616" y="240"/>
                      <a:pt x="1602" y="245"/>
                    </a:cubicBezTo>
                    <a:cubicBezTo>
                      <a:pt x="1587" y="251"/>
                      <a:pt x="1577" y="257"/>
                      <a:pt x="1569" y="265"/>
                    </a:cubicBezTo>
                    <a:cubicBezTo>
                      <a:pt x="1560" y="274"/>
                      <a:pt x="1554" y="282"/>
                      <a:pt x="1549" y="291"/>
                    </a:cubicBezTo>
                    <a:cubicBezTo>
                      <a:pt x="1546" y="299"/>
                      <a:pt x="1543" y="310"/>
                      <a:pt x="1543" y="324"/>
                    </a:cubicBezTo>
                    <a:cubicBezTo>
                      <a:pt x="1543" y="339"/>
                      <a:pt x="1546" y="350"/>
                      <a:pt x="1552" y="358"/>
                    </a:cubicBezTo>
                    <a:cubicBezTo>
                      <a:pt x="1557" y="367"/>
                      <a:pt x="1563" y="375"/>
                      <a:pt x="1571" y="384"/>
                    </a:cubicBezTo>
                    <a:cubicBezTo>
                      <a:pt x="1580" y="389"/>
                      <a:pt x="1588" y="395"/>
                      <a:pt x="1602" y="401"/>
                    </a:cubicBezTo>
                    <a:cubicBezTo>
                      <a:pt x="1614" y="403"/>
                      <a:pt x="1628" y="406"/>
                      <a:pt x="1642" y="406"/>
                    </a:cubicBezTo>
                    <a:cubicBezTo>
                      <a:pt x="1656" y="406"/>
                      <a:pt x="1667" y="403"/>
                      <a:pt x="1676" y="401"/>
                    </a:cubicBezTo>
                    <a:cubicBezTo>
                      <a:pt x="1687" y="398"/>
                      <a:pt x="1695" y="395"/>
                      <a:pt x="1704" y="389"/>
                    </a:cubicBezTo>
                    <a:cubicBezTo>
                      <a:pt x="1712" y="384"/>
                      <a:pt x="1721" y="378"/>
                      <a:pt x="1727" y="372"/>
                    </a:cubicBezTo>
                    <a:cubicBezTo>
                      <a:pt x="1732" y="367"/>
                      <a:pt x="1738" y="358"/>
                      <a:pt x="1744" y="353"/>
                    </a:cubicBezTo>
                    <a:lnTo>
                      <a:pt x="1749" y="401"/>
                    </a:lnTo>
                    <a:lnTo>
                      <a:pt x="1775" y="401"/>
                    </a:lnTo>
                    <a:lnTo>
                      <a:pt x="1775" y="200"/>
                    </a:lnTo>
                    <a:cubicBezTo>
                      <a:pt x="1775" y="186"/>
                      <a:pt x="1772" y="172"/>
                      <a:pt x="1766" y="161"/>
                    </a:cubicBezTo>
                    <a:cubicBezTo>
                      <a:pt x="1760" y="149"/>
                      <a:pt x="1755" y="138"/>
                      <a:pt x="1744" y="133"/>
                    </a:cubicBezTo>
                    <a:cubicBezTo>
                      <a:pt x="1735" y="124"/>
                      <a:pt x="1724" y="119"/>
                      <a:pt x="1710" y="113"/>
                    </a:cubicBezTo>
                    <a:cubicBezTo>
                      <a:pt x="1696" y="108"/>
                      <a:pt x="1681" y="107"/>
                      <a:pt x="1667" y="107"/>
                    </a:cubicBezTo>
                    <a:cubicBezTo>
                      <a:pt x="1653" y="107"/>
                      <a:pt x="1636" y="110"/>
                      <a:pt x="1625" y="113"/>
                    </a:cubicBezTo>
                    <a:cubicBezTo>
                      <a:pt x="1611" y="116"/>
                      <a:pt x="1600" y="121"/>
                      <a:pt x="1591" y="130"/>
                    </a:cubicBezTo>
                    <a:cubicBezTo>
                      <a:pt x="1583" y="138"/>
                      <a:pt x="1574" y="147"/>
                      <a:pt x="1569" y="155"/>
                    </a:cubicBezTo>
                    <a:cubicBezTo>
                      <a:pt x="1563" y="166"/>
                      <a:pt x="1560" y="178"/>
                      <a:pt x="1557" y="189"/>
                    </a:cubicBezTo>
                    <a:lnTo>
                      <a:pt x="1586" y="189"/>
                    </a:lnTo>
                    <a:lnTo>
                      <a:pt x="1586" y="186"/>
                    </a:lnTo>
                    <a:close/>
                    <a:moveTo>
                      <a:pt x="1882" y="245"/>
                    </a:moveTo>
                    <a:lnTo>
                      <a:pt x="2037" y="395"/>
                    </a:lnTo>
                    <a:lnTo>
                      <a:pt x="2077" y="395"/>
                    </a:lnTo>
                    <a:lnTo>
                      <a:pt x="1913" y="234"/>
                    </a:lnTo>
                    <a:lnTo>
                      <a:pt x="2060" y="110"/>
                    </a:lnTo>
                    <a:lnTo>
                      <a:pt x="2020" y="110"/>
                    </a:lnTo>
                    <a:lnTo>
                      <a:pt x="1885" y="226"/>
                    </a:lnTo>
                    <a:lnTo>
                      <a:pt x="1885" y="0"/>
                    </a:lnTo>
                    <a:lnTo>
                      <a:pt x="1856" y="0"/>
                    </a:lnTo>
                    <a:lnTo>
                      <a:pt x="1856" y="392"/>
                    </a:lnTo>
                    <a:lnTo>
                      <a:pt x="1882" y="392"/>
                    </a:lnTo>
                    <a:lnTo>
                      <a:pt x="1882" y="245"/>
                    </a:lnTo>
                    <a:close/>
                    <a:moveTo>
                      <a:pt x="2252" y="133"/>
                    </a:moveTo>
                    <a:cubicBezTo>
                      <a:pt x="2263" y="138"/>
                      <a:pt x="2274" y="144"/>
                      <a:pt x="2283" y="152"/>
                    </a:cubicBezTo>
                    <a:cubicBezTo>
                      <a:pt x="2291" y="161"/>
                      <a:pt x="2299" y="172"/>
                      <a:pt x="2302" y="186"/>
                    </a:cubicBezTo>
                    <a:cubicBezTo>
                      <a:pt x="2308" y="200"/>
                      <a:pt x="2311" y="217"/>
                      <a:pt x="2311" y="234"/>
                    </a:cubicBezTo>
                    <a:lnTo>
                      <a:pt x="2113" y="234"/>
                    </a:lnTo>
                    <a:cubicBezTo>
                      <a:pt x="2116" y="197"/>
                      <a:pt x="2127" y="172"/>
                      <a:pt x="2144" y="152"/>
                    </a:cubicBezTo>
                    <a:cubicBezTo>
                      <a:pt x="2167" y="135"/>
                      <a:pt x="2189" y="127"/>
                      <a:pt x="2215" y="127"/>
                    </a:cubicBezTo>
                    <a:cubicBezTo>
                      <a:pt x="2229" y="127"/>
                      <a:pt x="2240" y="130"/>
                      <a:pt x="2252" y="133"/>
                    </a:cubicBezTo>
                    <a:close/>
                    <a:moveTo>
                      <a:pt x="2277" y="364"/>
                    </a:moveTo>
                    <a:cubicBezTo>
                      <a:pt x="2263" y="375"/>
                      <a:pt x="2243" y="381"/>
                      <a:pt x="2220" y="381"/>
                    </a:cubicBezTo>
                    <a:cubicBezTo>
                      <a:pt x="2206" y="381"/>
                      <a:pt x="2192" y="378"/>
                      <a:pt x="2181" y="372"/>
                    </a:cubicBezTo>
                    <a:cubicBezTo>
                      <a:pt x="2170" y="367"/>
                      <a:pt x="2158" y="361"/>
                      <a:pt x="2147" y="350"/>
                    </a:cubicBezTo>
                    <a:cubicBezTo>
                      <a:pt x="2139" y="341"/>
                      <a:pt x="2130" y="327"/>
                      <a:pt x="2125" y="313"/>
                    </a:cubicBezTo>
                    <a:cubicBezTo>
                      <a:pt x="2119" y="299"/>
                      <a:pt x="2116" y="282"/>
                      <a:pt x="2116" y="260"/>
                    </a:cubicBezTo>
                    <a:lnTo>
                      <a:pt x="2345" y="260"/>
                    </a:lnTo>
                    <a:cubicBezTo>
                      <a:pt x="2345" y="231"/>
                      <a:pt x="2342" y="209"/>
                      <a:pt x="2336" y="189"/>
                    </a:cubicBezTo>
                    <a:cubicBezTo>
                      <a:pt x="2331" y="169"/>
                      <a:pt x="2319" y="152"/>
                      <a:pt x="2308" y="141"/>
                    </a:cubicBezTo>
                    <a:cubicBezTo>
                      <a:pt x="2297" y="127"/>
                      <a:pt x="2283" y="118"/>
                      <a:pt x="2268" y="113"/>
                    </a:cubicBezTo>
                    <a:cubicBezTo>
                      <a:pt x="2252" y="107"/>
                      <a:pt x="2235" y="104"/>
                      <a:pt x="2218" y="104"/>
                    </a:cubicBezTo>
                    <a:cubicBezTo>
                      <a:pt x="2201" y="104"/>
                      <a:pt x="2184" y="107"/>
                      <a:pt x="2167" y="113"/>
                    </a:cubicBezTo>
                    <a:cubicBezTo>
                      <a:pt x="2150" y="118"/>
                      <a:pt x="2139" y="130"/>
                      <a:pt x="2125" y="141"/>
                    </a:cubicBezTo>
                    <a:cubicBezTo>
                      <a:pt x="2113" y="155"/>
                      <a:pt x="2105" y="169"/>
                      <a:pt x="2096" y="189"/>
                    </a:cubicBezTo>
                    <a:cubicBezTo>
                      <a:pt x="2091" y="209"/>
                      <a:pt x="2088" y="229"/>
                      <a:pt x="2088" y="254"/>
                    </a:cubicBezTo>
                    <a:cubicBezTo>
                      <a:pt x="2088" y="279"/>
                      <a:pt x="2091" y="299"/>
                      <a:pt x="2099" y="319"/>
                    </a:cubicBezTo>
                    <a:cubicBezTo>
                      <a:pt x="2105" y="339"/>
                      <a:pt x="2115" y="353"/>
                      <a:pt x="2127" y="367"/>
                    </a:cubicBezTo>
                    <a:cubicBezTo>
                      <a:pt x="2138" y="381"/>
                      <a:pt x="2153" y="389"/>
                      <a:pt x="2170" y="395"/>
                    </a:cubicBezTo>
                    <a:cubicBezTo>
                      <a:pt x="2187" y="401"/>
                      <a:pt x="2204" y="403"/>
                      <a:pt x="2223" y="403"/>
                    </a:cubicBezTo>
                    <a:cubicBezTo>
                      <a:pt x="2254" y="403"/>
                      <a:pt x="2279" y="395"/>
                      <a:pt x="2299" y="381"/>
                    </a:cubicBezTo>
                    <a:cubicBezTo>
                      <a:pt x="2318" y="367"/>
                      <a:pt x="2333" y="344"/>
                      <a:pt x="2342" y="319"/>
                    </a:cubicBezTo>
                    <a:lnTo>
                      <a:pt x="2308" y="319"/>
                    </a:lnTo>
                    <a:cubicBezTo>
                      <a:pt x="2302" y="339"/>
                      <a:pt x="2291" y="353"/>
                      <a:pt x="2277" y="364"/>
                    </a:cubicBezTo>
                    <a:close/>
                    <a:moveTo>
                      <a:pt x="2776" y="313"/>
                    </a:moveTo>
                    <a:cubicBezTo>
                      <a:pt x="2774" y="333"/>
                      <a:pt x="2762" y="350"/>
                      <a:pt x="2748" y="361"/>
                    </a:cubicBezTo>
                    <a:cubicBezTo>
                      <a:pt x="2734" y="372"/>
                      <a:pt x="2714" y="378"/>
                      <a:pt x="2692" y="378"/>
                    </a:cubicBezTo>
                    <a:cubicBezTo>
                      <a:pt x="2678" y="378"/>
                      <a:pt x="2666" y="376"/>
                      <a:pt x="2655" y="370"/>
                    </a:cubicBezTo>
                    <a:cubicBezTo>
                      <a:pt x="2644" y="365"/>
                      <a:pt x="2632" y="358"/>
                      <a:pt x="2624" y="347"/>
                    </a:cubicBezTo>
                    <a:cubicBezTo>
                      <a:pt x="2616" y="336"/>
                      <a:pt x="2607" y="324"/>
                      <a:pt x="2604" y="310"/>
                    </a:cubicBezTo>
                    <a:cubicBezTo>
                      <a:pt x="2599" y="296"/>
                      <a:pt x="2596" y="276"/>
                      <a:pt x="2596" y="257"/>
                    </a:cubicBezTo>
                    <a:cubicBezTo>
                      <a:pt x="2596" y="234"/>
                      <a:pt x="2599" y="214"/>
                      <a:pt x="2604" y="200"/>
                    </a:cubicBezTo>
                    <a:cubicBezTo>
                      <a:pt x="2610" y="183"/>
                      <a:pt x="2616" y="169"/>
                      <a:pt x="2624" y="161"/>
                    </a:cubicBezTo>
                    <a:cubicBezTo>
                      <a:pt x="2632" y="149"/>
                      <a:pt x="2644" y="141"/>
                      <a:pt x="2655" y="138"/>
                    </a:cubicBezTo>
                    <a:cubicBezTo>
                      <a:pt x="2666" y="133"/>
                      <a:pt x="2680" y="130"/>
                      <a:pt x="2695" y="130"/>
                    </a:cubicBezTo>
                    <a:cubicBezTo>
                      <a:pt x="2717" y="130"/>
                      <a:pt x="2734" y="136"/>
                      <a:pt x="2748" y="147"/>
                    </a:cubicBezTo>
                    <a:cubicBezTo>
                      <a:pt x="2762" y="159"/>
                      <a:pt x="2771" y="172"/>
                      <a:pt x="2776" y="192"/>
                    </a:cubicBezTo>
                    <a:lnTo>
                      <a:pt x="2807" y="192"/>
                    </a:lnTo>
                    <a:cubicBezTo>
                      <a:pt x="2802" y="166"/>
                      <a:pt x="2791" y="144"/>
                      <a:pt x="2768" y="130"/>
                    </a:cubicBezTo>
                    <a:cubicBezTo>
                      <a:pt x="2748" y="113"/>
                      <a:pt x="2723" y="107"/>
                      <a:pt x="2692" y="107"/>
                    </a:cubicBezTo>
                    <a:cubicBezTo>
                      <a:pt x="2675" y="107"/>
                      <a:pt x="2658" y="110"/>
                      <a:pt x="2641" y="116"/>
                    </a:cubicBezTo>
                    <a:cubicBezTo>
                      <a:pt x="2627" y="121"/>
                      <a:pt x="2613" y="133"/>
                      <a:pt x="2601" y="144"/>
                    </a:cubicBezTo>
                    <a:cubicBezTo>
                      <a:pt x="2590" y="158"/>
                      <a:pt x="2582" y="172"/>
                      <a:pt x="2573" y="192"/>
                    </a:cubicBezTo>
                    <a:cubicBezTo>
                      <a:pt x="2568" y="212"/>
                      <a:pt x="2565" y="234"/>
                      <a:pt x="2565" y="257"/>
                    </a:cubicBezTo>
                    <a:cubicBezTo>
                      <a:pt x="2565" y="282"/>
                      <a:pt x="2568" y="302"/>
                      <a:pt x="2573" y="322"/>
                    </a:cubicBezTo>
                    <a:cubicBezTo>
                      <a:pt x="2579" y="341"/>
                      <a:pt x="2587" y="355"/>
                      <a:pt x="2599" y="367"/>
                    </a:cubicBezTo>
                    <a:cubicBezTo>
                      <a:pt x="2610" y="378"/>
                      <a:pt x="2624" y="389"/>
                      <a:pt x="2638" y="395"/>
                    </a:cubicBezTo>
                    <a:cubicBezTo>
                      <a:pt x="2652" y="401"/>
                      <a:pt x="2669" y="403"/>
                      <a:pt x="2689" y="403"/>
                    </a:cubicBezTo>
                    <a:cubicBezTo>
                      <a:pt x="2706" y="403"/>
                      <a:pt x="2720" y="401"/>
                      <a:pt x="2731" y="398"/>
                    </a:cubicBezTo>
                    <a:cubicBezTo>
                      <a:pt x="2745" y="392"/>
                      <a:pt x="2757" y="387"/>
                      <a:pt x="2768" y="378"/>
                    </a:cubicBezTo>
                    <a:cubicBezTo>
                      <a:pt x="2779" y="370"/>
                      <a:pt x="2788" y="361"/>
                      <a:pt x="2793" y="350"/>
                    </a:cubicBezTo>
                    <a:cubicBezTo>
                      <a:pt x="2799" y="339"/>
                      <a:pt x="2805" y="327"/>
                      <a:pt x="2807" y="313"/>
                    </a:cubicBezTo>
                    <a:lnTo>
                      <a:pt x="2776" y="313"/>
                    </a:lnTo>
                    <a:close/>
                    <a:moveTo>
                      <a:pt x="2872" y="305"/>
                    </a:moveTo>
                    <a:cubicBezTo>
                      <a:pt x="2872" y="322"/>
                      <a:pt x="2875" y="336"/>
                      <a:pt x="2881" y="350"/>
                    </a:cubicBezTo>
                    <a:cubicBezTo>
                      <a:pt x="2886" y="361"/>
                      <a:pt x="2892" y="372"/>
                      <a:pt x="2901" y="381"/>
                    </a:cubicBezTo>
                    <a:cubicBezTo>
                      <a:pt x="2909" y="389"/>
                      <a:pt x="2920" y="395"/>
                      <a:pt x="2932" y="401"/>
                    </a:cubicBezTo>
                    <a:cubicBezTo>
                      <a:pt x="2943" y="403"/>
                      <a:pt x="2957" y="406"/>
                      <a:pt x="2971" y="406"/>
                    </a:cubicBezTo>
                    <a:cubicBezTo>
                      <a:pt x="2988" y="406"/>
                      <a:pt x="3008" y="401"/>
                      <a:pt x="3022" y="392"/>
                    </a:cubicBezTo>
                    <a:cubicBezTo>
                      <a:pt x="3039" y="384"/>
                      <a:pt x="3053" y="370"/>
                      <a:pt x="3061" y="353"/>
                    </a:cubicBezTo>
                    <a:lnTo>
                      <a:pt x="3064" y="398"/>
                    </a:lnTo>
                    <a:lnTo>
                      <a:pt x="3090" y="398"/>
                    </a:lnTo>
                    <a:lnTo>
                      <a:pt x="3090" y="113"/>
                    </a:lnTo>
                    <a:lnTo>
                      <a:pt x="3061" y="113"/>
                    </a:lnTo>
                    <a:lnTo>
                      <a:pt x="3061" y="288"/>
                    </a:lnTo>
                    <a:cubicBezTo>
                      <a:pt x="3061" y="302"/>
                      <a:pt x="3059" y="313"/>
                      <a:pt x="3056" y="324"/>
                    </a:cubicBezTo>
                    <a:cubicBezTo>
                      <a:pt x="3053" y="336"/>
                      <a:pt x="3044" y="344"/>
                      <a:pt x="3039" y="353"/>
                    </a:cubicBezTo>
                    <a:cubicBezTo>
                      <a:pt x="3030" y="361"/>
                      <a:pt x="3022" y="367"/>
                      <a:pt x="3013" y="372"/>
                    </a:cubicBezTo>
                    <a:cubicBezTo>
                      <a:pt x="3002" y="378"/>
                      <a:pt x="2991" y="381"/>
                      <a:pt x="2980" y="381"/>
                    </a:cubicBezTo>
                    <a:cubicBezTo>
                      <a:pt x="2957" y="381"/>
                      <a:pt x="2937" y="375"/>
                      <a:pt x="2926" y="361"/>
                    </a:cubicBezTo>
                    <a:cubicBezTo>
                      <a:pt x="2912" y="350"/>
                      <a:pt x="2906" y="330"/>
                      <a:pt x="2906" y="305"/>
                    </a:cubicBezTo>
                    <a:lnTo>
                      <a:pt x="2906" y="113"/>
                    </a:lnTo>
                    <a:lnTo>
                      <a:pt x="2872" y="113"/>
                    </a:lnTo>
                    <a:lnTo>
                      <a:pt x="2872" y="305"/>
                    </a:lnTo>
                    <a:close/>
                    <a:moveTo>
                      <a:pt x="3341" y="344"/>
                    </a:moveTo>
                    <a:cubicBezTo>
                      <a:pt x="3338" y="353"/>
                      <a:pt x="3332" y="358"/>
                      <a:pt x="3327" y="364"/>
                    </a:cubicBezTo>
                    <a:cubicBezTo>
                      <a:pt x="3321" y="370"/>
                      <a:pt x="3313" y="372"/>
                      <a:pt x="3301" y="378"/>
                    </a:cubicBezTo>
                    <a:cubicBezTo>
                      <a:pt x="3290" y="381"/>
                      <a:pt x="3279" y="384"/>
                      <a:pt x="3267" y="384"/>
                    </a:cubicBezTo>
                    <a:cubicBezTo>
                      <a:pt x="3242" y="384"/>
                      <a:pt x="3222" y="378"/>
                      <a:pt x="3208" y="367"/>
                    </a:cubicBezTo>
                    <a:cubicBezTo>
                      <a:pt x="3194" y="355"/>
                      <a:pt x="3186" y="341"/>
                      <a:pt x="3183" y="324"/>
                    </a:cubicBezTo>
                    <a:lnTo>
                      <a:pt x="3152" y="324"/>
                    </a:lnTo>
                    <a:cubicBezTo>
                      <a:pt x="3155" y="350"/>
                      <a:pt x="3166" y="370"/>
                      <a:pt x="3186" y="384"/>
                    </a:cubicBezTo>
                    <a:cubicBezTo>
                      <a:pt x="3205" y="398"/>
                      <a:pt x="3231" y="406"/>
                      <a:pt x="3265" y="406"/>
                    </a:cubicBezTo>
                    <a:cubicBezTo>
                      <a:pt x="3282" y="406"/>
                      <a:pt x="3298" y="403"/>
                      <a:pt x="3313" y="401"/>
                    </a:cubicBezTo>
                    <a:cubicBezTo>
                      <a:pt x="3327" y="395"/>
                      <a:pt x="3338" y="389"/>
                      <a:pt x="3346" y="381"/>
                    </a:cubicBezTo>
                    <a:cubicBezTo>
                      <a:pt x="3355" y="372"/>
                      <a:pt x="3363" y="364"/>
                      <a:pt x="3369" y="353"/>
                    </a:cubicBezTo>
                    <a:cubicBezTo>
                      <a:pt x="3375" y="341"/>
                      <a:pt x="3377" y="333"/>
                      <a:pt x="3377" y="322"/>
                    </a:cubicBezTo>
                    <a:cubicBezTo>
                      <a:pt x="3377" y="296"/>
                      <a:pt x="3369" y="279"/>
                      <a:pt x="3352" y="265"/>
                    </a:cubicBezTo>
                    <a:cubicBezTo>
                      <a:pt x="3335" y="254"/>
                      <a:pt x="3307" y="243"/>
                      <a:pt x="3270" y="237"/>
                    </a:cubicBezTo>
                    <a:cubicBezTo>
                      <a:pt x="3256" y="234"/>
                      <a:pt x="3242" y="231"/>
                      <a:pt x="3234" y="229"/>
                    </a:cubicBezTo>
                    <a:cubicBezTo>
                      <a:pt x="3222" y="226"/>
                      <a:pt x="3217" y="220"/>
                      <a:pt x="3208" y="217"/>
                    </a:cubicBezTo>
                    <a:cubicBezTo>
                      <a:pt x="3203" y="212"/>
                      <a:pt x="3197" y="209"/>
                      <a:pt x="3194" y="200"/>
                    </a:cubicBezTo>
                    <a:cubicBezTo>
                      <a:pt x="3191" y="195"/>
                      <a:pt x="3191" y="186"/>
                      <a:pt x="3191" y="181"/>
                    </a:cubicBezTo>
                    <a:cubicBezTo>
                      <a:pt x="3191" y="166"/>
                      <a:pt x="3197" y="155"/>
                      <a:pt x="3208" y="147"/>
                    </a:cubicBezTo>
                    <a:cubicBezTo>
                      <a:pt x="3219" y="138"/>
                      <a:pt x="3239" y="133"/>
                      <a:pt x="3262" y="133"/>
                    </a:cubicBezTo>
                    <a:cubicBezTo>
                      <a:pt x="3284" y="133"/>
                      <a:pt x="3304" y="138"/>
                      <a:pt x="3318" y="147"/>
                    </a:cubicBezTo>
                    <a:cubicBezTo>
                      <a:pt x="3332" y="158"/>
                      <a:pt x="3341" y="169"/>
                      <a:pt x="3344" y="186"/>
                    </a:cubicBezTo>
                    <a:lnTo>
                      <a:pt x="3375" y="186"/>
                    </a:lnTo>
                    <a:cubicBezTo>
                      <a:pt x="3372" y="175"/>
                      <a:pt x="3369" y="164"/>
                      <a:pt x="3363" y="152"/>
                    </a:cubicBezTo>
                    <a:cubicBezTo>
                      <a:pt x="3358" y="144"/>
                      <a:pt x="3349" y="135"/>
                      <a:pt x="3341" y="127"/>
                    </a:cubicBezTo>
                    <a:cubicBezTo>
                      <a:pt x="3332" y="121"/>
                      <a:pt x="3321" y="116"/>
                      <a:pt x="3307" y="110"/>
                    </a:cubicBezTo>
                    <a:cubicBezTo>
                      <a:pt x="3293" y="107"/>
                      <a:pt x="3282" y="104"/>
                      <a:pt x="3265" y="104"/>
                    </a:cubicBezTo>
                    <a:cubicBezTo>
                      <a:pt x="3248" y="104"/>
                      <a:pt x="3233" y="107"/>
                      <a:pt x="3219" y="110"/>
                    </a:cubicBezTo>
                    <a:cubicBezTo>
                      <a:pt x="3204" y="113"/>
                      <a:pt x="3197" y="118"/>
                      <a:pt x="3188" y="127"/>
                    </a:cubicBezTo>
                    <a:cubicBezTo>
                      <a:pt x="3180" y="133"/>
                      <a:pt x="3174" y="141"/>
                      <a:pt x="3169" y="152"/>
                    </a:cubicBezTo>
                    <a:cubicBezTo>
                      <a:pt x="3163" y="161"/>
                      <a:pt x="3163" y="172"/>
                      <a:pt x="3163" y="183"/>
                    </a:cubicBezTo>
                    <a:cubicBezTo>
                      <a:pt x="3163" y="206"/>
                      <a:pt x="3171" y="223"/>
                      <a:pt x="3188" y="237"/>
                    </a:cubicBezTo>
                    <a:cubicBezTo>
                      <a:pt x="3205" y="248"/>
                      <a:pt x="3228" y="260"/>
                      <a:pt x="3256" y="262"/>
                    </a:cubicBezTo>
                    <a:cubicBezTo>
                      <a:pt x="3287" y="268"/>
                      <a:pt x="3313" y="276"/>
                      <a:pt x="3327" y="285"/>
                    </a:cubicBezTo>
                    <a:cubicBezTo>
                      <a:pt x="3341" y="288"/>
                      <a:pt x="3346" y="302"/>
                      <a:pt x="3346" y="322"/>
                    </a:cubicBezTo>
                    <a:cubicBezTo>
                      <a:pt x="3346" y="330"/>
                      <a:pt x="3344" y="336"/>
                      <a:pt x="3341" y="344"/>
                    </a:cubicBezTo>
                    <a:close/>
                    <a:moveTo>
                      <a:pt x="3552" y="113"/>
                    </a:moveTo>
                    <a:lnTo>
                      <a:pt x="3488" y="113"/>
                    </a:lnTo>
                    <a:lnTo>
                      <a:pt x="3488" y="45"/>
                    </a:lnTo>
                    <a:lnTo>
                      <a:pt x="3459" y="45"/>
                    </a:lnTo>
                    <a:lnTo>
                      <a:pt x="3456" y="113"/>
                    </a:lnTo>
                    <a:lnTo>
                      <a:pt x="3414" y="113"/>
                    </a:lnTo>
                    <a:lnTo>
                      <a:pt x="3414" y="138"/>
                    </a:lnTo>
                    <a:lnTo>
                      <a:pt x="3456" y="138"/>
                    </a:lnTo>
                    <a:lnTo>
                      <a:pt x="3456" y="339"/>
                    </a:lnTo>
                    <a:cubicBezTo>
                      <a:pt x="3456" y="361"/>
                      <a:pt x="3461" y="376"/>
                      <a:pt x="3473" y="387"/>
                    </a:cubicBezTo>
                    <a:cubicBezTo>
                      <a:pt x="3484" y="399"/>
                      <a:pt x="3502" y="403"/>
                      <a:pt x="3521" y="403"/>
                    </a:cubicBezTo>
                    <a:cubicBezTo>
                      <a:pt x="3533" y="403"/>
                      <a:pt x="3544" y="401"/>
                      <a:pt x="3558" y="398"/>
                    </a:cubicBezTo>
                    <a:lnTo>
                      <a:pt x="3558" y="372"/>
                    </a:lnTo>
                    <a:cubicBezTo>
                      <a:pt x="3550" y="375"/>
                      <a:pt x="3544" y="375"/>
                      <a:pt x="3538" y="375"/>
                    </a:cubicBezTo>
                    <a:lnTo>
                      <a:pt x="3521" y="375"/>
                    </a:lnTo>
                    <a:cubicBezTo>
                      <a:pt x="3510" y="375"/>
                      <a:pt x="3502" y="372"/>
                      <a:pt x="3493" y="367"/>
                    </a:cubicBezTo>
                    <a:cubicBezTo>
                      <a:pt x="3488" y="361"/>
                      <a:pt x="3485" y="350"/>
                      <a:pt x="3485" y="336"/>
                    </a:cubicBezTo>
                    <a:lnTo>
                      <a:pt x="3485" y="135"/>
                    </a:lnTo>
                    <a:lnTo>
                      <a:pt x="3552" y="135"/>
                    </a:lnTo>
                    <a:lnTo>
                      <a:pt x="3552" y="113"/>
                    </a:lnTo>
                    <a:close/>
                    <a:moveTo>
                      <a:pt x="3631" y="200"/>
                    </a:moveTo>
                    <a:cubicBezTo>
                      <a:pt x="3637" y="183"/>
                      <a:pt x="3643" y="172"/>
                      <a:pt x="3651" y="161"/>
                    </a:cubicBezTo>
                    <a:cubicBezTo>
                      <a:pt x="3660" y="149"/>
                      <a:pt x="3671" y="141"/>
                      <a:pt x="3682" y="138"/>
                    </a:cubicBezTo>
                    <a:cubicBezTo>
                      <a:pt x="3694" y="133"/>
                      <a:pt x="3708" y="130"/>
                      <a:pt x="3722" y="130"/>
                    </a:cubicBezTo>
                    <a:cubicBezTo>
                      <a:pt x="3736" y="130"/>
                      <a:pt x="3750" y="133"/>
                      <a:pt x="3761" y="138"/>
                    </a:cubicBezTo>
                    <a:cubicBezTo>
                      <a:pt x="3773" y="144"/>
                      <a:pt x="3784" y="152"/>
                      <a:pt x="3792" y="161"/>
                    </a:cubicBezTo>
                    <a:cubicBezTo>
                      <a:pt x="3801" y="172"/>
                      <a:pt x="3809" y="183"/>
                      <a:pt x="3812" y="200"/>
                    </a:cubicBezTo>
                    <a:cubicBezTo>
                      <a:pt x="3818" y="217"/>
                      <a:pt x="3821" y="234"/>
                      <a:pt x="3821" y="257"/>
                    </a:cubicBezTo>
                    <a:cubicBezTo>
                      <a:pt x="3821" y="276"/>
                      <a:pt x="3818" y="296"/>
                      <a:pt x="3812" y="310"/>
                    </a:cubicBezTo>
                    <a:cubicBezTo>
                      <a:pt x="3806" y="327"/>
                      <a:pt x="3801" y="339"/>
                      <a:pt x="3792" y="350"/>
                    </a:cubicBezTo>
                    <a:cubicBezTo>
                      <a:pt x="3784" y="361"/>
                      <a:pt x="3773" y="370"/>
                      <a:pt x="3761" y="372"/>
                    </a:cubicBezTo>
                    <a:cubicBezTo>
                      <a:pt x="3750" y="378"/>
                      <a:pt x="3736" y="381"/>
                      <a:pt x="3722" y="381"/>
                    </a:cubicBezTo>
                    <a:cubicBezTo>
                      <a:pt x="3708" y="381"/>
                      <a:pt x="3693" y="378"/>
                      <a:pt x="3682" y="372"/>
                    </a:cubicBezTo>
                    <a:cubicBezTo>
                      <a:pt x="3670" y="367"/>
                      <a:pt x="3660" y="358"/>
                      <a:pt x="3651" y="350"/>
                    </a:cubicBezTo>
                    <a:cubicBezTo>
                      <a:pt x="3643" y="339"/>
                      <a:pt x="3634" y="327"/>
                      <a:pt x="3629" y="310"/>
                    </a:cubicBezTo>
                    <a:cubicBezTo>
                      <a:pt x="3623" y="293"/>
                      <a:pt x="3623" y="274"/>
                      <a:pt x="3623" y="254"/>
                    </a:cubicBezTo>
                    <a:cubicBezTo>
                      <a:pt x="3623" y="234"/>
                      <a:pt x="3626" y="214"/>
                      <a:pt x="3631" y="200"/>
                    </a:cubicBezTo>
                    <a:close/>
                    <a:moveTo>
                      <a:pt x="3603" y="319"/>
                    </a:moveTo>
                    <a:cubicBezTo>
                      <a:pt x="3609" y="339"/>
                      <a:pt x="3620" y="353"/>
                      <a:pt x="3631" y="367"/>
                    </a:cubicBezTo>
                    <a:cubicBezTo>
                      <a:pt x="3643" y="378"/>
                      <a:pt x="3657" y="389"/>
                      <a:pt x="3674" y="395"/>
                    </a:cubicBezTo>
                    <a:cubicBezTo>
                      <a:pt x="3691" y="401"/>
                      <a:pt x="3708" y="403"/>
                      <a:pt x="3725" y="403"/>
                    </a:cubicBezTo>
                    <a:cubicBezTo>
                      <a:pt x="3744" y="403"/>
                      <a:pt x="3761" y="401"/>
                      <a:pt x="3775" y="395"/>
                    </a:cubicBezTo>
                    <a:cubicBezTo>
                      <a:pt x="3792" y="389"/>
                      <a:pt x="3806" y="379"/>
                      <a:pt x="3818" y="367"/>
                    </a:cubicBezTo>
                    <a:cubicBezTo>
                      <a:pt x="3829" y="356"/>
                      <a:pt x="3837" y="339"/>
                      <a:pt x="3846" y="319"/>
                    </a:cubicBezTo>
                    <a:cubicBezTo>
                      <a:pt x="3852" y="299"/>
                      <a:pt x="3854" y="279"/>
                      <a:pt x="3854" y="254"/>
                    </a:cubicBezTo>
                    <a:cubicBezTo>
                      <a:pt x="3854" y="229"/>
                      <a:pt x="3852" y="206"/>
                      <a:pt x="3846" y="189"/>
                    </a:cubicBezTo>
                    <a:cubicBezTo>
                      <a:pt x="3840" y="169"/>
                      <a:pt x="3829" y="155"/>
                      <a:pt x="3818" y="141"/>
                    </a:cubicBezTo>
                    <a:cubicBezTo>
                      <a:pt x="3806" y="130"/>
                      <a:pt x="3792" y="119"/>
                      <a:pt x="3775" y="113"/>
                    </a:cubicBezTo>
                    <a:cubicBezTo>
                      <a:pt x="3758" y="108"/>
                      <a:pt x="3742" y="104"/>
                      <a:pt x="3725" y="104"/>
                    </a:cubicBezTo>
                    <a:cubicBezTo>
                      <a:pt x="3705" y="104"/>
                      <a:pt x="3688" y="107"/>
                      <a:pt x="3674" y="113"/>
                    </a:cubicBezTo>
                    <a:cubicBezTo>
                      <a:pt x="3657" y="118"/>
                      <a:pt x="3642" y="130"/>
                      <a:pt x="3631" y="141"/>
                    </a:cubicBezTo>
                    <a:cubicBezTo>
                      <a:pt x="3619" y="152"/>
                      <a:pt x="3609" y="169"/>
                      <a:pt x="3603" y="189"/>
                    </a:cubicBezTo>
                    <a:cubicBezTo>
                      <a:pt x="3595" y="206"/>
                      <a:pt x="3592" y="229"/>
                      <a:pt x="3592" y="254"/>
                    </a:cubicBezTo>
                    <a:cubicBezTo>
                      <a:pt x="3592" y="279"/>
                      <a:pt x="3595" y="299"/>
                      <a:pt x="3603" y="319"/>
                    </a:cubicBezTo>
                    <a:close/>
                    <a:moveTo>
                      <a:pt x="3950" y="220"/>
                    </a:moveTo>
                    <a:cubicBezTo>
                      <a:pt x="3950" y="206"/>
                      <a:pt x="3953" y="195"/>
                      <a:pt x="3956" y="183"/>
                    </a:cubicBezTo>
                    <a:cubicBezTo>
                      <a:pt x="3959" y="172"/>
                      <a:pt x="3964" y="164"/>
                      <a:pt x="3973" y="155"/>
                    </a:cubicBezTo>
                    <a:cubicBezTo>
                      <a:pt x="3981" y="147"/>
                      <a:pt x="3989" y="141"/>
                      <a:pt x="3998" y="135"/>
                    </a:cubicBezTo>
                    <a:cubicBezTo>
                      <a:pt x="4006" y="130"/>
                      <a:pt x="4018" y="127"/>
                      <a:pt x="4029" y="127"/>
                    </a:cubicBezTo>
                    <a:cubicBezTo>
                      <a:pt x="4052" y="127"/>
                      <a:pt x="4069" y="133"/>
                      <a:pt x="4080" y="144"/>
                    </a:cubicBezTo>
                    <a:cubicBezTo>
                      <a:pt x="4091" y="155"/>
                      <a:pt x="4097" y="175"/>
                      <a:pt x="4097" y="200"/>
                    </a:cubicBezTo>
                    <a:lnTo>
                      <a:pt x="4097" y="395"/>
                    </a:lnTo>
                    <a:lnTo>
                      <a:pt x="4125" y="395"/>
                    </a:lnTo>
                    <a:lnTo>
                      <a:pt x="4125" y="220"/>
                    </a:lnTo>
                    <a:cubicBezTo>
                      <a:pt x="4125" y="206"/>
                      <a:pt x="4128" y="195"/>
                      <a:pt x="4131" y="183"/>
                    </a:cubicBezTo>
                    <a:cubicBezTo>
                      <a:pt x="4134" y="172"/>
                      <a:pt x="4139" y="164"/>
                      <a:pt x="4148" y="155"/>
                    </a:cubicBezTo>
                    <a:cubicBezTo>
                      <a:pt x="4156" y="147"/>
                      <a:pt x="4164" y="141"/>
                      <a:pt x="4173" y="135"/>
                    </a:cubicBezTo>
                    <a:cubicBezTo>
                      <a:pt x="4181" y="130"/>
                      <a:pt x="4193" y="127"/>
                      <a:pt x="4204" y="127"/>
                    </a:cubicBezTo>
                    <a:cubicBezTo>
                      <a:pt x="4227" y="127"/>
                      <a:pt x="4244" y="133"/>
                      <a:pt x="4255" y="144"/>
                    </a:cubicBezTo>
                    <a:cubicBezTo>
                      <a:pt x="4266" y="155"/>
                      <a:pt x="4272" y="175"/>
                      <a:pt x="4272" y="200"/>
                    </a:cubicBezTo>
                    <a:lnTo>
                      <a:pt x="4272" y="395"/>
                    </a:lnTo>
                    <a:lnTo>
                      <a:pt x="4300" y="395"/>
                    </a:lnTo>
                    <a:lnTo>
                      <a:pt x="4300" y="200"/>
                    </a:lnTo>
                    <a:cubicBezTo>
                      <a:pt x="4300" y="169"/>
                      <a:pt x="4292" y="144"/>
                      <a:pt x="4275" y="127"/>
                    </a:cubicBezTo>
                    <a:cubicBezTo>
                      <a:pt x="4258" y="110"/>
                      <a:pt x="4235" y="102"/>
                      <a:pt x="4207" y="102"/>
                    </a:cubicBezTo>
                    <a:cubicBezTo>
                      <a:pt x="4199" y="102"/>
                      <a:pt x="4190" y="102"/>
                      <a:pt x="4182" y="104"/>
                    </a:cubicBezTo>
                    <a:cubicBezTo>
                      <a:pt x="4173" y="107"/>
                      <a:pt x="4165" y="110"/>
                      <a:pt x="4156" y="116"/>
                    </a:cubicBezTo>
                    <a:cubicBezTo>
                      <a:pt x="4148" y="121"/>
                      <a:pt x="4139" y="127"/>
                      <a:pt x="4134" y="133"/>
                    </a:cubicBezTo>
                    <a:cubicBezTo>
                      <a:pt x="4125" y="141"/>
                      <a:pt x="4120" y="149"/>
                      <a:pt x="4117" y="158"/>
                    </a:cubicBezTo>
                    <a:cubicBezTo>
                      <a:pt x="4111" y="138"/>
                      <a:pt x="4100" y="125"/>
                      <a:pt x="4086" y="116"/>
                    </a:cubicBezTo>
                    <a:cubicBezTo>
                      <a:pt x="4072" y="108"/>
                      <a:pt x="4055" y="102"/>
                      <a:pt x="4032" y="102"/>
                    </a:cubicBezTo>
                    <a:cubicBezTo>
                      <a:pt x="4015" y="102"/>
                      <a:pt x="3998" y="107"/>
                      <a:pt x="3984" y="113"/>
                    </a:cubicBezTo>
                    <a:cubicBezTo>
                      <a:pt x="3967" y="121"/>
                      <a:pt x="3956" y="135"/>
                      <a:pt x="3945" y="152"/>
                    </a:cubicBezTo>
                    <a:lnTo>
                      <a:pt x="3942" y="107"/>
                    </a:lnTo>
                    <a:lnTo>
                      <a:pt x="3916" y="107"/>
                    </a:lnTo>
                    <a:lnTo>
                      <a:pt x="3916" y="392"/>
                    </a:lnTo>
                    <a:lnTo>
                      <a:pt x="3950" y="392"/>
                    </a:lnTo>
                    <a:lnTo>
                      <a:pt x="3950" y="220"/>
                    </a:lnTo>
                    <a:close/>
                    <a:moveTo>
                      <a:pt x="4537" y="133"/>
                    </a:moveTo>
                    <a:cubicBezTo>
                      <a:pt x="4549" y="138"/>
                      <a:pt x="4560" y="144"/>
                      <a:pt x="4568" y="152"/>
                    </a:cubicBezTo>
                    <a:cubicBezTo>
                      <a:pt x="4577" y="161"/>
                      <a:pt x="4585" y="172"/>
                      <a:pt x="4588" y="186"/>
                    </a:cubicBezTo>
                    <a:cubicBezTo>
                      <a:pt x="4594" y="200"/>
                      <a:pt x="4597" y="217"/>
                      <a:pt x="4597" y="234"/>
                    </a:cubicBezTo>
                    <a:lnTo>
                      <a:pt x="4399" y="234"/>
                    </a:lnTo>
                    <a:cubicBezTo>
                      <a:pt x="4402" y="197"/>
                      <a:pt x="4413" y="172"/>
                      <a:pt x="4430" y="152"/>
                    </a:cubicBezTo>
                    <a:cubicBezTo>
                      <a:pt x="4453" y="135"/>
                      <a:pt x="4475" y="127"/>
                      <a:pt x="4501" y="127"/>
                    </a:cubicBezTo>
                    <a:cubicBezTo>
                      <a:pt x="4515" y="127"/>
                      <a:pt x="4526" y="130"/>
                      <a:pt x="4537" y="133"/>
                    </a:cubicBezTo>
                    <a:close/>
                    <a:moveTo>
                      <a:pt x="4563" y="364"/>
                    </a:moveTo>
                    <a:cubicBezTo>
                      <a:pt x="4549" y="375"/>
                      <a:pt x="4529" y="381"/>
                      <a:pt x="4506" y="381"/>
                    </a:cubicBezTo>
                    <a:cubicBezTo>
                      <a:pt x="4492" y="381"/>
                      <a:pt x="4478" y="378"/>
                      <a:pt x="4467" y="372"/>
                    </a:cubicBezTo>
                    <a:cubicBezTo>
                      <a:pt x="4455" y="367"/>
                      <a:pt x="4444" y="361"/>
                      <a:pt x="4433" y="350"/>
                    </a:cubicBezTo>
                    <a:cubicBezTo>
                      <a:pt x="4424" y="341"/>
                      <a:pt x="4416" y="327"/>
                      <a:pt x="4410" y="313"/>
                    </a:cubicBezTo>
                    <a:cubicBezTo>
                      <a:pt x="4405" y="299"/>
                      <a:pt x="4402" y="282"/>
                      <a:pt x="4402" y="260"/>
                    </a:cubicBezTo>
                    <a:lnTo>
                      <a:pt x="4630" y="260"/>
                    </a:lnTo>
                    <a:cubicBezTo>
                      <a:pt x="4630" y="231"/>
                      <a:pt x="4628" y="209"/>
                      <a:pt x="4622" y="189"/>
                    </a:cubicBezTo>
                    <a:cubicBezTo>
                      <a:pt x="4616" y="169"/>
                      <a:pt x="4605" y="152"/>
                      <a:pt x="4594" y="141"/>
                    </a:cubicBezTo>
                    <a:cubicBezTo>
                      <a:pt x="4582" y="127"/>
                      <a:pt x="4568" y="118"/>
                      <a:pt x="4554" y="113"/>
                    </a:cubicBezTo>
                    <a:cubicBezTo>
                      <a:pt x="4537" y="107"/>
                      <a:pt x="4520" y="104"/>
                      <a:pt x="4503" y="104"/>
                    </a:cubicBezTo>
                    <a:cubicBezTo>
                      <a:pt x="4487" y="104"/>
                      <a:pt x="4470" y="107"/>
                      <a:pt x="4453" y="113"/>
                    </a:cubicBezTo>
                    <a:cubicBezTo>
                      <a:pt x="4436" y="118"/>
                      <a:pt x="4424" y="130"/>
                      <a:pt x="4410" y="141"/>
                    </a:cubicBezTo>
                    <a:cubicBezTo>
                      <a:pt x="4399" y="155"/>
                      <a:pt x="4391" y="169"/>
                      <a:pt x="4382" y="189"/>
                    </a:cubicBezTo>
                    <a:cubicBezTo>
                      <a:pt x="4376" y="209"/>
                      <a:pt x="4374" y="229"/>
                      <a:pt x="4374" y="254"/>
                    </a:cubicBezTo>
                    <a:cubicBezTo>
                      <a:pt x="4374" y="279"/>
                      <a:pt x="4376" y="299"/>
                      <a:pt x="4385" y="319"/>
                    </a:cubicBezTo>
                    <a:cubicBezTo>
                      <a:pt x="4391" y="339"/>
                      <a:pt x="4402" y="353"/>
                      <a:pt x="4413" y="367"/>
                    </a:cubicBezTo>
                    <a:cubicBezTo>
                      <a:pt x="4424" y="381"/>
                      <a:pt x="4438" y="389"/>
                      <a:pt x="4455" y="395"/>
                    </a:cubicBezTo>
                    <a:cubicBezTo>
                      <a:pt x="4471" y="401"/>
                      <a:pt x="4489" y="403"/>
                      <a:pt x="4509" y="403"/>
                    </a:cubicBezTo>
                    <a:cubicBezTo>
                      <a:pt x="4540" y="403"/>
                      <a:pt x="4565" y="395"/>
                      <a:pt x="4585" y="381"/>
                    </a:cubicBezTo>
                    <a:cubicBezTo>
                      <a:pt x="4604" y="367"/>
                      <a:pt x="4619" y="344"/>
                      <a:pt x="4628" y="319"/>
                    </a:cubicBezTo>
                    <a:lnTo>
                      <a:pt x="4594" y="319"/>
                    </a:lnTo>
                    <a:cubicBezTo>
                      <a:pt x="4588" y="339"/>
                      <a:pt x="4577" y="353"/>
                      <a:pt x="4563" y="364"/>
                    </a:cubicBezTo>
                    <a:close/>
                    <a:moveTo>
                      <a:pt x="4729" y="395"/>
                    </a:moveTo>
                    <a:lnTo>
                      <a:pt x="4729" y="240"/>
                    </a:lnTo>
                    <a:cubicBezTo>
                      <a:pt x="4729" y="223"/>
                      <a:pt x="4732" y="209"/>
                      <a:pt x="4735" y="195"/>
                    </a:cubicBezTo>
                    <a:cubicBezTo>
                      <a:pt x="4738" y="181"/>
                      <a:pt x="4743" y="169"/>
                      <a:pt x="4752" y="161"/>
                    </a:cubicBezTo>
                    <a:cubicBezTo>
                      <a:pt x="4757" y="152"/>
                      <a:pt x="4766" y="144"/>
                      <a:pt x="4777" y="138"/>
                    </a:cubicBezTo>
                    <a:cubicBezTo>
                      <a:pt x="4786" y="133"/>
                      <a:pt x="4797" y="130"/>
                      <a:pt x="4808" y="130"/>
                    </a:cubicBezTo>
                    <a:lnTo>
                      <a:pt x="4825" y="130"/>
                    </a:lnTo>
                    <a:cubicBezTo>
                      <a:pt x="4831" y="130"/>
                      <a:pt x="4836" y="133"/>
                      <a:pt x="4839" y="133"/>
                    </a:cubicBezTo>
                    <a:lnTo>
                      <a:pt x="4839" y="104"/>
                    </a:lnTo>
                    <a:cubicBezTo>
                      <a:pt x="4836" y="104"/>
                      <a:pt x="4831" y="102"/>
                      <a:pt x="4825" y="102"/>
                    </a:cubicBezTo>
                    <a:lnTo>
                      <a:pt x="4808" y="102"/>
                    </a:lnTo>
                    <a:cubicBezTo>
                      <a:pt x="4791" y="102"/>
                      <a:pt x="4774" y="107"/>
                      <a:pt x="4760" y="116"/>
                    </a:cubicBezTo>
                    <a:cubicBezTo>
                      <a:pt x="4746" y="127"/>
                      <a:pt x="4735" y="141"/>
                      <a:pt x="4729" y="164"/>
                    </a:cubicBezTo>
                    <a:lnTo>
                      <a:pt x="4724" y="110"/>
                    </a:lnTo>
                    <a:lnTo>
                      <a:pt x="4698" y="110"/>
                    </a:lnTo>
                    <a:lnTo>
                      <a:pt x="4698" y="395"/>
                    </a:lnTo>
                    <a:lnTo>
                      <a:pt x="4729" y="395"/>
                    </a:lnTo>
                    <a:close/>
                    <a:moveTo>
                      <a:pt x="5199" y="133"/>
                    </a:moveTo>
                    <a:cubicBezTo>
                      <a:pt x="5211" y="138"/>
                      <a:pt x="5222" y="144"/>
                      <a:pt x="5231" y="152"/>
                    </a:cubicBezTo>
                    <a:cubicBezTo>
                      <a:pt x="5239" y="161"/>
                      <a:pt x="5247" y="172"/>
                      <a:pt x="5250" y="186"/>
                    </a:cubicBezTo>
                    <a:cubicBezTo>
                      <a:pt x="5256" y="200"/>
                      <a:pt x="5259" y="217"/>
                      <a:pt x="5259" y="234"/>
                    </a:cubicBezTo>
                    <a:lnTo>
                      <a:pt x="5062" y="234"/>
                    </a:lnTo>
                    <a:cubicBezTo>
                      <a:pt x="5065" y="197"/>
                      <a:pt x="5075" y="172"/>
                      <a:pt x="5092" y="152"/>
                    </a:cubicBezTo>
                    <a:cubicBezTo>
                      <a:pt x="5112" y="135"/>
                      <a:pt x="5135" y="127"/>
                      <a:pt x="5163" y="127"/>
                    </a:cubicBezTo>
                    <a:cubicBezTo>
                      <a:pt x="5177" y="127"/>
                      <a:pt x="5188" y="130"/>
                      <a:pt x="5199" y="133"/>
                    </a:cubicBezTo>
                    <a:close/>
                    <a:moveTo>
                      <a:pt x="5222" y="364"/>
                    </a:moveTo>
                    <a:cubicBezTo>
                      <a:pt x="5208" y="375"/>
                      <a:pt x="5188" y="381"/>
                      <a:pt x="5166" y="381"/>
                    </a:cubicBezTo>
                    <a:cubicBezTo>
                      <a:pt x="5152" y="381"/>
                      <a:pt x="5138" y="378"/>
                      <a:pt x="5126" y="372"/>
                    </a:cubicBezTo>
                    <a:cubicBezTo>
                      <a:pt x="5115" y="367"/>
                      <a:pt x="5104" y="361"/>
                      <a:pt x="5092" y="350"/>
                    </a:cubicBezTo>
                    <a:cubicBezTo>
                      <a:pt x="5084" y="341"/>
                      <a:pt x="5076" y="327"/>
                      <a:pt x="5071" y="313"/>
                    </a:cubicBezTo>
                    <a:cubicBezTo>
                      <a:pt x="5065" y="299"/>
                      <a:pt x="5062" y="282"/>
                      <a:pt x="5062" y="260"/>
                    </a:cubicBezTo>
                    <a:lnTo>
                      <a:pt x="5290" y="260"/>
                    </a:lnTo>
                    <a:cubicBezTo>
                      <a:pt x="5290" y="231"/>
                      <a:pt x="5287" y="209"/>
                      <a:pt x="5281" y="189"/>
                    </a:cubicBezTo>
                    <a:cubicBezTo>
                      <a:pt x="5276" y="169"/>
                      <a:pt x="5264" y="152"/>
                      <a:pt x="5253" y="141"/>
                    </a:cubicBezTo>
                    <a:cubicBezTo>
                      <a:pt x="5242" y="127"/>
                      <a:pt x="5228" y="118"/>
                      <a:pt x="5214" y="113"/>
                    </a:cubicBezTo>
                    <a:cubicBezTo>
                      <a:pt x="5197" y="107"/>
                      <a:pt x="5180" y="104"/>
                      <a:pt x="5163" y="104"/>
                    </a:cubicBezTo>
                    <a:cubicBezTo>
                      <a:pt x="5146" y="104"/>
                      <a:pt x="5129" y="107"/>
                      <a:pt x="5112" y="113"/>
                    </a:cubicBezTo>
                    <a:cubicBezTo>
                      <a:pt x="5095" y="118"/>
                      <a:pt x="5084" y="130"/>
                      <a:pt x="5071" y="141"/>
                    </a:cubicBezTo>
                    <a:cubicBezTo>
                      <a:pt x="5059" y="155"/>
                      <a:pt x="5051" y="169"/>
                      <a:pt x="5042" y="189"/>
                    </a:cubicBezTo>
                    <a:cubicBezTo>
                      <a:pt x="5037" y="209"/>
                      <a:pt x="5034" y="229"/>
                      <a:pt x="5034" y="254"/>
                    </a:cubicBezTo>
                    <a:cubicBezTo>
                      <a:pt x="5034" y="279"/>
                      <a:pt x="5037" y="299"/>
                      <a:pt x="5045" y="319"/>
                    </a:cubicBezTo>
                    <a:cubicBezTo>
                      <a:pt x="5051" y="339"/>
                      <a:pt x="5061" y="353"/>
                      <a:pt x="5073" y="367"/>
                    </a:cubicBezTo>
                    <a:cubicBezTo>
                      <a:pt x="5084" y="381"/>
                      <a:pt x="5098" y="389"/>
                      <a:pt x="5115" y="395"/>
                    </a:cubicBezTo>
                    <a:cubicBezTo>
                      <a:pt x="5132" y="401"/>
                      <a:pt x="5149" y="403"/>
                      <a:pt x="5168" y="403"/>
                    </a:cubicBezTo>
                    <a:cubicBezTo>
                      <a:pt x="5199" y="403"/>
                      <a:pt x="5226" y="395"/>
                      <a:pt x="5245" y="381"/>
                    </a:cubicBezTo>
                    <a:cubicBezTo>
                      <a:pt x="5265" y="367"/>
                      <a:pt x="5279" y="344"/>
                      <a:pt x="5287" y="319"/>
                    </a:cubicBezTo>
                    <a:lnTo>
                      <a:pt x="5253" y="319"/>
                    </a:lnTo>
                    <a:cubicBezTo>
                      <a:pt x="5247" y="339"/>
                      <a:pt x="5236" y="353"/>
                      <a:pt x="5222" y="364"/>
                    </a:cubicBezTo>
                    <a:close/>
                    <a:moveTo>
                      <a:pt x="5572" y="113"/>
                    </a:moveTo>
                    <a:lnTo>
                      <a:pt x="5538" y="113"/>
                    </a:lnTo>
                    <a:lnTo>
                      <a:pt x="5456" y="226"/>
                    </a:lnTo>
                    <a:lnTo>
                      <a:pt x="5369" y="113"/>
                    </a:lnTo>
                    <a:lnTo>
                      <a:pt x="5332" y="113"/>
                    </a:lnTo>
                    <a:lnTo>
                      <a:pt x="5437" y="248"/>
                    </a:lnTo>
                    <a:lnTo>
                      <a:pt x="5326" y="398"/>
                    </a:lnTo>
                    <a:lnTo>
                      <a:pt x="5360" y="398"/>
                    </a:lnTo>
                    <a:lnTo>
                      <a:pt x="5453" y="271"/>
                    </a:lnTo>
                    <a:lnTo>
                      <a:pt x="5549" y="398"/>
                    </a:lnTo>
                    <a:lnTo>
                      <a:pt x="5586" y="398"/>
                    </a:lnTo>
                    <a:lnTo>
                      <a:pt x="5470" y="248"/>
                    </a:lnTo>
                    <a:lnTo>
                      <a:pt x="5572" y="113"/>
                    </a:lnTo>
                    <a:close/>
                    <a:moveTo>
                      <a:pt x="5851" y="308"/>
                    </a:moveTo>
                    <a:cubicBezTo>
                      <a:pt x="5846" y="325"/>
                      <a:pt x="5840" y="339"/>
                      <a:pt x="5832" y="347"/>
                    </a:cubicBezTo>
                    <a:cubicBezTo>
                      <a:pt x="5823" y="358"/>
                      <a:pt x="5812" y="367"/>
                      <a:pt x="5801" y="370"/>
                    </a:cubicBezTo>
                    <a:cubicBezTo>
                      <a:pt x="5789" y="375"/>
                      <a:pt x="5775" y="378"/>
                      <a:pt x="5764" y="378"/>
                    </a:cubicBezTo>
                    <a:cubicBezTo>
                      <a:pt x="5750" y="378"/>
                      <a:pt x="5738" y="375"/>
                      <a:pt x="5727" y="370"/>
                    </a:cubicBezTo>
                    <a:cubicBezTo>
                      <a:pt x="5716" y="364"/>
                      <a:pt x="5705" y="355"/>
                      <a:pt x="5696" y="347"/>
                    </a:cubicBezTo>
                    <a:cubicBezTo>
                      <a:pt x="5688" y="336"/>
                      <a:pt x="5682" y="324"/>
                      <a:pt x="5676" y="308"/>
                    </a:cubicBezTo>
                    <a:cubicBezTo>
                      <a:pt x="5671" y="291"/>
                      <a:pt x="5668" y="274"/>
                      <a:pt x="5668" y="254"/>
                    </a:cubicBezTo>
                    <a:cubicBezTo>
                      <a:pt x="5668" y="231"/>
                      <a:pt x="5671" y="212"/>
                      <a:pt x="5676" y="197"/>
                    </a:cubicBezTo>
                    <a:cubicBezTo>
                      <a:pt x="5682" y="181"/>
                      <a:pt x="5691" y="169"/>
                      <a:pt x="5699" y="158"/>
                    </a:cubicBezTo>
                    <a:cubicBezTo>
                      <a:pt x="5707" y="147"/>
                      <a:pt x="5719" y="141"/>
                      <a:pt x="5730" y="135"/>
                    </a:cubicBezTo>
                    <a:cubicBezTo>
                      <a:pt x="5741" y="130"/>
                      <a:pt x="5753" y="130"/>
                      <a:pt x="5767" y="130"/>
                    </a:cubicBezTo>
                    <a:cubicBezTo>
                      <a:pt x="5781" y="130"/>
                      <a:pt x="5792" y="133"/>
                      <a:pt x="5803" y="138"/>
                    </a:cubicBezTo>
                    <a:cubicBezTo>
                      <a:pt x="5815" y="144"/>
                      <a:pt x="5826" y="150"/>
                      <a:pt x="5834" y="161"/>
                    </a:cubicBezTo>
                    <a:cubicBezTo>
                      <a:pt x="5843" y="172"/>
                      <a:pt x="5849" y="183"/>
                      <a:pt x="5854" y="197"/>
                    </a:cubicBezTo>
                    <a:cubicBezTo>
                      <a:pt x="5857" y="212"/>
                      <a:pt x="5860" y="229"/>
                      <a:pt x="5860" y="251"/>
                    </a:cubicBezTo>
                    <a:cubicBezTo>
                      <a:pt x="5860" y="274"/>
                      <a:pt x="5857" y="292"/>
                      <a:pt x="5851" y="308"/>
                    </a:cubicBezTo>
                    <a:close/>
                    <a:moveTo>
                      <a:pt x="5640" y="497"/>
                    </a:moveTo>
                    <a:lnTo>
                      <a:pt x="5668" y="497"/>
                    </a:lnTo>
                    <a:lnTo>
                      <a:pt x="5668" y="347"/>
                    </a:lnTo>
                    <a:cubicBezTo>
                      <a:pt x="5676" y="364"/>
                      <a:pt x="5691" y="378"/>
                      <a:pt x="5705" y="389"/>
                    </a:cubicBezTo>
                    <a:cubicBezTo>
                      <a:pt x="5722" y="401"/>
                      <a:pt x="5741" y="406"/>
                      <a:pt x="5764" y="406"/>
                    </a:cubicBezTo>
                    <a:cubicBezTo>
                      <a:pt x="5781" y="406"/>
                      <a:pt x="5798" y="404"/>
                      <a:pt x="5812" y="398"/>
                    </a:cubicBezTo>
                    <a:cubicBezTo>
                      <a:pt x="5826" y="393"/>
                      <a:pt x="5840" y="381"/>
                      <a:pt x="5851" y="370"/>
                    </a:cubicBezTo>
                    <a:cubicBezTo>
                      <a:pt x="5863" y="355"/>
                      <a:pt x="5872" y="342"/>
                      <a:pt x="5877" y="322"/>
                    </a:cubicBezTo>
                    <a:cubicBezTo>
                      <a:pt x="5883" y="303"/>
                      <a:pt x="5885" y="279"/>
                      <a:pt x="5885" y="254"/>
                    </a:cubicBezTo>
                    <a:cubicBezTo>
                      <a:pt x="5885" y="229"/>
                      <a:pt x="5882" y="209"/>
                      <a:pt x="5877" y="189"/>
                    </a:cubicBezTo>
                    <a:cubicBezTo>
                      <a:pt x="5871" y="169"/>
                      <a:pt x="5863" y="155"/>
                      <a:pt x="5851" y="144"/>
                    </a:cubicBezTo>
                    <a:cubicBezTo>
                      <a:pt x="5840" y="133"/>
                      <a:pt x="5829" y="122"/>
                      <a:pt x="5815" y="116"/>
                    </a:cubicBezTo>
                    <a:cubicBezTo>
                      <a:pt x="5801" y="111"/>
                      <a:pt x="5784" y="107"/>
                      <a:pt x="5767" y="107"/>
                    </a:cubicBezTo>
                    <a:cubicBezTo>
                      <a:pt x="5741" y="107"/>
                      <a:pt x="5722" y="113"/>
                      <a:pt x="5705" y="124"/>
                    </a:cubicBezTo>
                    <a:cubicBezTo>
                      <a:pt x="5688" y="135"/>
                      <a:pt x="5674" y="150"/>
                      <a:pt x="5665" y="169"/>
                    </a:cubicBezTo>
                    <a:lnTo>
                      <a:pt x="5659" y="116"/>
                    </a:lnTo>
                    <a:lnTo>
                      <a:pt x="5640" y="116"/>
                    </a:lnTo>
                    <a:lnTo>
                      <a:pt x="5640" y="497"/>
                    </a:lnTo>
                    <a:close/>
                    <a:moveTo>
                      <a:pt x="6105" y="133"/>
                    </a:moveTo>
                    <a:cubicBezTo>
                      <a:pt x="6117" y="138"/>
                      <a:pt x="6128" y="144"/>
                      <a:pt x="6136" y="152"/>
                    </a:cubicBezTo>
                    <a:cubicBezTo>
                      <a:pt x="6145" y="161"/>
                      <a:pt x="6153" y="172"/>
                      <a:pt x="6156" y="186"/>
                    </a:cubicBezTo>
                    <a:cubicBezTo>
                      <a:pt x="6162" y="200"/>
                      <a:pt x="6165" y="217"/>
                      <a:pt x="6165" y="234"/>
                    </a:cubicBezTo>
                    <a:lnTo>
                      <a:pt x="5967" y="234"/>
                    </a:lnTo>
                    <a:cubicBezTo>
                      <a:pt x="5970" y="197"/>
                      <a:pt x="5981" y="172"/>
                      <a:pt x="5998" y="152"/>
                    </a:cubicBezTo>
                    <a:cubicBezTo>
                      <a:pt x="6021" y="135"/>
                      <a:pt x="6043" y="127"/>
                      <a:pt x="6069" y="127"/>
                    </a:cubicBezTo>
                    <a:cubicBezTo>
                      <a:pt x="6083" y="127"/>
                      <a:pt x="6094" y="130"/>
                      <a:pt x="6105" y="133"/>
                    </a:cubicBezTo>
                    <a:close/>
                    <a:moveTo>
                      <a:pt x="6131" y="364"/>
                    </a:moveTo>
                    <a:cubicBezTo>
                      <a:pt x="6117" y="375"/>
                      <a:pt x="6097" y="381"/>
                      <a:pt x="6074" y="381"/>
                    </a:cubicBezTo>
                    <a:cubicBezTo>
                      <a:pt x="6060" y="381"/>
                      <a:pt x="6046" y="378"/>
                      <a:pt x="6035" y="372"/>
                    </a:cubicBezTo>
                    <a:cubicBezTo>
                      <a:pt x="6024" y="367"/>
                      <a:pt x="6012" y="361"/>
                      <a:pt x="6001" y="350"/>
                    </a:cubicBezTo>
                    <a:cubicBezTo>
                      <a:pt x="5992" y="341"/>
                      <a:pt x="5984" y="327"/>
                      <a:pt x="5978" y="313"/>
                    </a:cubicBezTo>
                    <a:cubicBezTo>
                      <a:pt x="5973" y="299"/>
                      <a:pt x="5970" y="282"/>
                      <a:pt x="5970" y="260"/>
                    </a:cubicBezTo>
                    <a:lnTo>
                      <a:pt x="6198" y="260"/>
                    </a:lnTo>
                    <a:cubicBezTo>
                      <a:pt x="6198" y="231"/>
                      <a:pt x="6196" y="209"/>
                      <a:pt x="6190" y="189"/>
                    </a:cubicBezTo>
                    <a:cubicBezTo>
                      <a:pt x="6184" y="169"/>
                      <a:pt x="6173" y="152"/>
                      <a:pt x="6162" y="141"/>
                    </a:cubicBezTo>
                    <a:cubicBezTo>
                      <a:pt x="6151" y="127"/>
                      <a:pt x="6136" y="118"/>
                      <a:pt x="6122" y="113"/>
                    </a:cubicBezTo>
                    <a:cubicBezTo>
                      <a:pt x="6105" y="107"/>
                      <a:pt x="6088" y="104"/>
                      <a:pt x="6071" y="104"/>
                    </a:cubicBezTo>
                    <a:cubicBezTo>
                      <a:pt x="6055" y="104"/>
                      <a:pt x="6038" y="107"/>
                      <a:pt x="6021" y="113"/>
                    </a:cubicBezTo>
                    <a:cubicBezTo>
                      <a:pt x="6004" y="118"/>
                      <a:pt x="5992" y="130"/>
                      <a:pt x="5978" y="141"/>
                    </a:cubicBezTo>
                    <a:cubicBezTo>
                      <a:pt x="5967" y="155"/>
                      <a:pt x="5959" y="169"/>
                      <a:pt x="5950" y="189"/>
                    </a:cubicBezTo>
                    <a:cubicBezTo>
                      <a:pt x="5944" y="209"/>
                      <a:pt x="5942" y="229"/>
                      <a:pt x="5942" y="254"/>
                    </a:cubicBezTo>
                    <a:cubicBezTo>
                      <a:pt x="5942" y="279"/>
                      <a:pt x="5944" y="299"/>
                      <a:pt x="5953" y="319"/>
                    </a:cubicBezTo>
                    <a:cubicBezTo>
                      <a:pt x="5959" y="339"/>
                      <a:pt x="5970" y="353"/>
                      <a:pt x="5981" y="367"/>
                    </a:cubicBezTo>
                    <a:cubicBezTo>
                      <a:pt x="5992" y="381"/>
                      <a:pt x="6008" y="389"/>
                      <a:pt x="6024" y="395"/>
                    </a:cubicBezTo>
                    <a:cubicBezTo>
                      <a:pt x="6041" y="401"/>
                      <a:pt x="6057" y="403"/>
                      <a:pt x="6077" y="403"/>
                    </a:cubicBezTo>
                    <a:cubicBezTo>
                      <a:pt x="6108" y="403"/>
                      <a:pt x="6134" y="395"/>
                      <a:pt x="6153" y="381"/>
                    </a:cubicBezTo>
                    <a:cubicBezTo>
                      <a:pt x="6173" y="367"/>
                      <a:pt x="6187" y="344"/>
                      <a:pt x="6196" y="319"/>
                    </a:cubicBezTo>
                    <a:lnTo>
                      <a:pt x="6162" y="319"/>
                    </a:lnTo>
                    <a:cubicBezTo>
                      <a:pt x="6156" y="339"/>
                      <a:pt x="6145" y="353"/>
                      <a:pt x="6131" y="364"/>
                    </a:cubicBezTo>
                    <a:close/>
                    <a:moveTo>
                      <a:pt x="6297" y="395"/>
                    </a:moveTo>
                    <a:lnTo>
                      <a:pt x="6297" y="240"/>
                    </a:lnTo>
                    <a:cubicBezTo>
                      <a:pt x="6297" y="223"/>
                      <a:pt x="6300" y="209"/>
                      <a:pt x="6303" y="195"/>
                    </a:cubicBezTo>
                    <a:cubicBezTo>
                      <a:pt x="6306" y="181"/>
                      <a:pt x="6311" y="169"/>
                      <a:pt x="6320" y="161"/>
                    </a:cubicBezTo>
                    <a:cubicBezTo>
                      <a:pt x="6325" y="152"/>
                      <a:pt x="6334" y="144"/>
                      <a:pt x="6345" y="138"/>
                    </a:cubicBezTo>
                    <a:cubicBezTo>
                      <a:pt x="6354" y="133"/>
                      <a:pt x="6365" y="130"/>
                      <a:pt x="6376" y="130"/>
                    </a:cubicBezTo>
                    <a:lnTo>
                      <a:pt x="6393" y="130"/>
                    </a:lnTo>
                    <a:cubicBezTo>
                      <a:pt x="6399" y="130"/>
                      <a:pt x="6404" y="133"/>
                      <a:pt x="6407" y="133"/>
                    </a:cubicBezTo>
                    <a:lnTo>
                      <a:pt x="6407" y="104"/>
                    </a:lnTo>
                    <a:cubicBezTo>
                      <a:pt x="6404" y="104"/>
                      <a:pt x="6399" y="102"/>
                      <a:pt x="6393" y="102"/>
                    </a:cubicBezTo>
                    <a:lnTo>
                      <a:pt x="6376" y="102"/>
                    </a:lnTo>
                    <a:cubicBezTo>
                      <a:pt x="6359" y="102"/>
                      <a:pt x="6342" y="107"/>
                      <a:pt x="6328" y="116"/>
                    </a:cubicBezTo>
                    <a:cubicBezTo>
                      <a:pt x="6314" y="127"/>
                      <a:pt x="6303" y="141"/>
                      <a:pt x="6297" y="164"/>
                    </a:cubicBezTo>
                    <a:lnTo>
                      <a:pt x="6292" y="110"/>
                    </a:lnTo>
                    <a:lnTo>
                      <a:pt x="6266" y="110"/>
                    </a:lnTo>
                    <a:lnTo>
                      <a:pt x="6266" y="395"/>
                    </a:lnTo>
                    <a:lnTo>
                      <a:pt x="6297" y="395"/>
                    </a:lnTo>
                    <a:close/>
                    <a:moveTo>
                      <a:pt x="6455" y="113"/>
                    </a:moveTo>
                    <a:lnTo>
                      <a:pt x="6483" y="113"/>
                    </a:lnTo>
                    <a:lnTo>
                      <a:pt x="6483" y="398"/>
                    </a:lnTo>
                    <a:lnTo>
                      <a:pt x="6455" y="398"/>
                    </a:lnTo>
                    <a:lnTo>
                      <a:pt x="6455" y="113"/>
                    </a:lnTo>
                    <a:close/>
                    <a:moveTo>
                      <a:pt x="6452" y="3"/>
                    </a:moveTo>
                    <a:lnTo>
                      <a:pt x="6489" y="3"/>
                    </a:lnTo>
                    <a:lnTo>
                      <a:pt x="6489" y="42"/>
                    </a:lnTo>
                    <a:lnTo>
                      <a:pt x="6452" y="42"/>
                    </a:lnTo>
                    <a:lnTo>
                      <a:pt x="6452" y="3"/>
                    </a:lnTo>
                    <a:close/>
                    <a:moveTo>
                      <a:pt x="6718" y="133"/>
                    </a:moveTo>
                    <a:cubicBezTo>
                      <a:pt x="6729" y="138"/>
                      <a:pt x="6740" y="144"/>
                      <a:pt x="6749" y="152"/>
                    </a:cubicBezTo>
                    <a:cubicBezTo>
                      <a:pt x="6757" y="161"/>
                      <a:pt x="6766" y="172"/>
                      <a:pt x="6769" y="186"/>
                    </a:cubicBezTo>
                    <a:cubicBezTo>
                      <a:pt x="6774" y="200"/>
                      <a:pt x="6777" y="217"/>
                      <a:pt x="6777" y="234"/>
                    </a:cubicBezTo>
                    <a:lnTo>
                      <a:pt x="6579" y="234"/>
                    </a:lnTo>
                    <a:cubicBezTo>
                      <a:pt x="6582" y="197"/>
                      <a:pt x="6594" y="172"/>
                      <a:pt x="6610" y="152"/>
                    </a:cubicBezTo>
                    <a:cubicBezTo>
                      <a:pt x="6633" y="135"/>
                      <a:pt x="6656" y="127"/>
                      <a:pt x="6681" y="127"/>
                    </a:cubicBezTo>
                    <a:cubicBezTo>
                      <a:pt x="6695" y="127"/>
                      <a:pt x="6706" y="130"/>
                      <a:pt x="6718" y="133"/>
                    </a:cubicBezTo>
                    <a:close/>
                    <a:moveTo>
                      <a:pt x="6743" y="364"/>
                    </a:moveTo>
                    <a:cubicBezTo>
                      <a:pt x="6729" y="375"/>
                      <a:pt x="6709" y="381"/>
                      <a:pt x="6687" y="381"/>
                    </a:cubicBezTo>
                    <a:cubicBezTo>
                      <a:pt x="6673" y="381"/>
                      <a:pt x="6658" y="378"/>
                      <a:pt x="6647" y="372"/>
                    </a:cubicBezTo>
                    <a:cubicBezTo>
                      <a:pt x="6636" y="367"/>
                      <a:pt x="6625" y="361"/>
                      <a:pt x="6613" y="350"/>
                    </a:cubicBezTo>
                    <a:cubicBezTo>
                      <a:pt x="6605" y="341"/>
                      <a:pt x="6597" y="327"/>
                      <a:pt x="6591" y="313"/>
                    </a:cubicBezTo>
                    <a:cubicBezTo>
                      <a:pt x="6586" y="299"/>
                      <a:pt x="6582" y="282"/>
                      <a:pt x="6582" y="260"/>
                    </a:cubicBezTo>
                    <a:lnTo>
                      <a:pt x="6811" y="260"/>
                    </a:lnTo>
                    <a:cubicBezTo>
                      <a:pt x="6811" y="231"/>
                      <a:pt x="6808" y="209"/>
                      <a:pt x="6802" y="189"/>
                    </a:cubicBezTo>
                    <a:cubicBezTo>
                      <a:pt x="6797" y="169"/>
                      <a:pt x="6785" y="152"/>
                      <a:pt x="6774" y="141"/>
                    </a:cubicBezTo>
                    <a:cubicBezTo>
                      <a:pt x="6763" y="127"/>
                      <a:pt x="6749" y="118"/>
                      <a:pt x="6735" y="113"/>
                    </a:cubicBezTo>
                    <a:cubicBezTo>
                      <a:pt x="6718" y="107"/>
                      <a:pt x="6701" y="104"/>
                      <a:pt x="6684" y="104"/>
                    </a:cubicBezTo>
                    <a:cubicBezTo>
                      <a:pt x="6667" y="104"/>
                      <a:pt x="6650" y="107"/>
                      <a:pt x="6633" y="113"/>
                    </a:cubicBezTo>
                    <a:cubicBezTo>
                      <a:pt x="6616" y="118"/>
                      <a:pt x="6605" y="130"/>
                      <a:pt x="6591" y="141"/>
                    </a:cubicBezTo>
                    <a:cubicBezTo>
                      <a:pt x="6579" y="155"/>
                      <a:pt x="6571" y="169"/>
                      <a:pt x="6563" y="189"/>
                    </a:cubicBezTo>
                    <a:cubicBezTo>
                      <a:pt x="6557" y="209"/>
                      <a:pt x="6554" y="229"/>
                      <a:pt x="6554" y="254"/>
                    </a:cubicBezTo>
                    <a:cubicBezTo>
                      <a:pt x="6554" y="279"/>
                      <a:pt x="6557" y="299"/>
                      <a:pt x="6565" y="319"/>
                    </a:cubicBezTo>
                    <a:cubicBezTo>
                      <a:pt x="6571" y="339"/>
                      <a:pt x="6583" y="353"/>
                      <a:pt x="6594" y="367"/>
                    </a:cubicBezTo>
                    <a:cubicBezTo>
                      <a:pt x="6606" y="381"/>
                      <a:pt x="6619" y="389"/>
                      <a:pt x="6636" y="395"/>
                    </a:cubicBezTo>
                    <a:cubicBezTo>
                      <a:pt x="6653" y="401"/>
                      <a:pt x="6670" y="403"/>
                      <a:pt x="6690" y="403"/>
                    </a:cubicBezTo>
                    <a:cubicBezTo>
                      <a:pt x="6721" y="403"/>
                      <a:pt x="6747" y="395"/>
                      <a:pt x="6766" y="381"/>
                    </a:cubicBezTo>
                    <a:cubicBezTo>
                      <a:pt x="6786" y="367"/>
                      <a:pt x="6800" y="344"/>
                      <a:pt x="6808" y="319"/>
                    </a:cubicBezTo>
                    <a:lnTo>
                      <a:pt x="6774" y="319"/>
                    </a:lnTo>
                    <a:cubicBezTo>
                      <a:pt x="6769" y="339"/>
                      <a:pt x="6757" y="353"/>
                      <a:pt x="6743" y="364"/>
                    </a:cubicBezTo>
                    <a:close/>
                    <a:moveTo>
                      <a:pt x="6910" y="395"/>
                    </a:moveTo>
                    <a:lnTo>
                      <a:pt x="6910" y="220"/>
                    </a:lnTo>
                    <a:cubicBezTo>
                      <a:pt x="6910" y="206"/>
                      <a:pt x="6912" y="195"/>
                      <a:pt x="6918" y="183"/>
                    </a:cubicBezTo>
                    <a:cubicBezTo>
                      <a:pt x="6924" y="172"/>
                      <a:pt x="6930" y="164"/>
                      <a:pt x="6938" y="155"/>
                    </a:cubicBezTo>
                    <a:cubicBezTo>
                      <a:pt x="6947" y="147"/>
                      <a:pt x="6955" y="141"/>
                      <a:pt x="6966" y="138"/>
                    </a:cubicBezTo>
                    <a:cubicBezTo>
                      <a:pt x="6977" y="135"/>
                      <a:pt x="6986" y="133"/>
                      <a:pt x="6997" y="133"/>
                    </a:cubicBezTo>
                    <a:cubicBezTo>
                      <a:pt x="7022" y="133"/>
                      <a:pt x="7040" y="138"/>
                      <a:pt x="7054" y="152"/>
                    </a:cubicBezTo>
                    <a:cubicBezTo>
                      <a:pt x="7069" y="166"/>
                      <a:pt x="7073" y="183"/>
                      <a:pt x="7073" y="209"/>
                    </a:cubicBezTo>
                    <a:lnTo>
                      <a:pt x="7073" y="401"/>
                    </a:lnTo>
                    <a:lnTo>
                      <a:pt x="7102" y="401"/>
                    </a:lnTo>
                    <a:lnTo>
                      <a:pt x="7102" y="206"/>
                    </a:lnTo>
                    <a:cubicBezTo>
                      <a:pt x="7102" y="175"/>
                      <a:pt x="7093" y="149"/>
                      <a:pt x="7076" y="133"/>
                    </a:cubicBezTo>
                    <a:cubicBezTo>
                      <a:pt x="7059" y="116"/>
                      <a:pt x="7034" y="107"/>
                      <a:pt x="7006" y="107"/>
                    </a:cubicBezTo>
                    <a:cubicBezTo>
                      <a:pt x="6986" y="107"/>
                      <a:pt x="6969" y="113"/>
                      <a:pt x="6952" y="121"/>
                    </a:cubicBezTo>
                    <a:cubicBezTo>
                      <a:pt x="6935" y="130"/>
                      <a:pt x="6921" y="144"/>
                      <a:pt x="6912" y="164"/>
                    </a:cubicBezTo>
                    <a:lnTo>
                      <a:pt x="6910" y="116"/>
                    </a:lnTo>
                    <a:lnTo>
                      <a:pt x="6884" y="116"/>
                    </a:lnTo>
                    <a:lnTo>
                      <a:pt x="6884" y="401"/>
                    </a:lnTo>
                    <a:lnTo>
                      <a:pt x="6910" y="401"/>
                    </a:lnTo>
                    <a:lnTo>
                      <a:pt x="6910" y="395"/>
                    </a:lnTo>
                    <a:close/>
                    <a:moveTo>
                      <a:pt x="7381" y="313"/>
                    </a:moveTo>
                    <a:cubicBezTo>
                      <a:pt x="7378" y="333"/>
                      <a:pt x="7367" y="350"/>
                      <a:pt x="7353" y="361"/>
                    </a:cubicBezTo>
                    <a:cubicBezTo>
                      <a:pt x="7339" y="372"/>
                      <a:pt x="7319" y="378"/>
                      <a:pt x="7296" y="378"/>
                    </a:cubicBezTo>
                    <a:cubicBezTo>
                      <a:pt x="7282" y="378"/>
                      <a:pt x="7271" y="375"/>
                      <a:pt x="7260" y="370"/>
                    </a:cubicBezTo>
                    <a:cubicBezTo>
                      <a:pt x="7248" y="364"/>
                      <a:pt x="7237" y="358"/>
                      <a:pt x="7229" y="347"/>
                    </a:cubicBezTo>
                    <a:cubicBezTo>
                      <a:pt x="7220" y="336"/>
                      <a:pt x="7212" y="324"/>
                      <a:pt x="7209" y="310"/>
                    </a:cubicBezTo>
                    <a:cubicBezTo>
                      <a:pt x="7203" y="296"/>
                      <a:pt x="7200" y="276"/>
                      <a:pt x="7200" y="257"/>
                    </a:cubicBezTo>
                    <a:cubicBezTo>
                      <a:pt x="7200" y="234"/>
                      <a:pt x="7203" y="214"/>
                      <a:pt x="7209" y="200"/>
                    </a:cubicBezTo>
                    <a:cubicBezTo>
                      <a:pt x="7214" y="183"/>
                      <a:pt x="7220" y="169"/>
                      <a:pt x="7229" y="161"/>
                    </a:cubicBezTo>
                    <a:cubicBezTo>
                      <a:pt x="7237" y="149"/>
                      <a:pt x="7248" y="141"/>
                      <a:pt x="7260" y="138"/>
                    </a:cubicBezTo>
                    <a:cubicBezTo>
                      <a:pt x="7271" y="133"/>
                      <a:pt x="7285" y="130"/>
                      <a:pt x="7299" y="130"/>
                    </a:cubicBezTo>
                    <a:cubicBezTo>
                      <a:pt x="7322" y="130"/>
                      <a:pt x="7339" y="136"/>
                      <a:pt x="7353" y="147"/>
                    </a:cubicBezTo>
                    <a:cubicBezTo>
                      <a:pt x="7367" y="159"/>
                      <a:pt x="7375" y="172"/>
                      <a:pt x="7381" y="192"/>
                    </a:cubicBezTo>
                    <a:lnTo>
                      <a:pt x="7412" y="192"/>
                    </a:lnTo>
                    <a:cubicBezTo>
                      <a:pt x="7406" y="166"/>
                      <a:pt x="7395" y="144"/>
                      <a:pt x="7372" y="130"/>
                    </a:cubicBezTo>
                    <a:cubicBezTo>
                      <a:pt x="7353" y="113"/>
                      <a:pt x="7327" y="107"/>
                      <a:pt x="7296" y="107"/>
                    </a:cubicBezTo>
                    <a:cubicBezTo>
                      <a:pt x="7279" y="107"/>
                      <a:pt x="7262" y="110"/>
                      <a:pt x="7245" y="116"/>
                    </a:cubicBezTo>
                    <a:cubicBezTo>
                      <a:pt x="7231" y="121"/>
                      <a:pt x="7217" y="133"/>
                      <a:pt x="7206" y="144"/>
                    </a:cubicBezTo>
                    <a:cubicBezTo>
                      <a:pt x="7195" y="158"/>
                      <a:pt x="7186" y="172"/>
                      <a:pt x="7178" y="192"/>
                    </a:cubicBezTo>
                    <a:cubicBezTo>
                      <a:pt x="7172" y="212"/>
                      <a:pt x="7169" y="234"/>
                      <a:pt x="7169" y="257"/>
                    </a:cubicBezTo>
                    <a:cubicBezTo>
                      <a:pt x="7169" y="282"/>
                      <a:pt x="7173" y="303"/>
                      <a:pt x="7178" y="322"/>
                    </a:cubicBezTo>
                    <a:cubicBezTo>
                      <a:pt x="7184" y="342"/>
                      <a:pt x="7192" y="355"/>
                      <a:pt x="7203" y="367"/>
                    </a:cubicBezTo>
                    <a:cubicBezTo>
                      <a:pt x="7214" y="378"/>
                      <a:pt x="7229" y="389"/>
                      <a:pt x="7243" y="395"/>
                    </a:cubicBezTo>
                    <a:cubicBezTo>
                      <a:pt x="7257" y="401"/>
                      <a:pt x="7274" y="403"/>
                      <a:pt x="7293" y="403"/>
                    </a:cubicBezTo>
                    <a:cubicBezTo>
                      <a:pt x="7310" y="403"/>
                      <a:pt x="7324" y="401"/>
                      <a:pt x="7336" y="398"/>
                    </a:cubicBezTo>
                    <a:cubicBezTo>
                      <a:pt x="7350" y="392"/>
                      <a:pt x="7361" y="387"/>
                      <a:pt x="7372" y="378"/>
                    </a:cubicBezTo>
                    <a:cubicBezTo>
                      <a:pt x="7384" y="370"/>
                      <a:pt x="7393" y="361"/>
                      <a:pt x="7398" y="350"/>
                    </a:cubicBezTo>
                    <a:cubicBezTo>
                      <a:pt x="7404" y="339"/>
                      <a:pt x="7409" y="327"/>
                      <a:pt x="7412" y="313"/>
                    </a:cubicBezTo>
                    <a:lnTo>
                      <a:pt x="7381" y="313"/>
                    </a:lnTo>
                    <a:close/>
                    <a:moveTo>
                      <a:pt x="7629" y="133"/>
                    </a:moveTo>
                    <a:cubicBezTo>
                      <a:pt x="7641" y="138"/>
                      <a:pt x="7652" y="144"/>
                      <a:pt x="7660" y="152"/>
                    </a:cubicBezTo>
                    <a:cubicBezTo>
                      <a:pt x="7669" y="161"/>
                      <a:pt x="7677" y="172"/>
                      <a:pt x="7680" y="186"/>
                    </a:cubicBezTo>
                    <a:cubicBezTo>
                      <a:pt x="7686" y="200"/>
                      <a:pt x="7688" y="217"/>
                      <a:pt x="7688" y="234"/>
                    </a:cubicBezTo>
                    <a:lnTo>
                      <a:pt x="7491" y="234"/>
                    </a:lnTo>
                    <a:cubicBezTo>
                      <a:pt x="7494" y="197"/>
                      <a:pt x="7505" y="172"/>
                      <a:pt x="7522" y="152"/>
                    </a:cubicBezTo>
                    <a:cubicBezTo>
                      <a:pt x="7542" y="135"/>
                      <a:pt x="7564" y="127"/>
                      <a:pt x="7593" y="127"/>
                    </a:cubicBezTo>
                    <a:cubicBezTo>
                      <a:pt x="7607" y="127"/>
                      <a:pt x="7618" y="130"/>
                      <a:pt x="7629" y="133"/>
                    </a:cubicBezTo>
                    <a:close/>
                    <a:moveTo>
                      <a:pt x="7652" y="364"/>
                    </a:moveTo>
                    <a:cubicBezTo>
                      <a:pt x="7638" y="375"/>
                      <a:pt x="7618" y="381"/>
                      <a:pt x="7595" y="381"/>
                    </a:cubicBezTo>
                    <a:cubicBezTo>
                      <a:pt x="7581" y="381"/>
                      <a:pt x="7567" y="378"/>
                      <a:pt x="7556" y="372"/>
                    </a:cubicBezTo>
                    <a:cubicBezTo>
                      <a:pt x="7545" y="367"/>
                      <a:pt x="7533" y="361"/>
                      <a:pt x="7522" y="350"/>
                    </a:cubicBezTo>
                    <a:cubicBezTo>
                      <a:pt x="7514" y="341"/>
                      <a:pt x="7505" y="327"/>
                      <a:pt x="7499" y="313"/>
                    </a:cubicBezTo>
                    <a:cubicBezTo>
                      <a:pt x="7494" y="299"/>
                      <a:pt x="7491" y="282"/>
                      <a:pt x="7491" y="260"/>
                    </a:cubicBezTo>
                    <a:lnTo>
                      <a:pt x="7720" y="260"/>
                    </a:lnTo>
                    <a:cubicBezTo>
                      <a:pt x="7720" y="231"/>
                      <a:pt x="7717" y="209"/>
                      <a:pt x="7711" y="189"/>
                    </a:cubicBezTo>
                    <a:cubicBezTo>
                      <a:pt x="7705" y="169"/>
                      <a:pt x="7694" y="152"/>
                      <a:pt x="7683" y="141"/>
                    </a:cubicBezTo>
                    <a:cubicBezTo>
                      <a:pt x="7672" y="127"/>
                      <a:pt x="7657" y="118"/>
                      <a:pt x="7643" y="113"/>
                    </a:cubicBezTo>
                    <a:cubicBezTo>
                      <a:pt x="7626" y="107"/>
                      <a:pt x="7610" y="104"/>
                      <a:pt x="7593" y="104"/>
                    </a:cubicBezTo>
                    <a:cubicBezTo>
                      <a:pt x="7577" y="104"/>
                      <a:pt x="7559" y="107"/>
                      <a:pt x="7542" y="113"/>
                    </a:cubicBezTo>
                    <a:cubicBezTo>
                      <a:pt x="7525" y="118"/>
                      <a:pt x="7514" y="130"/>
                      <a:pt x="7499" y="141"/>
                    </a:cubicBezTo>
                    <a:cubicBezTo>
                      <a:pt x="7488" y="155"/>
                      <a:pt x="7480" y="169"/>
                      <a:pt x="7471" y="189"/>
                    </a:cubicBezTo>
                    <a:cubicBezTo>
                      <a:pt x="7466" y="209"/>
                      <a:pt x="7463" y="229"/>
                      <a:pt x="7463" y="254"/>
                    </a:cubicBezTo>
                    <a:cubicBezTo>
                      <a:pt x="7463" y="279"/>
                      <a:pt x="7466" y="299"/>
                      <a:pt x="7474" y="319"/>
                    </a:cubicBezTo>
                    <a:cubicBezTo>
                      <a:pt x="7480" y="339"/>
                      <a:pt x="7491" y="353"/>
                      <a:pt x="7502" y="367"/>
                    </a:cubicBezTo>
                    <a:cubicBezTo>
                      <a:pt x="7514" y="381"/>
                      <a:pt x="7528" y="389"/>
                      <a:pt x="7545" y="395"/>
                    </a:cubicBezTo>
                    <a:cubicBezTo>
                      <a:pt x="7562" y="401"/>
                      <a:pt x="7578" y="403"/>
                      <a:pt x="7598" y="403"/>
                    </a:cubicBezTo>
                    <a:cubicBezTo>
                      <a:pt x="7629" y="403"/>
                      <a:pt x="7655" y="395"/>
                      <a:pt x="7674" y="381"/>
                    </a:cubicBezTo>
                    <a:cubicBezTo>
                      <a:pt x="7694" y="367"/>
                      <a:pt x="7708" y="344"/>
                      <a:pt x="7717" y="319"/>
                    </a:cubicBezTo>
                    <a:lnTo>
                      <a:pt x="7683" y="319"/>
                    </a:lnTo>
                    <a:cubicBezTo>
                      <a:pt x="7677" y="339"/>
                      <a:pt x="7666" y="353"/>
                      <a:pt x="7652" y="36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E676933C-3698-4B0F-A31C-F7BD8C2836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60902" y="7461430"/>
                <a:ext cx="792163" cy="177800"/>
              </a:xfrm>
              <a:custGeom>
                <a:avLst/>
                <a:gdLst>
                  <a:gd name="T0" fmla="*/ 79 w 2202"/>
                  <a:gd name="T1" fmla="*/ 248 h 492"/>
                  <a:gd name="T2" fmla="*/ 144 w 2202"/>
                  <a:gd name="T3" fmla="*/ 338 h 492"/>
                  <a:gd name="T4" fmla="*/ 119 w 2202"/>
                  <a:gd name="T5" fmla="*/ 392 h 492"/>
                  <a:gd name="T6" fmla="*/ 0 w 2202"/>
                  <a:gd name="T7" fmla="*/ 107 h 492"/>
                  <a:gd name="T8" fmla="*/ 172 w 2202"/>
                  <a:gd name="T9" fmla="*/ 99 h 492"/>
                  <a:gd name="T10" fmla="*/ 297 w 2202"/>
                  <a:gd name="T11" fmla="*/ 242 h 492"/>
                  <a:gd name="T12" fmla="*/ 161 w 2202"/>
                  <a:gd name="T13" fmla="*/ 400 h 492"/>
                  <a:gd name="T14" fmla="*/ 531 w 2202"/>
                  <a:gd name="T15" fmla="*/ 327 h 492"/>
                  <a:gd name="T16" fmla="*/ 514 w 2202"/>
                  <a:gd name="T17" fmla="*/ 169 h 492"/>
                  <a:gd name="T18" fmla="*/ 438 w 2202"/>
                  <a:gd name="T19" fmla="*/ 324 h 492"/>
                  <a:gd name="T20" fmla="*/ 632 w 2202"/>
                  <a:gd name="T21" fmla="*/ 251 h 492"/>
                  <a:gd name="T22" fmla="*/ 333 w 2202"/>
                  <a:gd name="T23" fmla="*/ 251 h 492"/>
                  <a:gd name="T24" fmla="*/ 847 w 2202"/>
                  <a:gd name="T25" fmla="*/ 305 h 492"/>
                  <a:gd name="T26" fmla="*/ 742 w 2202"/>
                  <a:gd name="T27" fmla="*/ 271 h 492"/>
                  <a:gd name="T28" fmla="*/ 709 w 2202"/>
                  <a:gd name="T29" fmla="*/ 127 h 492"/>
                  <a:gd name="T30" fmla="*/ 850 w 2202"/>
                  <a:gd name="T31" fmla="*/ 189 h 492"/>
                  <a:gd name="T32" fmla="*/ 765 w 2202"/>
                  <a:gd name="T33" fmla="*/ 183 h 492"/>
                  <a:gd name="T34" fmla="*/ 821 w 2202"/>
                  <a:gd name="T35" fmla="*/ 220 h 492"/>
                  <a:gd name="T36" fmla="*/ 934 w 2202"/>
                  <a:gd name="T37" fmla="*/ 313 h 492"/>
                  <a:gd name="T38" fmla="*/ 799 w 2202"/>
                  <a:gd name="T39" fmla="*/ 412 h 492"/>
                  <a:gd name="T40" fmla="*/ 765 w 2202"/>
                  <a:gd name="T41" fmla="*/ 344 h 492"/>
                  <a:gd name="T42" fmla="*/ 1149 w 2202"/>
                  <a:gd name="T43" fmla="*/ 316 h 492"/>
                  <a:gd name="T44" fmla="*/ 1081 w 2202"/>
                  <a:gd name="T45" fmla="*/ 282 h 492"/>
                  <a:gd name="T46" fmla="*/ 977 w 2202"/>
                  <a:gd name="T47" fmla="*/ 192 h 492"/>
                  <a:gd name="T48" fmla="*/ 1234 w 2202"/>
                  <a:gd name="T49" fmla="*/ 189 h 492"/>
                  <a:gd name="T50" fmla="*/ 1073 w 2202"/>
                  <a:gd name="T51" fmla="*/ 166 h 492"/>
                  <a:gd name="T52" fmla="*/ 1092 w 2202"/>
                  <a:gd name="T53" fmla="*/ 211 h 492"/>
                  <a:gd name="T54" fmla="*/ 1222 w 2202"/>
                  <a:gd name="T55" fmla="*/ 273 h 492"/>
                  <a:gd name="T56" fmla="*/ 1157 w 2202"/>
                  <a:gd name="T57" fmla="*/ 403 h 492"/>
                  <a:gd name="T58" fmla="*/ 1047 w 2202"/>
                  <a:gd name="T59" fmla="*/ 321 h 492"/>
                  <a:gd name="T60" fmla="*/ 1284 w 2202"/>
                  <a:gd name="T61" fmla="*/ 110 h 492"/>
                  <a:gd name="T62" fmla="*/ 1284 w 2202"/>
                  <a:gd name="T63" fmla="*/ 110 h 492"/>
                  <a:gd name="T64" fmla="*/ 1281 w 2202"/>
                  <a:gd name="T65" fmla="*/ 73 h 492"/>
                  <a:gd name="T66" fmla="*/ 1533 w 2202"/>
                  <a:gd name="T67" fmla="*/ 183 h 492"/>
                  <a:gd name="T68" fmla="*/ 1552 w 2202"/>
                  <a:gd name="T69" fmla="*/ 333 h 492"/>
                  <a:gd name="T70" fmla="*/ 1626 w 2202"/>
                  <a:gd name="T71" fmla="*/ 183 h 492"/>
                  <a:gd name="T72" fmla="*/ 1513 w 2202"/>
                  <a:gd name="T73" fmla="*/ 135 h 492"/>
                  <a:gd name="T74" fmla="*/ 1688 w 2202"/>
                  <a:gd name="T75" fmla="*/ 135 h 492"/>
                  <a:gd name="T76" fmla="*/ 1682 w 2202"/>
                  <a:gd name="T77" fmla="*/ 361 h 492"/>
                  <a:gd name="T78" fmla="*/ 1502 w 2202"/>
                  <a:gd name="T79" fmla="*/ 364 h 492"/>
                  <a:gd name="T80" fmla="*/ 1778 w 2202"/>
                  <a:gd name="T81" fmla="*/ 392 h 492"/>
                  <a:gd name="T82" fmla="*/ 2018 w 2202"/>
                  <a:gd name="T83" fmla="*/ 172 h 492"/>
                  <a:gd name="T84" fmla="*/ 2058 w 2202"/>
                  <a:gd name="T85" fmla="*/ 155 h 492"/>
                  <a:gd name="T86" fmla="*/ 2201 w 2202"/>
                  <a:gd name="T87" fmla="*/ 313 h 492"/>
                  <a:gd name="T88" fmla="*/ 2117 w 2202"/>
                  <a:gd name="T89" fmla="*/ 395 h 492"/>
                  <a:gd name="T90" fmla="*/ 1919 w 2202"/>
                  <a:gd name="T91" fmla="*/ 313 h 492"/>
                  <a:gd name="T92" fmla="*/ 1995 w 2202"/>
                  <a:gd name="T93" fmla="*/ 110 h 492"/>
                  <a:gd name="T94" fmla="*/ 2190 w 2202"/>
                  <a:gd name="T95" fmla="*/ 197 h 492"/>
                  <a:gd name="T96" fmla="*/ 2063 w 2202"/>
                  <a:gd name="T97" fmla="*/ 344 h 492"/>
                  <a:gd name="T98" fmla="*/ 2187 w 2202"/>
                  <a:gd name="T99" fmla="*/ 34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02" h="492">
                    <a:moveTo>
                      <a:pt x="192" y="183"/>
                    </a:moveTo>
                    <a:cubicBezTo>
                      <a:pt x="181" y="169"/>
                      <a:pt x="164" y="163"/>
                      <a:pt x="147" y="163"/>
                    </a:cubicBezTo>
                    <a:cubicBezTo>
                      <a:pt x="130" y="163"/>
                      <a:pt x="113" y="169"/>
                      <a:pt x="99" y="183"/>
                    </a:cubicBezTo>
                    <a:cubicBezTo>
                      <a:pt x="88" y="197"/>
                      <a:pt x="79" y="217"/>
                      <a:pt x="79" y="248"/>
                    </a:cubicBezTo>
                    <a:cubicBezTo>
                      <a:pt x="79" y="265"/>
                      <a:pt x="82" y="279"/>
                      <a:pt x="85" y="290"/>
                    </a:cubicBezTo>
                    <a:cubicBezTo>
                      <a:pt x="88" y="302"/>
                      <a:pt x="93" y="311"/>
                      <a:pt x="99" y="319"/>
                    </a:cubicBezTo>
                    <a:cubicBezTo>
                      <a:pt x="105" y="328"/>
                      <a:pt x="111" y="330"/>
                      <a:pt x="119" y="333"/>
                    </a:cubicBezTo>
                    <a:cubicBezTo>
                      <a:pt x="128" y="336"/>
                      <a:pt x="136" y="338"/>
                      <a:pt x="144" y="338"/>
                    </a:cubicBezTo>
                    <a:cubicBezTo>
                      <a:pt x="164" y="338"/>
                      <a:pt x="178" y="330"/>
                      <a:pt x="192" y="316"/>
                    </a:cubicBezTo>
                    <a:cubicBezTo>
                      <a:pt x="203" y="302"/>
                      <a:pt x="209" y="279"/>
                      <a:pt x="209" y="248"/>
                    </a:cubicBezTo>
                    <a:cubicBezTo>
                      <a:pt x="209" y="217"/>
                      <a:pt x="203" y="194"/>
                      <a:pt x="192" y="183"/>
                    </a:cubicBezTo>
                    <a:close/>
                    <a:moveTo>
                      <a:pt x="119" y="392"/>
                    </a:moveTo>
                    <a:cubicBezTo>
                      <a:pt x="105" y="386"/>
                      <a:pt x="93" y="378"/>
                      <a:pt x="85" y="367"/>
                    </a:cubicBezTo>
                    <a:lnTo>
                      <a:pt x="85" y="491"/>
                    </a:lnTo>
                    <a:lnTo>
                      <a:pt x="0" y="491"/>
                    </a:lnTo>
                    <a:lnTo>
                      <a:pt x="0" y="107"/>
                    </a:lnTo>
                    <a:lnTo>
                      <a:pt x="65" y="107"/>
                    </a:lnTo>
                    <a:lnTo>
                      <a:pt x="82" y="138"/>
                    </a:lnTo>
                    <a:cubicBezTo>
                      <a:pt x="93" y="127"/>
                      <a:pt x="105" y="115"/>
                      <a:pt x="119" y="110"/>
                    </a:cubicBezTo>
                    <a:cubicBezTo>
                      <a:pt x="133" y="101"/>
                      <a:pt x="153" y="99"/>
                      <a:pt x="172" y="99"/>
                    </a:cubicBezTo>
                    <a:cubicBezTo>
                      <a:pt x="192" y="99"/>
                      <a:pt x="209" y="101"/>
                      <a:pt x="223" y="107"/>
                    </a:cubicBezTo>
                    <a:cubicBezTo>
                      <a:pt x="240" y="113"/>
                      <a:pt x="252" y="124"/>
                      <a:pt x="263" y="135"/>
                    </a:cubicBezTo>
                    <a:cubicBezTo>
                      <a:pt x="275" y="147"/>
                      <a:pt x="282" y="163"/>
                      <a:pt x="288" y="180"/>
                    </a:cubicBezTo>
                    <a:cubicBezTo>
                      <a:pt x="294" y="197"/>
                      <a:pt x="297" y="220"/>
                      <a:pt x="297" y="242"/>
                    </a:cubicBezTo>
                    <a:cubicBezTo>
                      <a:pt x="297" y="268"/>
                      <a:pt x="294" y="288"/>
                      <a:pt x="285" y="307"/>
                    </a:cubicBezTo>
                    <a:cubicBezTo>
                      <a:pt x="280" y="327"/>
                      <a:pt x="268" y="344"/>
                      <a:pt x="257" y="355"/>
                    </a:cubicBezTo>
                    <a:cubicBezTo>
                      <a:pt x="246" y="369"/>
                      <a:pt x="232" y="378"/>
                      <a:pt x="215" y="386"/>
                    </a:cubicBezTo>
                    <a:cubicBezTo>
                      <a:pt x="198" y="398"/>
                      <a:pt x="181" y="400"/>
                      <a:pt x="161" y="400"/>
                    </a:cubicBezTo>
                    <a:cubicBezTo>
                      <a:pt x="144" y="400"/>
                      <a:pt x="130" y="398"/>
                      <a:pt x="119" y="392"/>
                    </a:cubicBezTo>
                    <a:close/>
                    <a:moveTo>
                      <a:pt x="438" y="324"/>
                    </a:moveTo>
                    <a:cubicBezTo>
                      <a:pt x="449" y="338"/>
                      <a:pt x="463" y="347"/>
                      <a:pt x="483" y="347"/>
                    </a:cubicBezTo>
                    <a:cubicBezTo>
                      <a:pt x="503" y="347"/>
                      <a:pt x="520" y="341"/>
                      <a:pt x="531" y="327"/>
                    </a:cubicBezTo>
                    <a:cubicBezTo>
                      <a:pt x="542" y="313"/>
                      <a:pt x="548" y="288"/>
                      <a:pt x="548" y="254"/>
                    </a:cubicBezTo>
                    <a:cubicBezTo>
                      <a:pt x="548" y="237"/>
                      <a:pt x="548" y="223"/>
                      <a:pt x="545" y="211"/>
                    </a:cubicBezTo>
                    <a:cubicBezTo>
                      <a:pt x="542" y="200"/>
                      <a:pt x="540" y="192"/>
                      <a:pt x="534" y="183"/>
                    </a:cubicBezTo>
                    <a:cubicBezTo>
                      <a:pt x="529" y="175"/>
                      <a:pt x="523" y="172"/>
                      <a:pt x="514" y="169"/>
                    </a:cubicBezTo>
                    <a:cubicBezTo>
                      <a:pt x="506" y="166"/>
                      <a:pt x="497" y="163"/>
                      <a:pt x="486" y="163"/>
                    </a:cubicBezTo>
                    <a:cubicBezTo>
                      <a:pt x="466" y="163"/>
                      <a:pt x="449" y="169"/>
                      <a:pt x="438" y="183"/>
                    </a:cubicBezTo>
                    <a:cubicBezTo>
                      <a:pt x="426" y="192"/>
                      <a:pt x="421" y="214"/>
                      <a:pt x="421" y="251"/>
                    </a:cubicBezTo>
                    <a:cubicBezTo>
                      <a:pt x="421" y="285"/>
                      <a:pt x="426" y="310"/>
                      <a:pt x="438" y="324"/>
                    </a:cubicBezTo>
                    <a:close/>
                    <a:moveTo>
                      <a:pt x="373" y="138"/>
                    </a:moveTo>
                    <a:cubicBezTo>
                      <a:pt x="399" y="113"/>
                      <a:pt x="435" y="101"/>
                      <a:pt x="483" y="101"/>
                    </a:cubicBezTo>
                    <a:cubicBezTo>
                      <a:pt x="531" y="101"/>
                      <a:pt x="568" y="113"/>
                      <a:pt x="593" y="138"/>
                    </a:cubicBezTo>
                    <a:cubicBezTo>
                      <a:pt x="618" y="163"/>
                      <a:pt x="632" y="200"/>
                      <a:pt x="632" y="251"/>
                    </a:cubicBezTo>
                    <a:cubicBezTo>
                      <a:pt x="632" y="302"/>
                      <a:pt x="618" y="339"/>
                      <a:pt x="593" y="364"/>
                    </a:cubicBezTo>
                    <a:cubicBezTo>
                      <a:pt x="568" y="390"/>
                      <a:pt x="531" y="403"/>
                      <a:pt x="483" y="403"/>
                    </a:cubicBezTo>
                    <a:cubicBezTo>
                      <a:pt x="435" y="403"/>
                      <a:pt x="399" y="390"/>
                      <a:pt x="373" y="364"/>
                    </a:cubicBezTo>
                    <a:cubicBezTo>
                      <a:pt x="348" y="339"/>
                      <a:pt x="333" y="299"/>
                      <a:pt x="333" y="251"/>
                    </a:cubicBezTo>
                    <a:cubicBezTo>
                      <a:pt x="333" y="203"/>
                      <a:pt x="348" y="163"/>
                      <a:pt x="373" y="138"/>
                    </a:cubicBezTo>
                    <a:close/>
                    <a:moveTo>
                      <a:pt x="838" y="336"/>
                    </a:moveTo>
                    <a:cubicBezTo>
                      <a:pt x="847" y="331"/>
                      <a:pt x="850" y="324"/>
                      <a:pt x="850" y="316"/>
                    </a:cubicBezTo>
                    <a:lnTo>
                      <a:pt x="847" y="305"/>
                    </a:lnTo>
                    <a:cubicBezTo>
                      <a:pt x="844" y="302"/>
                      <a:pt x="842" y="299"/>
                      <a:pt x="836" y="296"/>
                    </a:cubicBezTo>
                    <a:cubicBezTo>
                      <a:pt x="831" y="293"/>
                      <a:pt x="824" y="290"/>
                      <a:pt x="816" y="290"/>
                    </a:cubicBezTo>
                    <a:cubicBezTo>
                      <a:pt x="807" y="288"/>
                      <a:pt x="796" y="285"/>
                      <a:pt x="782" y="282"/>
                    </a:cubicBezTo>
                    <a:cubicBezTo>
                      <a:pt x="768" y="279"/>
                      <a:pt x="754" y="273"/>
                      <a:pt x="742" y="271"/>
                    </a:cubicBezTo>
                    <a:lnTo>
                      <a:pt x="709" y="254"/>
                    </a:lnTo>
                    <a:cubicBezTo>
                      <a:pt x="700" y="248"/>
                      <a:pt x="692" y="240"/>
                      <a:pt x="686" y="228"/>
                    </a:cubicBezTo>
                    <a:cubicBezTo>
                      <a:pt x="680" y="217"/>
                      <a:pt x="678" y="206"/>
                      <a:pt x="678" y="192"/>
                    </a:cubicBezTo>
                    <a:cubicBezTo>
                      <a:pt x="678" y="166"/>
                      <a:pt x="689" y="144"/>
                      <a:pt x="709" y="127"/>
                    </a:cubicBezTo>
                    <a:cubicBezTo>
                      <a:pt x="728" y="110"/>
                      <a:pt x="762" y="101"/>
                      <a:pt x="802" y="101"/>
                    </a:cubicBezTo>
                    <a:cubicBezTo>
                      <a:pt x="838" y="101"/>
                      <a:pt x="869" y="110"/>
                      <a:pt x="892" y="124"/>
                    </a:cubicBezTo>
                    <a:cubicBezTo>
                      <a:pt x="915" y="138"/>
                      <a:pt x="929" y="161"/>
                      <a:pt x="934" y="189"/>
                    </a:cubicBezTo>
                    <a:lnTo>
                      <a:pt x="850" y="189"/>
                    </a:lnTo>
                    <a:cubicBezTo>
                      <a:pt x="847" y="180"/>
                      <a:pt x="844" y="172"/>
                      <a:pt x="836" y="169"/>
                    </a:cubicBezTo>
                    <a:cubicBezTo>
                      <a:pt x="827" y="163"/>
                      <a:pt x="816" y="161"/>
                      <a:pt x="802" y="161"/>
                    </a:cubicBezTo>
                    <a:cubicBezTo>
                      <a:pt x="788" y="161"/>
                      <a:pt x="780" y="163"/>
                      <a:pt x="774" y="166"/>
                    </a:cubicBezTo>
                    <a:cubicBezTo>
                      <a:pt x="769" y="169"/>
                      <a:pt x="765" y="178"/>
                      <a:pt x="765" y="183"/>
                    </a:cubicBezTo>
                    <a:lnTo>
                      <a:pt x="768" y="194"/>
                    </a:lnTo>
                    <a:lnTo>
                      <a:pt x="776" y="203"/>
                    </a:lnTo>
                    <a:lnTo>
                      <a:pt x="793" y="211"/>
                    </a:lnTo>
                    <a:cubicBezTo>
                      <a:pt x="802" y="214"/>
                      <a:pt x="810" y="217"/>
                      <a:pt x="821" y="220"/>
                    </a:cubicBezTo>
                    <a:cubicBezTo>
                      <a:pt x="836" y="223"/>
                      <a:pt x="847" y="226"/>
                      <a:pt x="861" y="231"/>
                    </a:cubicBezTo>
                    <a:cubicBezTo>
                      <a:pt x="875" y="234"/>
                      <a:pt x="886" y="240"/>
                      <a:pt x="898" y="248"/>
                    </a:cubicBezTo>
                    <a:cubicBezTo>
                      <a:pt x="909" y="254"/>
                      <a:pt x="917" y="262"/>
                      <a:pt x="923" y="273"/>
                    </a:cubicBezTo>
                    <a:cubicBezTo>
                      <a:pt x="929" y="285"/>
                      <a:pt x="934" y="296"/>
                      <a:pt x="934" y="313"/>
                    </a:cubicBezTo>
                    <a:cubicBezTo>
                      <a:pt x="934" y="327"/>
                      <a:pt x="932" y="341"/>
                      <a:pt x="926" y="352"/>
                    </a:cubicBezTo>
                    <a:cubicBezTo>
                      <a:pt x="920" y="364"/>
                      <a:pt x="913" y="376"/>
                      <a:pt x="901" y="384"/>
                    </a:cubicBezTo>
                    <a:cubicBezTo>
                      <a:pt x="890" y="393"/>
                      <a:pt x="875" y="398"/>
                      <a:pt x="858" y="403"/>
                    </a:cubicBezTo>
                    <a:cubicBezTo>
                      <a:pt x="841" y="409"/>
                      <a:pt x="821" y="412"/>
                      <a:pt x="799" y="412"/>
                    </a:cubicBezTo>
                    <a:cubicBezTo>
                      <a:pt x="759" y="412"/>
                      <a:pt x="728" y="403"/>
                      <a:pt x="706" y="386"/>
                    </a:cubicBezTo>
                    <a:cubicBezTo>
                      <a:pt x="683" y="369"/>
                      <a:pt x="669" y="350"/>
                      <a:pt x="663" y="321"/>
                    </a:cubicBezTo>
                    <a:lnTo>
                      <a:pt x="748" y="321"/>
                    </a:lnTo>
                    <a:cubicBezTo>
                      <a:pt x="751" y="330"/>
                      <a:pt x="757" y="338"/>
                      <a:pt x="765" y="344"/>
                    </a:cubicBezTo>
                    <a:cubicBezTo>
                      <a:pt x="779" y="341"/>
                      <a:pt x="788" y="344"/>
                      <a:pt x="802" y="344"/>
                    </a:cubicBezTo>
                    <a:cubicBezTo>
                      <a:pt x="819" y="344"/>
                      <a:pt x="830" y="342"/>
                      <a:pt x="838" y="336"/>
                    </a:cubicBezTo>
                    <a:close/>
                    <a:moveTo>
                      <a:pt x="1138" y="336"/>
                    </a:moveTo>
                    <a:cubicBezTo>
                      <a:pt x="1147" y="331"/>
                      <a:pt x="1149" y="324"/>
                      <a:pt x="1149" y="316"/>
                    </a:cubicBezTo>
                    <a:lnTo>
                      <a:pt x="1146" y="305"/>
                    </a:lnTo>
                    <a:cubicBezTo>
                      <a:pt x="1143" y="302"/>
                      <a:pt x="1141" y="299"/>
                      <a:pt x="1135" y="296"/>
                    </a:cubicBezTo>
                    <a:cubicBezTo>
                      <a:pt x="1130" y="293"/>
                      <a:pt x="1123" y="290"/>
                      <a:pt x="1115" y="290"/>
                    </a:cubicBezTo>
                    <a:cubicBezTo>
                      <a:pt x="1107" y="288"/>
                      <a:pt x="1095" y="285"/>
                      <a:pt x="1081" y="282"/>
                    </a:cubicBezTo>
                    <a:cubicBezTo>
                      <a:pt x="1067" y="279"/>
                      <a:pt x="1053" y="273"/>
                      <a:pt x="1042" y="271"/>
                    </a:cubicBezTo>
                    <a:lnTo>
                      <a:pt x="1008" y="254"/>
                    </a:lnTo>
                    <a:cubicBezTo>
                      <a:pt x="999" y="248"/>
                      <a:pt x="991" y="240"/>
                      <a:pt x="985" y="228"/>
                    </a:cubicBezTo>
                    <a:cubicBezTo>
                      <a:pt x="980" y="217"/>
                      <a:pt x="977" y="206"/>
                      <a:pt x="977" y="192"/>
                    </a:cubicBezTo>
                    <a:cubicBezTo>
                      <a:pt x="977" y="166"/>
                      <a:pt x="988" y="144"/>
                      <a:pt x="1008" y="127"/>
                    </a:cubicBezTo>
                    <a:cubicBezTo>
                      <a:pt x="1027" y="110"/>
                      <a:pt x="1061" y="101"/>
                      <a:pt x="1101" y="101"/>
                    </a:cubicBezTo>
                    <a:cubicBezTo>
                      <a:pt x="1138" y="101"/>
                      <a:pt x="1169" y="110"/>
                      <a:pt x="1191" y="124"/>
                    </a:cubicBezTo>
                    <a:cubicBezTo>
                      <a:pt x="1214" y="138"/>
                      <a:pt x="1228" y="161"/>
                      <a:pt x="1234" y="189"/>
                    </a:cubicBezTo>
                    <a:lnTo>
                      <a:pt x="1149" y="189"/>
                    </a:lnTo>
                    <a:cubicBezTo>
                      <a:pt x="1146" y="180"/>
                      <a:pt x="1143" y="172"/>
                      <a:pt x="1135" y="169"/>
                    </a:cubicBezTo>
                    <a:cubicBezTo>
                      <a:pt x="1126" y="163"/>
                      <a:pt x="1115" y="161"/>
                      <a:pt x="1101" y="161"/>
                    </a:cubicBezTo>
                    <a:cubicBezTo>
                      <a:pt x="1087" y="161"/>
                      <a:pt x="1079" y="163"/>
                      <a:pt x="1073" y="166"/>
                    </a:cubicBezTo>
                    <a:cubicBezTo>
                      <a:pt x="1068" y="169"/>
                      <a:pt x="1064" y="178"/>
                      <a:pt x="1064" y="183"/>
                    </a:cubicBezTo>
                    <a:lnTo>
                      <a:pt x="1067" y="194"/>
                    </a:lnTo>
                    <a:lnTo>
                      <a:pt x="1075" y="203"/>
                    </a:lnTo>
                    <a:lnTo>
                      <a:pt x="1092" y="211"/>
                    </a:lnTo>
                    <a:cubicBezTo>
                      <a:pt x="1101" y="214"/>
                      <a:pt x="1109" y="217"/>
                      <a:pt x="1121" y="220"/>
                    </a:cubicBezTo>
                    <a:cubicBezTo>
                      <a:pt x="1135" y="223"/>
                      <a:pt x="1146" y="226"/>
                      <a:pt x="1160" y="231"/>
                    </a:cubicBezTo>
                    <a:cubicBezTo>
                      <a:pt x="1174" y="234"/>
                      <a:pt x="1186" y="240"/>
                      <a:pt x="1197" y="248"/>
                    </a:cubicBezTo>
                    <a:cubicBezTo>
                      <a:pt x="1208" y="254"/>
                      <a:pt x="1217" y="262"/>
                      <a:pt x="1222" y="273"/>
                    </a:cubicBezTo>
                    <a:cubicBezTo>
                      <a:pt x="1228" y="285"/>
                      <a:pt x="1234" y="296"/>
                      <a:pt x="1234" y="313"/>
                    </a:cubicBezTo>
                    <a:cubicBezTo>
                      <a:pt x="1234" y="327"/>
                      <a:pt x="1231" y="341"/>
                      <a:pt x="1225" y="352"/>
                    </a:cubicBezTo>
                    <a:cubicBezTo>
                      <a:pt x="1219" y="364"/>
                      <a:pt x="1212" y="376"/>
                      <a:pt x="1200" y="384"/>
                    </a:cubicBezTo>
                    <a:cubicBezTo>
                      <a:pt x="1189" y="393"/>
                      <a:pt x="1174" y="398"/>
                      <a:pt x="1157" y="403"/>
                    </a:cubicBezTo>
                    <a:cubicBezTo>
                      <a:pt x="1140" y="409"/>
                      <a:pt x="1121" y="412"/>
                      <a:pt x="1098" y="412"/>
                    </a:cubicBezTo>
                    <a:cubicBezTo>
                      <a:pt x="1059" y="412"/>
                      <a:pt x="1027" y="403"/>
                      <a:pt x="1005" y="386"/>
                    </a:cubicBezTo>
                    <a:cubicBezTo>
                      <a:pt x="982" y="369"/>
                      <a:pt x="968" y="350"/>
                      <a:pt x="963" y="321"/>
                    </a:cubicBezTo>
                    <a:lnTo>
                      <a:pt x="1047" y="321"/>
                    </a:lnTo>
                    <a:cubicBezTo>
                      <a:pt x="1050" y="330"/>
                      <a:pt x="1056" y="338"/>
                      <a:pt x="1064" y="344"/>
                    </a:cubicBezTo>
                    <a:cubicBezTo>
                      <a:pt x="1075" y="341"/>
                      <a:pt x="1087" y="344"/>
                      <a:pt x="1101" y="344"/>
                    </a:cubicBezTo>
                    <a:cubicBezTo>
                      <a:pt x="1118" y="344"/>
                      <a:pt x="1130" y="342"/>
                      <a:pt x="1138" y="336"/>
                    </a:cubicBezTo>
                    <a:close/>
                    <a:moveTo>
                      <a:pt x="1284" y="110"/>
                    </a:moveTo>
                    <a:lnTo>
                      <a:pt x="1369" y="110"/>
                    </a:lnTo>
                    <a:lnTo>
                      <a:pt x="1369" y="395"/>
                    </a:lnTo>
                    <a:lnTo>
                      <a:pt x="1284" y="395"/>
                    </a:lnTo>
                    <a:lnTo>
                      <a:pt x="1284" y="110"/>
                    </a:lnTo>
                    <a:close/>
                    <a:moveTo>
                      <a:pt x="1281" y="0"/>
                    </a:moveTo>
                    <a:lnTo>
                      <a:pt x="1375" y="0"/>
                    </a:lnTo>
                    <a:lnTo>
                      <a:pt x="1375" y="73"/>
                    </a:lnTo>
                    <a:lnTo>
                      <a:pt x="1281" y="73"/>
                    </a:lnTo>
                    <a:lnTo>
                      <a:pt x="1281" y="0"/>
                    </a:lnTo>
                    <a:close/>
                    <a:moveTo>
                      <a:pt x="1626" y="183"/>
                    </a:moveTo>
                    <a:cubicBezTo>
                      <a:pt x="1614" y="169"/>
                      <a:pt x="1598" y="163"/>
                      <a:pt x="1581" y="163"/>
                    </a:cubicBezTo>
                    <a:cubicBezTo>
                      <a:pt x="1561" y="163"/>
                      <a:pt x="1547" y="169"/>
                      <a:pt x="1533" y="183"/>
                    </a:cubicBezTo>
                    <a:cubicBezTo>
                      <a:pt x="1521" y="197"/>
                      <a:pt x="1513" y="217"/>
                      <a:pt x="1513" y="248"/>
                    </a:cubicBezTo>
                    <a:cubicBezTo>
                      <a:pt x="1513" y="265"/>
                      <a:pt x="1516" y="279"/>
                      <a:pt x="1519" y="290"/>
                    </a:cubicBezTo>
                    <a:cubicBezTo>
                      <a:pt x="1521" y="302"/>
                      <a:pt x="1528" y="311"/>
                      <a:pt x="1533" y="319"/>
                    </a:cubicBezTo>
                    <a:cubicBezTo>
                      <a:pt x="1539" y="328"/>
                      <a:pt x="1544" y="330"/>
                      <a:pt x="1552" y="333"/>
                    </a:cubicBezTo>
                    <a:cubicBezTo>
                      <a:pt x="1561" y="336"/>
                      <a:pt x="1569" y="338"/>
                      <a:pt x="1578" y="338"/>
                    </a:cubicBezTo>
                    <a:cubicBezTo>
                      <a:pt x="1598" y="338"/>
                      <a:pt x="1612" y="330"/>
                      <a:pt x="1626" y="316"/>
                    </a:cubicBezTo>
                    <a:cubicBezTo>
                      <a:pt x="1634" y="302"/>
                      <a:pt x="1643" y="279"/>
                      <a:pt x="1643" y="248"/>
                    </a:cubicBezTo>
                    <a:cubicBezTo>
                      <a:pt x="1643" y="217"/>
                      <a:pt x="1637" y="194"/>
                      <a:pt x="1626" y="183"/>
                    </a:cubicBezTo>
                    <a:close/>
                    <a:moveTo>
                      <a:pt x="1428" y="392"/>
                    </a:moveTo>
                    <a:lnTo>
                      <a:pt x="1428" y="0"/>
                    </a:lnTo>
                    <a:lnTo>
                      <a:pt x="1513" y="0"/>
                    </a:lnTo>
                    <a:lnTo>
                      <a:pt x="1513" y="135"/>
                    </a:lnTo>
                    <a:cubicBezTo>
                      <a:pt x="1524" y="124"/>
                      <a:pt x="1535" y="115"/>
                      <a:pt x="1550" y="110"/>
                    </a:cubicBezTo>
                    <a:cubicBezTo>
                      <a:pt x="1564" y="104"/>
                      <a:pt x="1581" y="101"/>
                      <a:pt x="1598" y="101"/>
                    </a:cubicBezTo>
                    <a:cubicBezTo>
                      <a:pt x="1617" y="101"/>
                      <a:pt x="1634" y="104"/>
                      <a:pt x="1648" y="110"/>
                    </a:cubicBezTo>
                    <a:cubicBezTo>
                      <a:pt x="1665" y="115"/>
                      <a:pt x="1677" y="124"/>
                      <a:pt x="1688" y="135"/>
                    </a:cubicBezTo>
                    <a:cubicBezTo>
                      <a:pt x="1699" y="147"/>
                      <a:pt x="1708" y="161"/>
                      <a:pt x="1713" y="180"/>
                    </a:cubicBezTo>
                    <a:cubicBezTo>
                      <a:pt x="1719" y="197"/>
                      <a:pt x="1722" y="220"/>
                      <a:pt x="1722" y="242"/>
                    </a:cubicBezTo>
                    <a:cubicBezTo>
                      <a:pt x="1722" y="268"/>
                      <a:pt x="1719" y="290"/>
                      <a:pt x="1710" y="310"/>
                    </a:cubicBezTo>
                    <a:cubicBezTo>
                      <a:pt x="1705" y="330"/>
                      <a:pt x="1693" y="347"/>
                      <a:pt x="1682" y="361"/>
                    </a:cubicBezTo>
                    <a:cubicBezTo>
                      <a:pt x="1671" y="375"/>
                      <a:pt x="1657" y="384"/>
                      <a:pt x="1640" y="392"/>
                    </a:cubicBezTo>
                    <a:cubicBezTo>
                      <a:pt x="1623" y="398"/>
                      <a:pt x="1606" y="403"/>
                      <a:pt x="1586" y="403"/>
                    </a:cubicBezTo>
                    <a:cubicBezTo>
                      <a:pt x="1569" y="403"/>
                      <a:pt x="1555" y="400"/>
                      <a:pt x="1538" y="392"/>
                    </a:cubicBezTo>
                    <a:cubicBezTo>
                      <a:pt x="1524" y="386"/>
                      <a:pt x="1513" y="375"/>
                      <a:pt x="1502" y="364"/>
                    </a:cubicBezTo>
                    <a:lnTo>
                      <a:pt x="1487" y="392"/>
                    </a:lnTo>
                    <a:lnTo>
                      <a:pt x="1428" y="392"/>
                    </a:lnTo>
                    <a:close/>
                    <a:moveTo>
                      <a:pt x="1863" y="392"/>
                    </a:moveTo>
                    <a:lnTo>
                      <a:pt x="1778" y="392"/>
                    </a:lnTo>
                    <a:lnTo>
                      <a:pt x="1778" y="0"/>
                    </a:lnTo>
                    <a:lnTo>
                      <a:pt x="1863" y="0"/>
                    </a:lnTo>
                    <a:lnTo>
                      <a:pt x="1863" y="392"/>
                    </a:lnTo>
                    <a:close/>
                    <a:moveTo>
                      <a:pt x="2018" y="172"/>
                    </a:moveTo>
                    <a:cubicBezTo>
                      <a:pt x="2007" y="183"/>
                      <a:pt x="2001" y="200"/>
                      <a:pt x="1998" y="226"/>
                    </a:cubicBezTo>
                    <a:lnTo>
                      <a:pt x="2117" y="226"/>
                    </a:lnTo>
                    <a:cubicBezTo>
                      <a:pt x="2117" y="200"/>
                      <a:pt x="2111" y="183"/>
                      <a:pt x="2100" y="175"/>
                    </a:cubicBezTo>
                    <a:cubicBezTo>
                      <a:pt x="2089" y="161"/>
                      <a:pt x="2075" y="155"/>
                      <a:pt x="2058" y="155"/>
                    </a:cubicBezTo>
                    <a:cubicBezTo>
                      <a:pt x="2042" y="155"/>
                      <a:pt x="2026" y="161"/>
                      <a:pt x="2018" y="172"/>
                    </a:cubicBezTo>
                    <a:close/>
                    <a:moveTo>
                      <a:pt x="2201" y="310"/>
                    </a:moveTo>
                    <a:cubicBezTo>
                      <a:pt x="2201" y="311"/>
                      <a:pt x="2201" y="312"/>
                      <a:pt x="2201" y="313"/>
                    </a:cubicBezTo>
                    <a:lnTo>
                      <a:pt x="2201" y="313"/>
                    </a:lnTo>
                    <a:lnTo>
                      <a:pt x="2201" y="310"/>
                    </a:lnTo>
                    <a:close/>
                    <a:moveTo>
                      <a:pt x="2187" y="347"/>
                    </a:moveTo>
                    <a:cubicBezTo>
                      <a:pt x="2182" y="358"/>
                      <a:pt x="2170" y="367"/>
                      <a:pt x="2159" y="375"/>
                    </a:cubicBezTo>
                    <a:cubicBezTo>
                      <a:pt x="2148" y="384"/>
                      <a:pt x="2134" y="390"/>
                      <a:pt x="2117" y="395"/>
                    </a:cubicBezTo>
                    <a:cubicBezTo>
                      <a:pt x="2100" y="401"/>
                      <a:pt x="2083" y="400"/>
                      <a:pt x="2060" y="400"/>
                    </a:cubicBezTo>
                    <a:cubicBezTo>
                      <a:pt x="2038" y="400"/>
                      <a:pt x="2018" y="398"/>
                      <a:pt x="1998" y="389"/>
                    </a:cubicBezTo>
                    <a:cubicBezTo>
                      <a:pt x="1979" y="384"/>
                      <a:pt x="1964" y="372"/>
                      <a:pt x="1950" y="361"/>
                    </a:cubicBezTo>
                    <a:cubicBezTo>
                      <a:pt x="1936" y="347"/>
                      <a:pt x="1928" y="333"/>
                      <a:pt x="1919" y="313"/>
                    </a:cubicBezTo>
                    <a:cubicBezTo>
                      <a:pt x="1911" y="293"/>
                      <a:pt x="1908" y="273"/>
                      <a:pt x="1908" y="251"/>
                    </a:cubicBezTo>
                    <a:cubicBezTo>
                      <a:pt x="1908" y="226"/>
                      <a:pt x="1911" y="206"/>
                      <a:pt x="1919" y="186"/>
                    </a:cubicBezTo>
                    <a:cubicBezTo>
                      <a:pt x="1925" y="166"/>
                      <a:pt x="1936" y="152"/>
                      <a:pt x="1950" y="138"/>
                    </a:cubicBezTo>
                    <a:cubicBezTo>
                      <a:pt x="1964" y="124"/>
                      <a:pt x="1979" y="116"/>
                      <a:pt x="1995" y="110"/>
                    </a:cubicBezTo>
                    <a:cubicBezTo>
                      <a:pt x="2012" y="105"/>
                      <a:pt x="2035" y="101"/>
                      <a:pt x="2055" y="101"/>
                    </a:cubicBezTo>
                    <a:cubicBezTo>
                      <a:pt x="2077" y="101"/>
                      <a:pt x="2097" y="104"/>
                      <a:pt x="2117" y="113"/>
                    </a:cubicBezTo>
                    <a:cubicBezTo>
                      <a:pt x="2134" y="118"/>
                      <a:pt x="2151" y="130"/>
                      <a:pt x="2162" y="144"/>
                    </a:cubicBezTo>
                    <a:cubicBezTo>
                      <a:pt x="2173" y="158"/>
                      <a:pt x="2185" y="175"/>
                      <a:pt x="2190" y="197"/>
                    </a:cubicBezTo>
                    <a:cubicBezTo>
                      <a:pt x="2196" y="220"/>
                      <a:pt x="2201" y="245"/>
                      <a:pt x="2201" y="273"/>
                    </a:cubicBezTo>
                    <a:lnTo>
                      <a:pt x="1995" y="273"/>
                    </a:lnTo>
                    <a:cubicBezTo>
                      <a:pt x="1998" y="299"/>
                      <a:pt x="2007" y="316"/>
                      <a:pt x="2018" y="327"/>
                    </a:cubicBezTo>
                    <a:cubicBezTo>
                      <a:pt x="2029" y="338"/>
                      <a:pt x="2046" y="344"/>
                      <a:pt x="2063" y="344"/>
                    </a:cubicBezTo>
                    <a:cubicBezTo>
                      <a:pt x="2077" y="344"/>
                      <a:pt x="2089" y="342"/>
                      <a:pt x="2097" y="336"/>
                    </a:cubicBezTo>
                    <a:cubicBezTo>
                      <a:pt x="2106" y="331"/>
                      <a:pt x="2111" y="321"/>
                      <a:pt x="2114" y="313"/>
                    </a:cubicBezTo>
                    <a:lnTo>
                      <a:pt x="2201" y="313"/>
                    </a:lnTo>
                    <a:cubicBezTo>
                      <a:pt x="2198" y="326"/>
                      <a:pt x="2193" y="336"/>
                      <a:pt x="2187" y="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5E5ACC-C370-410B-AC7B-65623F7B6E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89675" y="1942869"/>
              <a:ext cx="2212677" cy="1856232"/>
              <a:chOff x="3667125" y="5065081"/>
              <a:chExt cx="1803400" cy="1512888"/>
            </a:xfrm>
          </p:grpSpPr>
          <p:sp>
            <p:nvSpPr>
              <p:cNvPr id="8" name="Freeform 1">
                <a:extLst>
                  <a:ext uri="{FF2B5EF4-FFF2-40B4-BE49-F238E27FC236}">
                    <a16:creationId xmlns:a16="http://schemas.microsoft.com/office/drawing/2014/main" id="{45194F1F-DB21-49A3-BFAC-4E7E560C10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6650" y="5065081"/>
                <a:ext cx="504825" cy="1217613"/>
              </a:xfrm>
              <a:custGeom>
                <a:avLst/>
                <a:gdLst>
                  <a:gd name="T0" fmla="*/ 1185 w 1401"/>
                  <a:gd name="T1" fmla="*/ 3382 h 3383"/>
                  <a:gd name="T2" fmla="*/ 1185 w 1401"/>
                  <a:gd name="T3" fmla="*/ 2033 h 3383"/>
                  <a:gd name="T4" fmla="*/ 1044 w 1401"/>
                  <a:gd name="T5" fmla="*/ 1690 h 3383"/>
                  <a:gd name="T6" fmla="*/ 700 w 1401"/>
                  <a:gd name="T7" fmla="*/ 1549 h 3383"/>
                  <a:gd name="T8" fmla="*/ 356 w 1401"/>
                  <a:gd name="T9" fmla="*/ 1690 h 3383"/>
                  <a:gd name="T10" fmla="*/ 214 w 1401"/>
                  <a:gd name="T11" fmla="*/ 2033 h 3383"/>
                  <a:gd name="T12" fmla="*/ 214 w 1401"/>
                  <a:gd name="T13" fmla="*/ 2550 h 3383"/>
                  <a:gd name="T14" fmla="*/ 214 w 1401"/>
                  <a:gd name="T15" fmla="*/ 2555 h 3383"/>
                  <a:gd name="T16" fmla="*/ 214 w 1401"/>
                  <a:gd name="T17" fmla="*/ 2781 h 3383"/>
                  <a:gd name="T18" fmla="*/ 107 w 1401"/>
                  <a:gd name="T19" fmla="*/ 2888 h 3383"/>
                  <a:gd name="T20" fmla="*/ 0 w 1401"/>
                  <a:gd name="T21" fmla="*/ 2781 h 3383"/>
                  <a:gd name="T22" fmla="*/ 0 w 1401"/>
                  <a:gd name="T23" fmla="*/ 2555 h 3383"/>
                  <a:gd name="T24" fmla="*/ 0 w 1401"/>
                  <a:gd name="T25" fmla="*/ 2550 h 3383"/>
                  <a:gd name="T26" fmla="*/ 0 w 1401"/>
                  <a:gd name="T27" fmla="*/ 2033 h 3383"/>
                  <a:gd name="T28" fmla="*/ 700 w 1401"/>
                  <a:gd name="T29" fmla="*/ 1335 h 3383"/>
                  <a:gd name="T30" fmla="*/ 1400 w 1401"/>
                  <a:gd name="T31" fmla="*/ 2033 h 3383"/>
                  <a:gd name="T32" fmla="*/ 1400 w 1401"/>
                  <a:gd name="T33" fmla="*/ 3382 h 3383"/>
                  <a:gd name="T34" fmla="*/ 1185 w 1401"/>
                  <a:gd name="T35" fmla="*/ 3382 h 3383"/>
                  <a:gd name="T36" fmla="*/ 1171 w 1401"/>
                  <a:gd name="T37" fmla="*/ 474 h 3383"/>
                  <a:gd name="T38" fmla="*/ 697 w 1401"/>
                  <a:gd name="T39" fmla="*/ 948 h 3383"/>
                  <a:gd name="T40" fmla="*/ 223 w 1401"/>
                  <a:gd name="T41" fmla="*/ 474 h 3383"/>
                  <a:gd name="T42" fmla="*/ 697 w 1401"/>
                  <a:gd name="T43" fmla="*/ 0 h 3383"/>
                  <a:gd name="T44" fmla="*/ 1171 w 1401"/>
                  <a:gd name="T45" fmla="*/ 474 h 3383"/>
                  <a:gd name="T46" fmla="*/ 957 w 1401"/>
                  <a:gd name="T47" fmla="*/ 474 h 3383"/>
                  <a:gd name="T48" fmla="*/ 880 w 1401"/>
                  <a:gd name="T49" fmla="*/ 290 h 3383"/>
                  <a:gd name="T50" fmla="*/ 697 w 1401"/>
                  <a:gd name="T51" fmla="*/ 214 h 3383"/>
                  <a:gd name="T52" fmla="*/ 514 w 1401"/>
                  <a:gd name="T53" fmla="*/ 290 h 3383"/>
                  <a:gd name="T54" fmla="*/ 437 w 1401"/>
                  <a:gd name="T55" fmla="*/ 474 h 3383"/>
                  <a:gd name="T56" fmla="*/ 514 w 1401"/>
                  <a:gd name="T57" fmla="*/ 657 h 3383"/>
                  <a:gd name="T58" fmla="*/ 697 w 1401"/>
                  <a:gd name="T59" fmla="*/ 733 h 3383"/>
                  <a:gd name="T60" fmla="*/ 880 w 1401"/>
                  <a:gd name="T61" fmla="*/ 657 h 3383"/>
                  <a:gd name="T62" fmla="*/ 957 w 1401"/>
                  <a:gd name="T63" fmla="*/ 474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1" h="3383">
                    <a:moveTo>
                      <a:pt x="1185" y="3382"/>
                    </a:moveTo>
                    <a:lnTo>
                      <a:pt x="1185" y="2033"/>
                    </a:lnTo>
                    <a:cubicBezTo>
                      <a:pt x="1185" y="1899"/>
                      <a:pt x="1132" y="1780"/>
                      <a:pt x="1044" y="1690"/>
                    </a:cubicBezTo>
                    <a:cubicBezTo>
                      <a:pt x="957" y="1603"/>
                      <a:pt x="835" y="1549"/>
                      <a:pt x="700" y="1549"/>
                    </a:cubicBezTo>
                    <a:cubicBezTo>
                      <a:pt x="564" y="1549"/>
                      <a:pt x="446" y="1603"/>
                      <a:pt x="356" y="1690"/>
                    </a:cubicBezTo>
                    <a:cubicBezTo>
                      <a:pt x="268" y="1778"/>
                      <a:pt x="214" y="1899"/>
                      <a:pt x="214" y="2033"/>
                    </a:cubicBezTo>
                    <a:lnTo>
                      <a:pt x="214" y="2550"/>
                    </a:lnTo>
                    <a:cubicBezTo>
                      <a:pt x="214" y="2553"/>
                      <a:pt x="214" y="2553"/>
                      <a:pt x="214" y="2555"/>
                    </a:cubicBezTo>
                    <a:lnTo>
                      <a:pt x="214" y="2781"/>
                    </a:lnTo>
                    <a:cubicBezTo>
                      <a:pt x="214" y="2840"/>
                      <a:pt x="167" y="2888"/>
                      <a:pt x="107" y="2888"/>
                    </a:cubicBezTo>
                    <a:cubicBezTo>
                      <a:pt x="48" y="2888"/>
                      <a:pt x="0" y="2840"/>
                      <a:pt x="0" y="2781"/>
                    </a:cubicBezTo>
                    <a:lnTo>
                      <a:pt x="0" y="2555"/>
                    </a:lnTo>
                    <a:cubicBezTo>
                      <a:pt x="0" y="2553"/>
                      <a:pt x="0" y="2553"/>
                      <a:pt x="0" y="2550"/>
                    </a:cubicBezTo>
                    <a:lnTo>
                      <a:pt x="0" y="2033"/>
                    </a:lnTo>
                    <a:cubicBezTo>
                      <a:pt x="0" y="1648"/>
                      <a:pt x="313" y="1335"/>
                      <a:pt x="700" y="1335"/>
                    </a:cubicBezTo>
                    <a:cubicBezTo>
                      <a:pt x="1086" y="1335"/>
                      <a:pt x="1400" y="1648"/>
                      <a:pt x="1400" y="2033"/>
                    </a:cubicBezTo>
                    <a:lnTo>
                      <a:pt x="1400" y="3382"/>
                    </a:lnTo>
                    <a:lnTo>
                      <a:pt x="1185" y="3382"/>
                    </a:lnTo>
                    <a:close/>
                    <a:moveTo>
                      <a:pt x="1171" y="474"/>
                    </a:moveTo>
                    <a:cubicBezTo>
                      <a:pt x="1171" y="736"/>
                      <a:pt x="959" y="948"/>
                      <a:pt x="697" y="948"/>
                    </a:cubicBezTo>
                    <a:cubicBezTo>
                      <a:pt x="435" y="948"/>
                      <a:pt x="223" y="736"/>
                      <a:pt x="223" y="474"/>
                    </a:cubicBezTo>
                    <a:cubicBezTo>
                      <a:pt x="223" y="211"/>
                      <a:pt x="435" y="0"/>
                      <a:pt x="697" y="0"/>
                    </a:cubicBezTo>
                    <a:cubicBezTo>
                      <a:pt x="959" y="0"/>
                      <a:pt x="1171" y="211"/>
                      <a:pt x="1171" y="474"/>
                    </a:cubicBezTo>
                    <a:close/>
                    <a:moveTo>
                      <a:pt x="957" y="474"/>
                    </a:moveTo>
                    <a:cubicBezTo>
                      <a:pt x="957" y="403"/>
                      <a:pt x="928" y="338"/>
                      <a:pt x="880" y="290"/>
                    </a:cubicBezTo>
                    <a:cubicBezTo>
                      <a:pt x="832" y="242"/>
                      <a:pt x="770" y="214"/>
                      <a:pt x="697" y="214"/>
                    </a:cubicBezTo>
                    <a:cubicBezTo>
                      <a:pt x="626" y="214"/>
                      <a:pt x="562" y="242"/>
                      <a:pt x="514" y="290"/>
                    </a:cubicBezTo>
                    <a:cubicBezTo>
                      <a:pt x="466" y="338"/>
                      <a:pt x="437" y="400"/>
                      <a:pt x="437" y="474"/>
                    </a:cubicBezTo>
                    <a:cubicBezTo>
                      <a:pt x="437" y="544"/>
                      <a:pt x="466" y="609"/>
                      <a:pt x="514" y="657"/>
                    </a:cubicBezTo>
                    <a:cubicBezTo>
                      <a:pt x="562" y="705"/>
                      <a:pt x="624" y="733"/>
                      <a:pt x="697" y="733"/>
                    </a:cubicBezTo>
                    <a:cubicBezTo>
                      <a:pt x="768" y="733"/>
                      <a:pt x="832" y="705"/>
                      <a:pt x="880" y="657"/>
                    </a:cubicBezTo>
                    <a:cubicBezTo>
                      <a:pt x="928" y="609"/>
                      <a:pt x="957" y="544"/>
                      <a:pt x="957" y="4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id="{A06EDE31-F957-4510-8EF1-55EF9F79E5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7762" y="5065081"/>
                <a:ext cx="503238" cy="1217613"/>
              </a:xfrm>
              <a:custGeom>
                <a:avLst/>
                <a:gdLst>
                  <a:gd name="T0" fmla="*/ 1399 w 1400"/>
                  <a:gd name="T1" fmla="*/ 2555 h 3383"/>
                  <a:gd name="T2" fmla="*/ 1399 w 1400"/>
                  <a:gd name="T3" fmla="*/ 2781 h 3383"/>
                  <a:gd name="T4" fmla="*/ 1292 w 1400"/>
                  <a:gd name="T5" fmla="*/ 2888 h 3383"/>
                  <a:gd name="T6" fmla="*/ 1185 w 1400"/>
                  <a:gd name="T7" fmla="*/ 2781 h 3383"/>
                  <a:gd name="T8" fmla="*/ 1185 w 1400"/>
                  <a:gd name="T9" fmla="*/ 2555 h 3383"/>
                  <a:gd name="T10" fmla="*/ 1185 w 1400"/>
                  <a:gd name="T11" fmla="*/ 2553 h 3383"/>
                  <a:gd name="T12" fmla="*/ 1185 w 1400"/>
                  <a:gd name="T13" fmla="*/ 2033 h 3383"/>
                  <a:gd name="T14" fmla="*/ 1044 w 1400"/>
                  <a:gd name="T15" fmla="*/ 1690 h 3383"/>
                  <a:gd name="T16" fmla="*/ 699 w 1400"/>
                  <a:gd name="T17" fmla="*/ 1549 h 3383"/>
                  <a:gd name="T18" fmla="*/ 355 w 1400"/>
                  <a:gd name="T19" fmla="*/ 1690 h 3383"/>
                  <a:gd name="T20" fmla="*/ 214 w 1400"/>
                  <a:gd name="T21" fmla="*/ 2033 h 3383"/>
                  <a:gd name="T22" fmla="*/ 214 w 1400"/>
                  <a:gd name="T23" fmla="*/ 3382 h 3383"/>
                  <a:gd name="T24" fmla="*/ 0 w 1400"/>
                  <a:gd name="T25" fmla="*/ 3382 h 3383"/>
                  <a:gd name="T26" fmla="*/ 0 w 1400"/>
                  <a:gd name="T27" fmla="*/ 2033 h 3383"/>
                  <a:gd name="T28" fmla="*/ 699 w 1400"/>
                  <a:gd name="T29" fmla="*/ 1335 h 3383"/>
                  <a:gd name="T30" fmla="*/ 1399 w 1400"/>
                  <a:gd name="T31" fmla="*/ 2033 h 3383"/>
                  <a:gd name="T32" fmla="*/ 1399 w 1400"/>
                  <a:gd name="T33" fmla="*/ 2555 h 3383"/>
                  <a:gd name="T34" fmla="*/ 1173 w 1400"/>
                  <a:gd name="T35" fmla="*/ 474 h 3383"/>
                  <a:gd name="T36" fmla="*/ 699 w 1400"/>
                  <a:gd name="T37" fmla="*/ 948 h 3383"/>
                  <a:gd name="T38" fmla="*/ 225 w 1400"/>
                  <a:gd name="T39" fmla="*/ 474 h 3383"/>
                  <a:gd name="T40" fmla="*/ 699 w 1400"/>
                  <a:gd name="T41" fmla="*/ 0 h 3383"/>
                  <a:gd name="T42" fmla="*/ 1173 w 1400"/>
                  <a:gd name="T43" fmla="*/ 474 h 3383"/>
                  <a:gd name="T44" fmla="*/ 956 w 1400"/>
                  <a:gd name="T45" fmla="*/ 474 h 3383"/>
                  <a:gd name="T46" fmla="*/ 880 w 1400"/>
                  <a:gd name="T47" fmla="*/ 290 h 3383"/>
                  <a:gd name="T48" fmla="*/ 697 w 1400"/>
                  <a:gd name="T49" fmla="*/ 214 h 3383"/>
                  <a:gd name="T50" fmla="*/ 513 w 1400"/>
                  <a:gd name="T51" fmla="*/ 290 h 3383"/>
                  <a:gd name="T52" fmla="*/ 437 w 1400"/>
                  <a:gd name="T53" fmla="*/ 474 h 3383"/>
                  <a:gd name="T54" fmla="*/ 513 w 1400"/>
                  <a:gd name="T55" fmla="*/ 657 h 3383"/>
                  <a:gd name="T56" fmla="*/ 697 w 1400"/>
                  <a:gd name="T57" fmla="*/ 733 h 3383"/>
                  <a:gd name="T58" fmla="*/ 880 w 1400"/>
                  <a:gd name="T59" fmla="*/ 657 h 3383"/>
                  <a:gd name="T60" fmla="*/ 956 w 1400"/>
                  <a:gd name="T61" fmla="*/ 474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00" h="3383">
                    <a:moveTo>
                      <a:pt x="1399" y="2555"/>
                    </a:moveTo>
                    <a:lnTo>
                      <a:pt x="1399" y="2781"/>
                    </a:lnTo>
                    <a:cubicBezTo>
                      <a:pt x="1399" y="2840"/>
                      <a:pt x="1351" y="2888"/>
                      <a:pt x="1292" y="2888"/>
                    </a:cubicBezTo>
                    <a:cubicBezTo>
                      <a:pt x="1233" y="2888"/>
                      <a:pt x="1185" y="2840"/>
                      <a:pt x="1185" y="2781"/>
                    </a:cubicBezTo>
                    <a:lnTo>
                      <a:pt x="1185" y="2555"/>
                    </a:lnTo>
                    <a:lnTo>
                      <a:pt x="1185" y="2553"/>
                    </a:lnTo>
                    <a:lnTo>
                      <a:pt x="1185" y="2033"/>
                    </a:lnTo>
                    <a:cubicBezTo>
                      <a:pt x="1185" y="1899"/>
                      <a:pt x="1131" y="1780"/>
                      <a:pt x="1044" y="1690"/>
                    </a:cubicBezTo>
                    <a:cubicBezTo>
                      <a:pt x="956" y="1603"/>
                      <a:pt x="835" y="1549"/>
                      <a:pt x="699" y="1549"/>
                    </a:cubicBezTo>
                    <a:cubicBezTo>
                      <a:pt x="564" y="1549"/>
                      <a:pt x="445" y="1603"/>
                      <a:pt x="355" y="1690"/>
                    </a:cubicBezTo>
                    <a:cubicBezTo>
                      <a:pt x="268" y="1778"/>
                      <a:pt x="214" y="1899"/>
                      <a:pt x="214" y="2033"/>
                    </a:cubicBezTo>
                    <a:lnTo>
                      <a:pt x="214" y="3382"/>
                    </a:lnTo>
                    <a:lnTo>
                      <a:pt x="0" y="3382"/>
                    </a:lnTo>
                    <a:lnTo>
                      <a:pt x="0" y="2033"/>
                    </a:lnTo>
                    <a:cubicBezTo>
                      <a:pt x="0" y="1648"/>
                      <a:pt x="313" y="1335"/>
                      <a:pt x="699" y="1335"/>
                    </a:cubicBezTo>
                    <a:cubicBezTo>
                      <a:pt x="1086" y="1335"/>
                      <a:pt x="1399" y="1648"/>
                      <a:pt x="1399" y="2033"/>
                    </a:cubicBezTo>
                    <a:lnTo>
                      <a:pt x="1399" y="2555"/>
                    </a:lnTo>
                    <a:close/>
                    <a:moveTo>
                      <a:pt x="1173" y="474"/>
                    </a:moveTo>
                    <a:cubicBezTo>
                      <a:pt x="1173" y="736"/>
                      <a:pt x="962" y="948"/>
                      <a:pt x="699" y="948"/>
                    </a:cubicBezTo>
                    <a:cubicBezTo>
                      <a:pt x="437" y="948"/>
                      <a:pt x="225" y="736"/>
                      <a:pt x="225" y="474"/>
                    </a:cubicBezTo>
                    <a:cubicBezTo>
                      <a:pt x="225" y="211"/>
                      <a:pt x="437" y="0"/>
                      <a:pt x="699" y="0"/>
                    </a:cubicBezTo>
                    <a:cubicBezTo>
                      <a:pt x="962" y="0"/>
                      <a:pt x="1173" y="211"/>
                      <a:pt x="1173" y="474"/>
                    </a:cubicBezTo>
                    <a:close/>
                    <a:moveTo>
                      <a:pt x="956" y="474"/>
                    </a:moveTo>
                    <a:cubicBezTo>
                      <a:pt x="956" y="403"/>
                      <a:pt x="928" y="338"/>
                      <a:pt x="880" y="290"/>
                    </a:cubicBezTo>
                    <a:cubicBezTo>
                      <a:pt x="832" y="242"/>
                      <a:pt x="770" y="214"/>
                      <a:pt x="697" y="214"/>
                    </a:cubicBezTo>
                    <a:cubicBezTo>
                      <a:pt x="626" y="214"/>
                      <a:pt x="561" y="242"/>
                      <a:pt x="513" y="290"/>
                    </a:cubicBezTo>
                    <a:cubicBezTo>
                      <a:pt x="465" y="338"/>
                      <a:pt x="437" y="400"/>
                      <a:pt x="437" y="474"/>
                    </a:cubicBezTo>
                    <a:cubicBezTo>
                      <a:pt x="437" y="544"/>
                      <a:pt x="465" y="609"/>
                      <a:pt x="513" y="657"/>
                    </a:cubicBezTo>
                    <a:cubicBezTo>
                      <a:pt x="561" y="705"/>
                      <a:pt x="623" y="733"/>
                      <a:pt x="697" y="733"/>
                    </a:cubicBezTo>
                    <a:cubicBezTo>
                      <a:pt x="767" y="733"/>
                      <a:pt x="832" y="705"/>
                      <a:pt x="880" y="657"/>
                    </a:cubicBezTo>
                    <a:cubicBezTo>
                      <a:pt x="928" y="609"/>
                      <a:pt x="956" y="544"/>
                      <a:pt x="956" y="4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1D66140C-1509-4104-BE86-1BD2C8476D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687" y="5065081"/>
                <a:ext cx="930275" cy="1512888"/>
              </a:xfrm>
              <a:custGeom>
                <a:avLst/>
                <a:gdLst>
                  <a:gd name="T0" fmla="*/ 1292 w 2585"/>
                  <a:gd name="T1" fmla="*/ 0 h 4202"/>
                  <a:gd name="T2" fmla="*/ 818 w 2585"/>
                  <a:gd name="T3" fmla="*/ 474 h 4202"/>
                  <a:gd name="T4" fmla="*/ 1292 w 2585"/>
                  <a:gd name="T5" fmla="*/ 948 h 4202"/>
                  <a:gd name="T6" fmla="*/ 1766 w 2585"/>
                  <a:gd name="T7" fmla="*/ 474 h 4202"/>
                  <a:gd name="T8" fmla="*/ 1292 w 2585"/>
                  <a:gd name="T9" fmla="*/ 0 h 4202"/>
                  <a:gd name="T10" fmla="*/ 1472 w 2585"/>
                  <a:gd name="T11" fmla="*/ 657 h 4202"/>
                  <a:gd name="T12" fmla="*/ 1289 w 2585"/>
                  <a:gd name="T13" fmla="*/ 733 h 4202"/>
                  <a:gd name="T14" fmla="*/ 1106 w 2585"/>
                  <a:gd name="T15" fmla="*/ 657 h 4202"/>
                  <a:gd name="T16" fmla="*/ 1030 w 2585"/>
                  <a:gd name="T17" fmla="*/ 474 h 4202"/>
                  <a:gd name="T18" fmla="*/ 1106 w 2585"/>
                  <a:gd name="T19" fmla="*/ 290 h 4202"/>
                  <a:gd name="T20" fmla="*/ 1289 w 2585"/>
                  <a:gd name="T21" fmla="*/ 214 h 4202"/>
                  <a:gd name="T22" fmla="*/ 1472 w 2585"/>
                  <a:gd name="T23" fmla="*/ 290 h 4202"/>
                  <a:gd name="T24" fmla="*/ 1548 w 2585"/>
                  <a:gd name="T25" fmla="*/ 474 h 4202"/>
                  <a:gd name="T26" fmla="*/ 1472 w 2585"/>
                  <a:gd name="T27" fmla="*/ 657 h 4202"/>
                  <a:gd name="T28" fmla="*/ 2584 w 2585"/>
                  <a:gd name="T29" fmla="*/ 3123 h 4202"/>
                  <a:gd name="T30" fmla="*/ 2584 w 2585"/>
                  <a:gd name="T31" fmla="*/ 3797 h 4202"/>
                  <a:gd name="T32" fmla="*/ 2180 w 2585"/>
                  <a:gd name="T33" fmla="*/ 4201 h 4202"/>
                  <a:gd name="T34" fmla="*/ 1777 w 2585"/>
                  <a:gd name="T35" fmla="*/ 3797 h 4202"/>
                  <a:gd name="T36" fmla="*/ 1777 w 2585"/>
                  <a:gd name="T37" fmla="*/ 3382 h 4202"/>
                  <a:gd name="T38" fmla="*/ 1777 w 2585"/>
                  <a:gd name="T39" fmla="*/ 3382 h 4202"/>
                  <a:gd name="T40" fmla="*/ 1777 w 2585"/>
                  <a:gd name="T41" fmla="*/ 2033 h 4202"/>
                  <a:gd name="T42" fmla="*/ 1636 w 2585"/>
                  <a:gd name="T43" fmla="*/ 1690 h 4202"/>
                  <a:gd name="T44" fmla="*/ 1292 w 2585"/>
                  <a:gd name="T45" fmla="*/ 1549 h 4202"/>
                  <a:gd name="T46" fmla="*/ 948 w 2585"/>
                  <a:gd name="T47" fmla="*/ 1690 h 4202"/>
                  <a:gd name="T48" fmla="*/ 807 w 2585"/>
                  <a:gd name="T49" fmla="*/ 2033 h 4202"/>
                  <a:gd name="T50" fmla="*/ 807 w 2585"/>
                  <a:gd name="T51" fmla="*/ 3382 h 4202"/>
                  <a:gd name="T52" fmla="*/ 807 w 2585"/>
                  <a:gd name="T53" fmla="*/ 3382 h 4202"/>
                  <a:gd name="T54" fmla="*/ 807 w 2585"/>
                  <a:gd name="T55" fmla="*/ 3797 h 4202"/>
                  <a:gd name="T56" fmla="*/ 404 w 2585"/>
                  <a:gd name="T57" fmla="*/ 4201 h 4202"/>
                  <a:gd name="T58" fmla="*/ 0 w 2585"/>
                  <a:gd name="T59" fmla="*/ 3797 h 4202"/>
                  <a:gd name="T60" fmla="*/ 0 w 2585"/>
                  <a:gd name="T61" fmla="*/ 3123 h 4202"/>
                  <a:gd name="T62" fmla="*/ 107 w 2585"/>
                  <a:gd name="T63" fmla="*/ 3015 h 4202"/>
                  <a:gd name="T64" fmla="*/ 215 w 2585"/>
                  <a:gd name="T65" fmla="*/ 3123 h 4202"/>
                  <a:gd name="T66" fmla="*/ 215 w 2585"/>
                  <a:gd name="T67" fmla="*/ 3797 h 4202"/>
                  <a:gd name="T68" fmla="*/ 271 w 2585"/>
                  <a:gd name="T69" fmla="*/ 3930 h 4202"/>
                  <a:gd name="T70" fmla="*/ 404 w 2585"/>
                  <a:gd name="T71" fmla="*/ 3986 h 4202"/>
                  <a:gd name="T72" fmla="*/ 536 w 2585"/>
                  <a:gd name="T73" fmla="*/ 3930 h 4202"/>
                  <a:gd name="T74" fmla="*/ 593 w 2585"/>
                  <a:gd name="T75" fmla="*/ 3797 h 4202"/>
                  <a:gd name="T76" fmla="*/ 593 w 2585"/>
                  <a:gd name="T77" fmla="*/ 3123 h 4202"/>
                  <a:gd name="T78" fmla="*/ 593 w 2585"/>
                  <a:gd name="T79" fmla="*/ 3123 h 4202"/>
                  <a:gd name="T80" fmla="*/ 593 w 2585"/>
                  <a:gd name="T81" fmla="*/ 2033 h 4202"/>
                  <a:gd name="T82" fmla="*/ 1292 w 2585"/>
                  <a:gd name="T83" fmla="*/ 1335 h 4202"/>
                  <a:gd name="T84" fmla="*/ 1991 w 2585"/>
                  <a:gd name="T85" fmla="*/ 2033 h 4202"/>
                  <a:gd name="T86" fmla="*/ 1991 w 2585"/>
                  <a:gd name="T87" fmla="*/ 3123 h 4202"/>
                  <a:gd name="T88" fmla="*/ 1991 w 2585"/>
                  <a:gd name="T89" fmla="*/ 3123 h 4202"/>
                  <a:gd name="T90" fmla="*/ 1991 w 2585"/>
                  <a:gd name="T91" fmla="*/ 3797 h 4202"/>
                  <a:gd name="T92" fmla="*/ 2048 w 2585"/>
                  <a:gd name="T93" fmla="*/ 3930 h 4202"/>
                  <a:gd name="T94" fmla="*/ 2180 w 2585"/>
                  <a:gd name="T95" fmla="*/ 3986 h 4202"/>
                  <a:gd name="T96" fmla="*/ 2313 w 2585"/>
                  <a:gd name="T97" fmla="*/ 3930 h 4202"/>
                  <a:gd name="T98" fmla="*/ 2370 w 2585"/>
                  <a:gd name="T99" fmla="*/ 3797 h 4202"/>
                  <a:gd name="T100" fmla="*/ 2370 w 2585"/>
                  <a:gd name="T101" fmla="*/ 3123 h 4202"/>
                  <a:gd name="T102" fmla="*/ 2477 w 2585"/>
                  <a:gd name="T103" fmla="*/ 3015 h 4202"/>
                  <a:gd name="T104" fmla="*/ 2584 w 2585"/>
                  <a:gd name="T105" fmla="*/ 3123 h 4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85" h="4202">
                    <a:moveTo>
                      <a:pt x="1292" y="0"/>
                    </a:moveTo>
                    <a:cubicBezTo>
                      <a:pt x="1030" y="0"/>
                      <a:pt x="818" y="211"/>
                      <a:pt x="818" y="474"/>
                    </a:cubicBezTo>
                    <a:cubicBezTo>
                      <a:pt x="818" y="736"/>
                      <a:pt x="1030" y="948"/>
                      <a:pt x="1292" y="948"/>
                    </a:cubicBezTo>
                    <a:cubicBezTo>
                      <a:pt x="1555" y="948"/>
                      <a:pt x="1766" y="736"/>
                      <a:pt x="1766" y="474"/>
                    </a:cubicBezTo>
                    <a:cubicBezTo>
                      <a:pt x="1763" y="211"/>
                      <a:pt x="1551" y="0"/>
                      <a:pt x="1292" y="0"/>
                    </a:cubicBezTo>
                    <a:close/>
                    <a:moveTo>
                      <a:pt x="1472" y="657"/>
                    </a:moveTo>
                    <a:cubicBezTo>
                      <a:pt x="1424" y="705"/>
                      <a:pt x="1362" y="733"/>
                      <a:pt x="1289" y="733"/>
                    </a:cubicBezTo>
                    <a:cubicBezTo>
                      <a:pt x="1219" y="733"/>
                      <a:pt x="1154" y="705"/>
                      <a:pt x="1106" y="657"/>
                    </a:cubicBezTo>
                    <a:cubicBezTo>
                      <a:pt x="1058" y="609"/>
                      <a:pt x="1030" y="547"/>
                      <a:pt x="1030" y="474"/>
                    </a:cubicBezTo>
                    <a:cubicBezTo>
                      <a:pt x="1030" y="403"/>
                      <a:pt x="1058" y="338"/>
                      <a:pt x="1106" y="290"/>
                    </a:cubicBezTo>
                    <a:cubicBezTo>
                      <a:pt x="1154" y="242"/>
                      <a:pt x="1216" y="214"/>
                      <a:pt x="1289" y="214"/>
                    </a:cubicBezTo>
                    <a:cubicBezTo>
                      <a:pt x="1359" y="214"/>
                      <a:pt x="1424" y="242"/>
                      <a:pt x="1472" y="290"/>
                    </a:cubicBezTo>
                    <a:cubicBezTo>
                      <a:pt x="1520" y="338"/>
                      <a:pt x="1548" y="400"/>
                      <a:pt x="1548" y="474"/>
                    </a:cubicBezTo>
                    <a:cubicBezTo>
                      <a:pt x="1548" y="544"/>
                      <a:pt x="1520" y="609"/>
                      <a:pt x="1472" y="657"/>
                    </a:cubicBezTo>
                    <a:close/>
                    <a:moveTo>
                      <a:pt x="2584" y="3123"/>
                    </a:moveTo>
                    <a:lnTo>
                      <a:pt x="2584" y="3797"/>
                    </a:lnTo>
                    <a:cubicBezTo>
                      <a:pt x="2584" y="4020"/>
                      <a:pt x="2403" y="4201"/>
                      <a:pt x="2180" y="4201"/>
                    </a:cubicBezTo>
                    <a:cubicBezTo>
                      <a:pt x="1958" y="4201"/>
                      <a:pt x="1777" y="4020"/>
                      <a:pt x="1777" y="3797"/>
                    </a:cubicBezTo>
                    <a:lnTo>
                      <a:pt x="1777" y="3382"/>
                    </a:lnTo>
                    <a:lnTo>
                      <a:pt x="1777" y="3382"/>
                    </a:lnTo>
                    <a:lnTo>
                      <a:pt x="1777" y="2033"/>
                    </a:lnTo>
                    <a:cubicBezTo>
                      <a:pt x="1777" y="1899"/>
                      <a:pt x="1723" y="1780"/>
                      <a:pt x="1636" y="1690"/>
                    </a:cubicBezTo>
                    <a:cubicBezTo>
                      <a:pt x="1548" y="1603"/>
                      <a:pt x="1428" y="1549"/>
                      <a:pt x="1292" y="1549"/>
                    </a:cubicBezTo>
                    <a:cubicBezTo>
                      <a:pt x="1157" y="1549"/>
                      <a:pt x="1039" y="1603"/>
                      <a:pt x="948" y="1690"/>
                    </a:cubicBezTo>
                    <a:cubicBezTo>
                      <a:pt x="861" y="1778"/>
                      <a:pt x="807" y="1899"/>
                      <a:pt x="807" y="2033"/>
                    </a:cubicBezTo>
                    <a:lnTo>
                      <a:pt x="807" y="3382"/>
                    </a:lnTo>
                    <a:lnTo>
                      <a:pt x="807" y="3382"/>
                    </a:lnTo>
                    <a:lnTo>
                      <a:pt x="807" y="3797"/>
                    </a:lnTo>
                    <a:cubicBezTo>
                      <a:pt x="807" y="4020"/>
                      <a:pt x="627" y="4201"/>
                      <a:pt x="404" y="4201"/>
                    </a:cubicBezTo>
                    <a:cubicBezTo>
                      <a:pt x="181" y="4201"/>
                      <a:pt x="0" y="4020"/>
                      <a:pt x="0" y="3797"/>
                    </a:cubicBezTo>
                    <a:lnTo>
                      <a:pt x="0" y="3123"/>
                    </a:lnTo>
                    <a:cubicBezTo>
                      <a:pt x="0" y="3063"/>
                      <a:pt x="48" y="3015"/>
                      <a:pt x="107" y="3015"/>
                    </a:cubicBezTo>
                    <a:cubicBezTo>
                      <a:pt x="167" y="3015"/>
                      <a:pt x="215" y="3063"/>
                      <a:pt x="215" y="3123"/>
                    </a:cubicBezTo>
                    <a:lnTo>
                      <a:pt x="215" y="3797"/>
                    </a:lnTo>
                    <a:cubicBezTo>
                      <a:pt x="215" y="3851"/>
                      <a:pt x="234" y="3896"/>
                      <a:pt x="271" y="3930"/>
                    </a:cubicBezTo>
                    <a:cubicBezTo>
                      <a:pt x="305" y="3963"/>
                      <a:pt x="353" y="3986"/>
                      <a:pt x="404" y="3986"/>
                    </a:cubicBezTo>
                    <a:cubicBezTo>
                      <a:pt x="457" y="3986"/>
                      <a:pt x="502" y="3966"/>
                      <a:pt x="536" y="3930"/>
                    </a:cubicBezTo>
                    <a:cubicBezTo>
                      <a:pt x="570" y="3896"/>
                      <a:pt x="593" y="3848"/>
                      <a:pt x="593" y="3797"/>
                    </a:cubicBezTo>
                    <a:lnTo>
                      <a:pt x="593" y="3123"/>
                    </a:lnTo>
                    <a:lnTo>
                      <a:pt x="593" y="3123"/>
                    </a:lnTo>
                    <a:lnTo>
                      <a:pt x="593" y="2033"/>
                    </a:lnTo>
                    <a:cubicBezTo>
                      <a:pt x="593" y="1648"/>
                      <a:pt x="906" y="1335"/>
                      <a:pt x="1292" y="1335"/>
                    </a:cubicBezTo>
                    <a:cubicBezTo>
                      <a:pt x="1679" y="1335"/>
                      <a:pt x="1991" y="1648"/>
                      <a:pt x="1991" y="2033"/>
                    </a:cubicBezTo>
                    <a:lnTo>
                      <a:pt x="1991" y="3123"/>
                    </a:lnTo>
                    <a:lnTo>
                      <a:pt x="1991" y="3123"/>
                    </a:lnTo>
                    <a:lnTo>
                      <a:pt x="1991" y="3797"/>
                    </a:lnTo>
                    <a:cubicBezTo>
                      <a:pt x="1991" y="3851"/>
                      <a:pt x="2011" y="3896"/>
                      <a:pt x="2048" y="3930"/>
                    </a:cubicBezTo>
                    <a:cubicBezTo>
                      <a:pt x="2082" y="3963"/>
                      <a:pt x="2130" y="3986"/>
                      <a:pt x="2180" y="3986"/>
                    </a:cubicBezTo>
                    <a:cubicBezTo>
                      <a:pt x="2234" y="3986"/>
                      <a:pt x="2279" y="3966"/>
                      <a:pt x="2313" y="3930"/>
                    </a:cubicBezTo>
                    <a:cubicBezTo>
                      <a:pt x="2347" y="3896"/>
                      <a:pt x="2370" y="3848"/>
                      <a:pt x="2370" y="3797"/>
                    </a:cubicBezTo>
                    <a:lnTo>
                      <a:pt x="2370" y="3123"/>
                    </a:lnTo>
                    <a:cubicBezTo>
                      <a:pt x="2370" y="3063"/>
                      <a:pt x="2418" y="3015"/>
                      <a:pt x="2477" y="3015"/>
                    </a:cubicBezTo>
                    <a:cubicBezTo>
                      <a:pt x="2536" y="3015"/>
                      <a:pt x="2584" y="3063"/>
                      <a:pt x="2584" y="31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D9C872F-357B-4535-8181-49A40391A4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687" y="5949319"/>
                <a:ext cx="77788" cy="490537"/>
              </a:xfrm>
              <a:custGeom>
                <a:avLst/>
                <a:gdLst>
                  <a:gd name="T0" fmla="*/ 215 w 216"/>
                  <a:gd name="T1" fmla="*/ 108 h 1362"/>
                  <a:gd name="T2" fmla="*/ 107 w 216"/>
                  <a:gd name="T3" fmla="*/ 0 h 1362"/>
                  <a:gd name="T4" fmla="*/ 0 w 216"/>
                  <a:gd name="T5" fmla="*/ 108 h 1362"/>
                  <a:gd name="T6" fmla="*/ 0 w 216"/>
                  <a:gd name="T7" fmla="*/ 1253 h 1362"/>
                  <a:gd name="T8" fmla="*/ 107 w 216"/>
                  <a:gd name="T9" fmla="*/ 1361 h 1362"/>
                  <a:gd name="T10" fmla="*/ 215 w 216"/>
                  <a:gd name="T11" fmla="*/ 1253 h 1362"/>
                  <a:gd name="T12" fmla="*/ 215 w 216"/>
                  <a:gd name="T13" fmla="*/ 108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1362">
                    <a:moveTo>
                      <a:pt x="215" y="108"/>
                    </a:moveTo>
                    <a:cubicBezTo>
                      <a:pt x="215" y="48"/>
                      <a:pt x="167" y="0"/>
                      <a:pt x="107" y="0"/>
                    </a:cubicBezTo>
                    <a:cubicBezTo>
                      <a:pt x="48" y="0"/>
                      <a:pt x="0" y="48"/>
                      <a:pt x="0" y="108"/>
                    </a:cubicBezTo>
                    <a:lnTo>
                      <a:pt x="0" y="1253"/>
                    </a:lnTo>
                    <a:cubicBezTo>
                      <a:pt x="0" y="1313"/>
                      <a:pt x="48" y="1361"/>
                      <a:pt x="107" y="1361"/>
                    </a:cubicBezTo>
                    <a:cubicBezTo>
                      <a:pt x="167" y="1361"/>
                      <a:pt x="215" y="1313"/>
                      <a:pt x="215" y="1253"/>
                    </a:cubicBezTo>
                    <a:lnTo>
                      <a:pt x="215" y="108"/>
                    </a:lnTo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36344958-F8FA-43FC-BD1B-E8B0F3EAA4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7762" y="6096956"/>
                <a:ext cx="77788" cy="265113"/>
              </a:xfrm>
              <a:custGeom>
                <a:avLst/>
                <a:gdLst>
                  <a:gd name="T0" fmla="*/ 214 w 215"/>
                  <a:gd name="T1" fmla="*/ 107 h 737"/>
                  <a:gd name="T2" fmla="*/ 107 w 215"/>
                  <a:gd name="T3" fmla="*/ 0 h 737"/>
                  <a:gd name="T4" fmla="*/ 0 w 215"/>
                  <a:gd name="T5" fmla="*/ 107 h 737"/>
                  <a:gd name="T6" fmla="*/ 0 w 215"/>
                  <a:gd name="T7" fmla="*/ 629 h 737"/>
                  <a:gd name="T8" fmla="*/ 107 w 215"/>
                  <a:gd name="T9" fmla="*/ 736 h 737"/>
                  <a:gd name="T10" fmla="*/ 214 w 215"/>
                  <a:gd name="T11" fmla="*/ 629 h 737"/>
                  <a:gd name="T12" fmla="*/ 214 w 215"/>
                  <a:gd name="T13" fmla="*/ 10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737">
                    <a:moveTo>
                      <a:pt x="214" y="107"/>
                    </a:moveTo>
                    <a:cubicBezTo>
                      <a:pt x="214" y="48"/>
                      <a:pt x="166" y="0"/>
                      <a:pt x="107" y="0"/>
                    </a:cubicBezTo>
                    <a:cubicBezTo>
                      <a:pt x="48" y="0"/>
                      <a:pt x="0" y="48"/>
                      <a:pt x="0" y="107"/>
                    </a:cubicBezTo>
                    <a:lnTo>
                      <a:pt x="0" y="629"/>
                    </a:lnTo>
                    <a:cubicBezTo>
                      <a:pt x="0" y="688"/>
                      <a:pt x="48" y="736"/>
                      <a:pt x="107" y="736"/>
                    </a:cubicBezTo>
                    <a:cubicBezTo>
                      <a:pt x="166" y="736"/>
                      <a:pt x="214" y="688"/>
                      <a:pt x="214" y="629"/>
                    </a:cubicBezTo>
                    <a:lnTo>
                      <a:pt x="214" y="107"/>
                    </a:lnTo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BA6E718-0177-4327-8D09-767DFCDF77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7125" y="6225544"/>
                <a:ext cx="1803400" cy="317500"/>
              </a:xfrm>
              <a:custGeom>
                <a:avLst/>
                <a:gdLst>
                  <a:gd name="T0" fmla="*/ 132 w 5011"/>
                  <a:gd name="T1" fmla="*/ 880 h 881"/>
                  <a:gd name="T2" fmla="*/ 0 w 5011"/>
                  <a:gd name="T3" fmla="*/ 748 h 881"/>
                  <a:gd name="T4" fmla="*/ 0 w 5011"/>
                  <a:gd name="T5" fmla="*/ 133 h 881"/>
                  <a:gd name="T6" fmla="*/ 132 w 5011"/>
                  <a:gd name="T7" fmla="*/ 0 h 881"/>
                  <a:gd name="T8" fmla="*/ 265 w 5011"/>
                  <a:gd name="T9" fmla="*/ 133 h 881"/>
                  <a:gd name="T10" fmla="*/ 265 w 5011"/>
                  <a:gd name="T11" fmla="*/ 748 h 881"/>
                  <a:gd name="T12" fmla="*/ 132 w 5011"/>
                  <a:gd name="T13" fmla="*/ 880 h 881"/>
                  <a:gd name="T14" fmla="*/ 5010 w 5011"/>
                  <a:gd name="T15" fmla="*/ 748 h 881"/>
                  <a:gd name="T16" fmla="*/ 5010 w 5011"/>
                  <a:gd name="T17" fmla="*/ 133 h 881"/>
                  <a:gd name="T18" fmla="*/ 4878 w 5011"/>
                  <a:gd name="T19" fmla="*/ 0 h 881"/>
                  <a:gd name="T20" fmla="*/ 4745 w 5011"/>
                  <a:gd name="T21" fmla="*/ 133 h 881"/>
                  <a:gd name="T22" fmla="*/ 4745 w 5011"/>
                  <a:gd name="T23" fmla="*/ 748 h 881"/>
                  <a:gd name="T24" fmla="*/ 4878 w 5011"/>
                  <a:gd name="T25" fmla="*/ 880 h 881"/>
                  <a:gd name="T26" fmla="*/ 5010 w 5011"/>
                  <a:gd name="T27" fmla="*/ 748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11" h="881">
                    <a:moveTo>
                      <a:pt x="132" y="880"/>
                    </a:moveTo>
                    <a:cubicBezTo>
                      <a:pt x="59" y="880"/>
                      <a:pt x="0" y="821"/>
                      <a:pt x="0" y="748"/>
                    </a:cubicBezTo>
                    <a:lnTo>
                      <a:pt x="0" y="133"/>
                    </a:lnTo>
                    <a:cubicBezTo>
                      <a:pt x="0" y="59"/>
                      <a:pt x="58" y="0"/>
                      <a:pt x="132" y="0"/>
                    </a:cubicBezTo>
                    <a:cubicBezTo>
                      <a:pt x="205" y="0"/>
                      <a:pt x="265" y="59"/>
                      <a:pt x="265" y="133"/>
                    </a:cubicBezTo>
                    <a:lnTo>
                      <a:pt x="265" y="748"/>
                    </a:lnTo>
                    <a:cubicBezTo>
                      <a:pt x="265" y="821"/>
                      <a:pt x="206" y="880"/>
                      <a:pt x="132" y="880"/>
                    </a:cubicBezTo>
                    <a:close/>
                    <a:moveTo>
                      <a:pt x="5010" y="748"/>
                    </a:moveTo>
                    <a:lnTo>
                      <a:pt x="5010" y="133"/>
                    </a:lnTo>
                    <a:cubicBezTo>
                      <a:pt x="5010" y="59"/>
                      <a:pt x="4952" y="0"/>
                      <a:pt x="4878" y="0"/>
                    </a:cubicBezTo>
                    <a:cubicBezTo>
                      <a:pt x="4805" y="0"/>
                      <a:pt x="4745" y="59"/>
                      <a:pt x="4745" y="133"/>
                    </a:cubicBezTo>
                    <a:lnTo>
                      <a:pt x="4745" y="748"/>
                    </a:lnTo>
                    <a:cubicBezTo>
                      <a:pt x="4745" y="821"/>
                      <a:pt x="4805" y="880"/>
                      <a:pt x="4878" y="880"/>
                    </a:cubicBezTo>
                    <a:cubicBezTo>
                      <a:pt x="4952" y="880"/>
                      <a:pt x="5010" y="821"/>
                      <a:pt x="5010" y="74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3243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Video ">
    <p:bg>
      <p:bgPr>
        <a:solidFill>
          <a:srgbClr val="005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23D97FC-2D91-43CB-8755-A3B814145DA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E4322A-CAA1-4F37-9339-6C529043A0BA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3D5F2DDB-29BD-46FE-AE96-381E1F267A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002B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Freeform 1">
            <a:extLst>
              <a:ext uri="{FF2B5EF4-FFF2-40B4-BE49-F238E27FC236}">
                <a16:creationId xmlns:a16="http://schemas.microsoft.com/office/drawing/2014/main" id="{C45DB212-6735-4DE0-A9D7-E0D3B54DC65B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5411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Video</a:t>
            </a:r>
            <a:br>
              <a:rPr lang="en-US"/>
            </a:b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F143C-2754-B740-A1C2-3B241C5996C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54B02-022A-4D41-92C8-B8B523D2F493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AB5E88E9-69C1-5347-9F9A-B7E13CD336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002B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Freeform 1">
            <a:extLst>
              <a:ext uri="{FF2B5EF4-FFF2-40B4-BE49-F238E27FC236}">
                <a16:creationId xmlns:a16="http://schemas.microsoft.com/office/drawing/2014/main" id="{C11CC196-F5A3-7A46-B5E4-C2808FD9387B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44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Video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1980C0-8F31-4AF5-A48E-C95BAC7D156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A0280F-F329-40F6-AEC5-0D22CF1711D4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0F83D0B6-7260-465D-A144-CE2C097957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83A4367C-93D0-447F-A8AF-E6C02B648C55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76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Dem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93CA75-78CD-4746-B2CF-E2F409A9C0B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4C2A52-6447-4868-BE2A-E55975F572BF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E3241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DD3372D0-54E1-4F69-AEA0-2100F28B3F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B2292E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3997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0FE57CC4-F070-4281-B24B-61274A10490F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013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Dem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C9EE57-1387-4AD0-9C9F-15F2B39B422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DB12BF-C24E-4D99-BB02-359C403E200C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F9A4A714-2D5D-4418-ABBF-16A2233488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1D86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0C8B2A81-042A-44EA-ABF2-4D60ACA6C170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437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6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95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0499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710BFB6F-E2E7-4101-844D-C87FCDCB4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0581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 1">
            <a:extLst>
              <a:ext uri="{FF2B5EF4-FFF2-40B4-BE49-F238E27FC236}">
                <a16:creationId xmlns:a16="http://schemas.microsoft.com/office/drawing/2014/main" id="{D1CF8571-1D0E-4150-86CE-170EBEE47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9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0218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CF14E642-9F49-4259-AC91-4F59D1A209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798825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697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ED6B7EE5-613E-4CDA-B43E-CD8195D6F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90995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362ABC66-E79E-4AFF-9937-065538474F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544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427BCACF-1D2D-44D1-A355-26B2121A7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06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898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9667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1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66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A1A37470-C414-48DA-A29F-A89AD43CD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88C5B0FB-55B0-4E99-A34B-EB1EE5A33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84407E7C-DC70-456D-86C7-8BAE86BCF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9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64E84CC2-6693-4521-9A15-4339142F6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F045167D-C31A-4B5A-B5E3-0A27591B1A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463EE97A-F19C-437E-864E-D6CAE83E3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EFA6A091-9DFA-45BC-B2A5-CAEFFDDAB45E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31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2F33401-9CF3-4F37-80B9-D69939A521F0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75CF4379-CCDD-4DA6-A912-DF0CFAFA2747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E2B6F91-FF06-4C02-A055-D8E8604373A4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1FFBEF85-04A8-4132-9AF5-761E0EE6CD9A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CF01BA07-C782-4777-8116-24B97C4D0C31}"/>
              </a:ext>
            </a:extLst>
          </p:cNvPr>
          <p:cNvSpPr>
            <a:spLocks noChangeAspect="1" noChangeArrowheads="1"/>
          </p:cNvSpPr>
          <p:nvPr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ex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9DF690-445E-4695-9858-F70FE06B0E52}"/>
              </a:ext>
            </a:extLst>
          </p:cNvPr>
          <p:cNvSpPr/>
          <p:nvPr/>
        </p:nvSpPr>
        <p:spPr>
          <a:xfrm>
            <a:off x="5640390" y="0"/>
            <a:ext cx="3503610" cy="5143500"/>
          </a:xfrm>
          <a:prstGeom prst="rect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A4FAAC-ECC1-4A3A-84EA-E005793208F5}"/>
              </a:ext>
            </a:extLst>
          </p:cNvPr>
          <p:cNvGrpSpPr/>
          <p:nvPr/>
        </p:nvGrpSpPr>
        <p:grpSpPr>
          <a:xfrm>
            <a:off x="6191555" y="340451"/>
            <a:ext cx="2401279" cy="3657600"/>
            <a:chOff x="6191555" y="340451"/>
            <a:chExt cx="2401279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F294D6-0E3F-4939-87A7-BE484F736B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91555" y="340451"/>
              <a:ext cx="2401279" cy="3657600"/>
              <a:chOff x="6220438" y="677235"/>
              <a:chExt cx="2430648" cy="370233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379949-441E-4B67-AE80-9D84B32B2E83}"/>
                  </a:ext>
                </a:extLst>
              </p:cNvPr>
              <p:cNvSpPr/>
              <p:nvPr/>
            </p:nvSpPr>
            <p:spPr bwMode="auto">
              <a:xfrm>
                <a:off x="6754834" y="1318727"/>
                <a:ext cx="1378094" cy="2396023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Arial" charset="0"/>
                  <a:ea typeface="Arial" pitchFamily="-107" charset="0"/>
                  <a:cs typeface="Arial" pitchFamily="-107" charset="0"/>
                  <a:sym typeface="Arial" pitchFamily="-107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12EB6E4-D766-4897-9162-180ED311FFFB}"/>
                  </a:ext>
                </a:extLst>
              </p:cNvPr>
              <p:cNvGrpSpPr/>
              <p:nvPr/>
            </p:nvGrpSpPr>
            <p:grpSpPr>
              <a:xfrm>
                <a:off x="6220438" y="677235"/>
                <a:ext cx="2430648" cy="3702334"/>
                <a:chOff x="5964516" y="720583"/>
                <a:chExt cx="2430648" cy="370233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909C2594-E2FD-4E7D-978C-DA7B38060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93" b="393"/>
                <a:stretch/>
              </p:blipFill>
              <p:spPr>
                <a:xfrm>
                  <a:off x="6519384" y="1362075"/>
                  <a:ext cx="1321831" cy="23160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1D0AE8F2-416B-4A97-957A-80FAAC116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4516" y="720583"/>
                  <a:ext cx="2430648" cy="37023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765B87-D869-4755-ACA0-749BC4BF8FF5}"/>
                </a:ext>
              </a:extLst>
            </p:cNvPr>
            <p:cNvGrpSpPr/>
            <p:nvPr/>
          </p:nvGrpSpPr>
          <p:grpSpPr>
            <a:xfrm>
              <a:off x="6764331" y="2738257"/>
              <a:ext cx="155448" cy="146304"/>
              <a:chOff x="6764331" y="2738380"/>
              <a:chExt cx="155448" cy="1463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B7B583-D851-4E57-AB91-1D71763AC553}"/>
                  </a:ext>
                </a:extLst>
              </p:cNvPr>
              <p:cNvSpPr/>
              <p:nvPr/>
            </p:nvSpPr>
            <p:spPr>
              <a:xfrm>
                <a:off x="6764331" y="2738380"/>
                <a:ext cx="155448" cy="1463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666361-A28C-44EE-AE7A-A940F01E1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47" y="2747524"/>
                <a:ext cx="128016" cy="128016"/>
              </a:xfrm>
              <a:prstGeom prst="rect">
                <a:avLst/>
              </a:prstGeom>
            </p:spPr>
          </p:pic>
        </p:grp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B9AC477-04F4-4894-A3FB-C83D726B3645}"/>
              </a:ext>
            </a:extLst>
          </p:cNvPr>
          <p:cNvSpPr txBox="1">
            <a:spLocks/>
          </p:cNvSpPr>
          <p:nvPr/>
        </p:nvSpPr>
        <p:spPr>
          <a:xfrm>
            <a:off x="447233" y="1262811"/>
            <a:ext cx="5002737" cy="693253"/>
          </a:xfrm>
          <a:prstGeom prst="rect">
            <a:avLst/>
          </a:prstGeom>
        </p:spPr>
        <p:txBody>
          <a:bodyPr anchor="ctr"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marR="0" lvl="0" indent="0" algn="l" defTabSz="91437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Questions? 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Use Cisco Webex Teams</a:t>
            </a:r>
            <a:r>
              <a:rPr lang="en-US" sz="1400" kern="0">
                <a:latin typeface="CiscoSansTT Light" panose="020B0503020201020303" pitchFamily="34" charset="0"/>
                <a:cs typeface="CiscoSansTT Light" panose="020B0503020201020303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to chat 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with the speaker after the session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iscoSansTT Light" panose="020B0503020201020303" pitchFamily="34" charset="0"/>
              <a:ea typeface="+mn-ea"/>
              <a:cs typeface="CiscoSansTT Light" panose="020B0503020201020303" pitchFamily="34" charset="0"/>
              <a:sym typeface="Arial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1A2B9BB-2D98-4A35-95B2-F7C53A426159}"/>
              </a:ext>
            </a:extLst>
          </p:cNvPr>
          <p:cNvSpPr txBox="1">
            <a:spLocks/>
          </p:cNvSpPr>
          <p:nvPr/>
        </p:nvSpPr>
        <p:spPr>
          <a:xfrm>
            <a:off x="767904" y="2376835"/>
            <a:ext cx="4754880" cy="121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Find this session in the Cisco Live Mobile App</a:t>
            </a: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Click “Join the Discussion”</a:t>
            </a: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Install Webex Teams or go directly to the team space</a:t>
            </a: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Enter messages/questions in the team space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BAF03E6-8D9E-4F71-8DAF-403DEE2BC87D}"/>
              </a:ext>
            </a:extLst>
          </p:cNvPr>
          <p:cNvSpPr txBox="1">
            <a:spLocks/>
          </p:cNvSpPr>
          <p:nvPr/>
        </p:nvSpPr>
        <p:spPr>
          <a:xfrm>
            <a:off x="447234" y="2039679"/>
            <a:ext cx="3047999" cy="389419"/>
          </a:xfrm>
          <a:prstGeom prst="rect">
            <a:avLst/>
          </a:prstGeom>
        </p:spPr>
        <p:txBody>
          <a:bodyPr anchor="ctr"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marR="0" lvl="0" indent="0" algn="l" defTabSz="91437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CEB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How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BCEB"/>
              </a:solidFill>
              <a:effectLst/>
              <a:uLnTx/>
              <a:uFillTx/>
              <a:latin typeface="CiscoSansTT Light" panose="020B0503020201020303" pitchFamily="34" charset="0"/>
              <a:ea typeface="+mn-ea"/>
              <a:cs typeface="CiscoSansTT Light" panose="020B0503020201020303" pitchFamily="34" charset="0"/>
              <a:sym typeface="Arial" pitchFamily="34" charset="0"/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C8E6B5B-CCDF-4883-9511-00C41BE4BBB6}"/>
              </a:ext>
            </a:extLst>
          </p:cNvPr>
          <p:cNvSpPr txBox="1">
            <a:spLocks/>
          </p:cNvSpPr>
          <p:nvPr/>
        </p:nvSpPr>
        <p:spPr>
          <a:xfrm>
            <a:off x="447234" y="3687353"/>
            <a:ext cx="4297680" cy="582221"/>
          </a:xfrm>
          <a:prstGeom prst="rect">
            <a:avLst/>
          </a:prstGeom>
        </p:spPr>
        <p:txBody>
          <a:bodyPr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marR="0" lvl="0" indent="0" algn="l" defTabSz="91437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Webex Teams will be moderated 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</a:b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by the speaker until June 16, 2020.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157AE1BF-1A3C-409A-BE31-66897CEA0857}"/>
              </a:ext>
            </a:extLst>
          </p:cNvPr>
          <p:cNvSpPr/>
          <p:nvPr/>
        </p:nvSpPr>
        <p:spPr bwMode="auto">
          <a:xfrm>
            <a:off x="6351221" y="2682456"/>
            <a:ext cx="1554480" cy="257907"/>
          </a:xfrm>
          <a:prstGeom prst="roundRect">
            <a:avLst>
              <a:gd name="adj" fmla="val 50000"/>
            </a:avLst>
          </a:prstGeom>
          <a:noFill/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EE7A223D-E40D-4E8D-AFAB-AA5C57CFA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051" y="2811409"/>
            <a:ext cx="338328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sym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5F58E2-3718-4CC4-AD1B-9CD7011CD382}"/>
              </a:ext>
            </a:extLst>
          </p:cNvPr>
          <p:cNvSpPr>
            <a:spLocks noChangeAspect="1"/>
          </p:cNvSpPr>
          <p:nvPr/>
        </p:nvSpPr>
        <p:spPr>
          <a:xfrm>
            <a:off x="539304" y="242538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238E70-A16F-4BD0-9EAB-32155A4A6478}"/>
              </a:ext>
            </a:extLst>
          </p:cNvPr>
          <p:cNvSpPr>
            <a:spLocks noChangeAspect="1"/>
          </p:cNvSpPr>
          <p:nvPr/>
        </p:nvSpPr>
        <p:spPr>
          <a:xfrm>
            <a:off x="539304" y="271174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BE1AC-DA28-450F-BC46-A9E05DBD04BF}"/>
              </a:ext>
            </a:extLst>
          </p:cNvPr>
          <p:cNvSpPr>
            <a:spLocks noChangeAspect="1"/>
          </p:cNvSpPr>
          <p:nvPr/>
        </p:nvSpPr>
        <p:spPr>
          <a:xfrm>
            <a:off x="539304" y="2998091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DAAAD4-97D5-4E38-AB36-134CED964EEB}"/>
              </a:ext>
            </a:extLst>
          </p:cNvPr>
          <p:cNvSpPr>
            <a:spLocks noChangeAspect="1"/>
          </p:cNvSpPr>
          <p:nvPr/>
        </p:nvSpPr>
        <p:spPr>
          <a:xfrm>
            <a:off x="539304" y="328444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4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879ED1F-60D1-47DA-B068-0A4CE174A51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 1">
            <a:extLst>
              <a:ext uri="{FF2B5EF4-FFF2-40B4-BE49-F238E27FC236}">
                <a16:creationId xmlns:a16="http://schemas.microsoft.com/office/drawing/2014/main" id="{D1CF8571-1D0E-4150-86CE-170EBEE47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200" y="399846"/>
            <a:ext cx="3693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kern="1200">
                <a:solidFill>
                  <a:schemeClr val="tx2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rPr>
              <a:t>Cisco Webex Teams </a:t>
            </a: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93929" y="3823345"/>
            <a:ext cx="1182547" cy="2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050" b="0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pPr>
              <a:defRPr/>
            </a:pPr>
            <a:r>
              <a:rPr lang="en-US"/>
              <a:t>BRKXXX-xxxx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18556C-D96F-400E-99A7-D71A1FD850D3}"/>
              </a:ext>
            </a:extLst>
          </p:cNvPr>
          <p:cNvSpPr/>
          <p:nvPr/>
        </p:nvSpPr>
        <p:spPr>
          <a:xfrm>
            <a:off x="6285672" y="3806925"/>
            <a:ext cx="1375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cs.co/ciscolivebot#</a:t>
            </a:r>
          </a:p>
        </p:txBody>
      </p:sp>
    </p:spTree>
    <p:extLst>
      <p:ext uri="{BB962C8B-B14F-4D97-AF65-F5344CB8AC3E}">
        <p14:creationId xmlns:p14="http://schemas.microsoft.com/office/powerpoint/2010/main" val="426968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7EAA37-02DE-472D-84AF-19D8FF0CAFFE}"/>
              </a:ext>
            </a:extLst>
          </p:cNvPr>
          <p:cNvGrpSpPr/>
          <p:nvPr/>
        </p:nvGrpSpPr>
        <p:grpSpPr>
          <a:xfrm>
            <a:off x="0" y="0"/>
            <a:ext cx="3502152" cy="5143500"/>
            <a:chOff x="0" y="0"/>
            <a:chExt cx="3502152" cy="51435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99A8C1-CE9A-434D-8828-AA823B7F4256}"/>
                </a:ext>
              </a:extLst>
            </p:cNvPr>
            <p:cNvSpPr/>
            <p:nvPr userDrawn="1"/>
          </p:nvSpPr>
          <p:spPr>
            <a:xfrm>
              <a:off x="0" y="0"/>
              <a:ext cx="3502152" cy="5143500"/>
            </a:xfrm>
            <a:prstGeom prst="rect">
              <a:avLst/>
            </a:prstGeom>
            <a:solidFill>
              <a:srgbClr val="00263A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en-US" sz="1400">
                <a:solidFill>
                  <a:srgbClr val="00BCEB"/>
                </a:solidFill>
                <a:latin typeface="CiscoSansTT Light" panose="020B05030202010203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EB21BDC-1284-41A7-B3ED-07C3296871D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4596" y="2310236"/>
              <a:ext cx="2432961" cy="1463040"/>
              <a:chOff x="6189528" y="3389683"/>
              <a:chExt cx="930658" cy="55964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62D52DD-E918-4DC1-9142-DC34B023A7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26496" y="3560594"/>
                <a:ext cx="293690" cy="388732"/>
                <a:chOff x="1631724" y="3365526"/>
                <a:chExt cx="342990" cy="453986"/>
              </a:xfrm>
            </p:grpSpPr>
            <p:sp>
              <p:nvSpPr>
                <p:cNvPr id="51" name="Freeform 312">
                  <a:extLst>
                    <a:ext uri="{FF2B5EF4-FFF2-40B4-BE49-F238E27FC236}">
                      <a16:creationId xmlns:a16="http://schemas.microsoft.com/office/drawing/2014/main" id="{24C0A353-F79D-441E-9764-94F4C37F5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724" y="3365526"/>
                  <a:ext cx="342990" cy="453986"/>
                </a:xfrm>
                <a:custGeom>
                  <a:avLst/>
                  <a:gdLst>
                    <a:gd name="T0" fmla="*/ 132 w 145"/>
                    <a:gd name="T1" fmla="*/ 0 h 192"/>
                    <a:gd name="T2" fmla="*/ 13 w 145"/>
                    <a:gd name="T3" fmla="*/ 0 h 192"/>
                    <a:gd name="T4" fmla="*/ 0 w 145"/>
                    <a:gd name="T5" fmla="*/ 13 h 192"/>
                    <a:gd name="T6" fmla="*/ 0 w 145"/>
                    <a:gd name="T7" fmla="*/ 180 h 192"/>
                    <a:gd name="T8" fmla="*/ 13 w 145"/>
                    <a:gd name="T9" fmla="*/ 192 h 192"/>
                    <a:gd name="T10" fmla="*/ 132 w 145"/>
                    <a:gd name="T11" fmla="*/ 192 h 192"/>
                    <a:gd name="T12" fmla="*/ 145 w 145"/>
                    <a:gd name="T13" fmla="*/ 180 h 192"/>
                    <a:gd name="T14" fmla="*/ 145 w 145"/>
                    <a:gd name="T15" fmla="*/ 13 h 192"/>
                    <a:gd name="T16" fmla="*/ 132 w 145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" h="192">
                      <a:moveTo>
                        <a:pt x="132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80"/>
                        <a:pt x="0" y="180"/>
                        <a:pt x="0" y="180"/>
                      </a:cubicBezTo>
                      <a:cubicBezTo>
                        <a:pt x="0" y="187"/>
                        <a:pt x="6" y="192"/>
                        <a:pt x="13" y="192"/>
                      </a:cubicBezTo>
                      <a:cubicBezTo>
                        <a:pt x="132" y="192"/>
                        <a:pt x="132" y="192"/>
                        <a:pt x="132" y="192"/>
                      </a:cubicBezTo>
                      <a:cubicBezTo>
                        <a:pt x="139" y="192"/>
                        <a:pt x="145" y="187"/>
                        <a:pt x="145" y="180"/>
                      </a:cubicBezTo>
                      <a:cubicBezTo>
                        <a:pt x="145" y="13"/>
                        <a:pt x="145" y="13"/>
                        <a:pt x="145" y="13"/>
                      </a:cubicBezTo>
                      <a:cubicBezTo>
                        <a:pt x="145" y="6"/>
                        <a:pt x="139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Oval 313">
                  <a:extLst>
                    <a:ext uri="{FF2B5EF4-FFF2-40B4-BE49-F238E27FC236}">
                      <a16:creationId xmlns:a16="http://schemas.microsoft.com/office/drawing/2014/main" id="{864D2AAE-7D98-48C5-829C-C33A684E0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7720" y="3773644"/>
                  <a:ext cx="30998" cy="29999"/>
                </a:xfrm>
                <a:prstGeom prst="ellipse">
                  <a:avLst/>
                </a:prstGeom>
                <a:solidFill>
                  <a:srgbClr val="002B4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314">
                  <a:extLst>
                    <a:ext uri="{FF2B5EF4-FFF2-40B4-BE49-F238E27FC236}">
                      <a16:creationId xmlns:a16="http://schemas.microsoft.com/office/drawing/2014/main" id="{3378A5B4-4C29-4071-9E9A-A67F85D78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719" y="3590519"/>
                  <a:ext cx="56998" cy="4000"/>
                </a:xfrm>
                <a:custGeom>
                  <a:avLst/>
                  <a:gdLst>
                    <a:gd name="T0" fmla="*/ 23 w 24"/>
                    <a:gd name="T1" fmla="*/ 2 h 2"/>
                    <a:gd name="T2" fmla="*/ 1 w 24"/>
                    <a:gd name="T3" fmla="*/ 2 h 2"/>
                    <a:gd name="T4" fmla="*/ 0 w 24"/>
                    <a:gd name="T5" fmla="*/ 1 h 2"/>
                    <a:gd name="T6" fmla="*/ 1 w 24"/>
                    <a:gd name="T7" fmla="*/ 0 h 2"/>
                    <a:gd name="T8" fmla="*/ 23 w 24"/>
                    <a:gd name="T9" fmla="*/ 0 h 2"/>
                    <a:gd name="T10" fmla="*/ 24 w 24"/>
                    <a:gd name="T11" fmla="*/ 1 h 2"/>
                    <a:gd name="T12" fmla="*/ 23 w 24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">
                      <a:moveTo>
                        <a:pt x="23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4" y="0"/>
                        <a:pt x="24" y="1"/>
                      </a:cubicBezTo>
                      <a:cubicBezTo>
                        <a:pt x="24" y="2"/>
                        <a:pt x="23" y="2"/>
                        <a:pt x="2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315">
                  <a:extLst>
                    <a:ext uri="{FF2B5EF4-FFF2-40B4-BE49-F238E27FC236}">
                      <a16:creationId xmlns:a16="http://schemas.microsoft.com/office/drawing/2014/main" id="{127D323A-11A4-48A0-932D-2B0AB94C9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723" y="3426524"/>
                  <a:ext cx="290991" cy="333990"/>
                </a:xfrm>
                <a:prstGeom prst="rect">
                  <a:avLst/>
                </a:prstGeom>
                <a:solidFill>
                  <a:srgbClr val="00263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6A10A22-063D-4982-8FA4-21C94C6DC5CF}"/>
                  </a:ext>
                </a:extLst>
              </p:cNvPr>
              <p:cNvGrpSpPr/>
              <p:nvPr/>
            </p:nvGrpSpPr>
            <p:grpSpPr>
              <a:xfrm>
                <a:off x="6189528" y="3389683"/>
                <a:ext cx="777368" cy="481616"/>
                <a:chOff x="6189528" y="3389683"/>
                <a:chExt cx="777368" cy="48161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3174F1E-DC58-4886-A21D-8F588AD147E5}"/>
                    </a:ext>
                  </a:extLst>
                </p:cNvPr>
                <p:cNvSpPr/>
                <p:nvPr/>
              </p:nvSpPr>
              <p:spPr>
                <a:xfrm>
                  <a:off x="6189528" y="3816435"/>
                  <a:ext cx="599982" cy="54864"/>
                </a:xfrm>
                <a:custGeom>
                  <a:avLst/>
                  <a:gdLst>
                    <a:gd name="connsiteX0" fmla="*/ 27432 w 599982"/>
                    <a:gd name="connsiteY0" fmla="*/ 0 h 54864"/>
                    <a:gd name="connsiteX1" fmla="*/ 599982 w 599982"/>
                    <a:gd name="connsiteY1" fmla="*/ 0 h 54864"/>
                    <a:gd name="connsiteX2" fmla="*/ 599982 w 599982"/>
                    <a:gd name="connsiteY2" fmla="*/ 54864 h 54864"/>
                    <a:gd name="connsiteX3" fmla="*/ 27432 w 599982"/>
                    <a:gd name="connsiteY3" fmla="*/ 54864 h 54864"/>
                    <a:gd name="connsiteX4" fmla="*/ 0 w 599982"/>
                    <a:gd name="connsiteY4" fmla="*/ 27432 h 54864"/>
                    <a:gd name="connsiteX5" fmla="*/ 27432 w 599982"/>
                    <a:gd name="connsiteY5" fmla="*/ 0 h 5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9982" h="54864">
                      <a:moveTo>
                        <a:pt x="27432" y="0"/>
                      </a:moveTo>
                      <a:lnTo>
                        <a:pt x="599982" y="0"/>
                      </a:lnTo>
                      <a:lnTo>
                        <a:pt x="599982" y="54864"/>
                      </a:lnTo>
                      <a:lnTo>
                        <a:pt x="27432" y="54864"/>
                      </a:lnTo>
                      <a:cubicBezTo>
                        <a:pt x="12282" y="54864"/>
                        <a:pt x="0" y="42582"/>
                        <a:pt x="0" y="27432"/>
                      </a:cubicBezTo>
                      <a:cubicBezTo>
                        <a:pt x="0" y="12282"/>
                        <a:pt x="12282" y="0"/>
                        <a:pt x="27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DDE3BD9-7D90-46FB-847C-6A04A1AFECD5}"/>
                    </a:ext>
                  </a:extLst>
                </p:cNvPr>
                <p:cNvSpPr/>
                <p:nvPr/>
              </p:nvSpPr>
              <p:spPr>
                <a:xfrm>
                  <a:off x="6288930" y="3389683"/>
                  <a:ext cx="677966" cy="128833"/>
                </a:xfrm>
                <a:custGeom>
                  <a:avLst/>
                  <a:gdLst>
                    <a:gd name="connsiteX0" fmla="*/ 42675 w 677966"/>
                    <a:gd name="connsiteY0" fmla="*/ 0 h 128833"/>
                    <a:gd name="connsiteX1" fmla="*/ 635291 w 677966"/>
                    <a:gd name="connsiteY1" fmla="*/ 0 h 128833"/>
                    <a:gd name="connsiteX2" fmla="*/ 677966 w 677966"/>
                    <a:gd name="connsiteY2" fmla="*/ 42675 h 128833"/>
                    <a:gd name="connsiteX3" fmla="*/ 677966 w 677966"/>
                    <a:gd name="connsiteY3" fmla="*/ 128833 h 128833"/>
                    <a:gd name="connsiteX4" fmla="*/ 649879 w 677966"/>
                    <a:gd name="connsiteY4" fmla="*/ 128833 h 128833"/>
                    <a:gd name="connsiteX5" fmla="*/ 649879 w 677966"/>
                    <a:gd name="connsiteY5" fmla="*/ 45027 h 128833"/>
                    <a:gd name="connsiteX6" fmla="*/ 635432 w 677966"/>
                    <a:gd name="connsiteY6" fmla="*/ 30580 h 128833"/>
                    <a:gd name="connsiteX7" fmla="*/ 42534 w 677966"/>
                    <a:gd name="connsiteY7" fmla="*/ 30580 h 128833"/>
                    <a:gd name="connsiteX8" fmla="*/ 28087 w 677966"/>
                    <a:gd name="connsiteY8" fmla="*/ 45027 h 128833"/>
                    <a:gd name="connsiteX9" fmla="*/ 28087 w 677966"/>
                    <a:gd name="connsiteY9" fmla="*/ 63014 h 128833"/>
                    <a:gd name="connsiteX10" fmla="*/ 0 w 677966"/>
                    <a:gd name="connsiteY10" fmla="*/ 63014 h 128833"/>
                    <a:gd name="connsiteX11" fmla="*/ 0 w 677966"/>
                    <a:gd name="connsiteY11" fmla="*/ 42675 h 128833"/>
                    <a:gd name="connsiteX12" fmla="*/ 42675 w 677966"/>
                    <a:gd name="connsiteY12" fmla="*/ 0 h 128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77966" h="128833">
                      <a:moveTo>
                        <a:pt x="42675" y="0"/>
                      </a:moveTo>
                      <a:lnTo>
                        <a:pt x="635291" y="0"/>
                      </a:lnTo>
                      <a:cubicBezTo>
                        <a:pt x="658860" y="0"/>
                        <a:pt x="677966" y="19106"/>
                        <a:pt x="677966" y="42675"/>
                      </a:cubicBezTo>
                      <a:lnTo>
                        <a:pt x="677966" y="128833"/>
                      </a:lnTo>
                      <a:lnTo>
                        <a:pt x="649879" y="128833"/>
                      </a:lnTo>
                      <a:lnTo>
                        <a:pt x="649879" y="45027"/>
                      </a:lnTo>
                      <a:cubicBezTo>
                        <a:pt x="649879" y="37048"/>
                        <a:pt x="643411" y="30580"/>
                        <a:pt x="635432" y="30580"/>
                      </a:cubicBezTo>
                      <a:lnTo>
                        <a:pt x="42534" y="30580"/>
                      </a:lnTo>
                      <a:cubicBezTo>
                        <a:pt x="34555" y="30580"/>
                        <a:pt x="28087" y="37048"/>
                        <a:pt x="28087" y="45027"/>
                      </a:cubicBezTo>
                      <a:lnTo>
                        <a:pt x="28087" y="63014"/>
                      </a:lnTo>
                      <a:lnTo>
                        <a:pt x="0" y="63014"/>
                      </a:lnTo>
                      <a:lnTo>
                        <a:pt x="0" y="42675"/>
                      </a:lnTo>
                      <a:cubicBezTo>
                        <a:pt x="0" y="19106"/>
                        <a:pt x="19106" y="0"/>
                        <a:pt x="426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8E8600A-BEC5-4898-881C-349A65BFE363}"/>
                    </a:ext>
                  </a:extLst>
                </p:cNvPr>
                <p:cNvSpPr/>
                <p:nvPr/>
              </p:nvSpPr>
              <p:spPr>
                <a:xfrm>
                  <a:off x="6399537" y="3740303"/>
                  <a:ext cx="389975" cy="30581"/>
                </a:xfrm>
                <a:custGeom>
                  <a:avLst/>
                  <a:gdLst>
                    <a:gd name="connsiteX0" fmla="*/ 0 w 389975"/>
                    <a:gd name="connsiteY0" fmla="*/ 0 h 30581"/>
                    <a:gd name="connsiteX1" fmla="*/ 389975 w 389975"/>
                    <a:gd name="connsiteY1" fmla="*/ 0 h 30581"/>
                    <a:gd name="connsiteX2" fmla="*/ 389975 w 389975"/>
                    <a:gd name="connsiteY2" fmla="*/ 30581 h 30581"/>
                    <a:gd name="connsiteX3" fmla="*/ 0 w 389975"/>
                    <a:gd name="connsiteY3" fmla="*/ 30581 h 30581"/>
                    <a:gd name="connsiteX4" fmla="*/ 0 w 389975"/>
                    <a:gd name="connsiteY4" fmla="*/ 0 h 30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9975" h="30581">
                      <a:moveTo>
                        <a:pt x="0" y="0"/>
                      </a:moveTo>
                      <a:lnTo>
                        <a:pt x="389975" y="0"/>
                      </a:lnTo>
                      <a:lnTo>
                        <a:pt x="389975" y="30581"/>
                      </a:lnTo>
                      <a:lnTo>
                        <a:pt x="0" y="305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A8ACDA5-4B16-4864-974A-A701E08E56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95815" y="3489731"/>
                <a:ext cx="167145" cy="296483"/>
                <a:chOff x="839748" y="3892512"/>
                <a:chExt cx="167995" cy="297991"/>
              </a:xfrm>
            </p:grpSpPr>
            <p:sp>
              <p:nvSpPr>
                <p:cNvPr id="35" name="Freeform 307">
                  <a:extLst>
                    <a:ext uri="{FF2B5EF4-FFF2-40B4-BE49-F238E27FC236}">
                      <a16:creationId xmlns:a16="http://schemas.microsoft.com/office/drawing/2014/main" id="{B356AF09-C31F-4CCF-98E8-F8C7C840F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9748" y="3892512"/>
                  <a:ext cx="167995" cy="297991"/>
                </a:xfrm>
                <a:custGeom>
                  <a:avLst/>
                  <a:gdLst>
                    <a:gd name="T0" fmla="*/ 62 w 71"/>
                    <a:gd name="T1" fmla="*/ 0 h 126"/>
                    <a:gd name="T2" fmla="*/ 9 w 71"/>
                    <a:gd name="T3" fmla="*/ 0 h 126"/>
                    <a:gd name="T4" fmla="*/ 0 w 71"/>
                    <a:gd name="T5" fmla="*/ 9 h 126"/>
                    <a:gd name="T6" fmla="*/ 0 w 71"/>
                    <a:gd name="T7" fmla="*/ 117 h 126"/>
                    <a:gd name="T8" fmla="*/ 9 w 71"/>
                    <a:gd name="T9" fmla="*/ 126 h 126"/>
                    <a:gd name="T10" fmla="*/ 62 w 71"/>
                    <a:gd name="T11" fmla="*/ 126 h 126"/>
                    <a:gd name="T12" fmla="*/ 71 w 71"/>
                    <a:gd name="T13" fmla="*/ 117 h 126"/>
                    <a:gd name="T14" fmla="*/ 71 w 71"/>
                    <a:gd name="T15" fmla="*/ 9 h 126"/>
                    <a:gd name="T16" fmla="*/ 62 w 71"/>
                    <a:gd name="T1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26">
                      <a:moveTo>
                        <a:pt x="62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22"/>
                        <a:pt x="4" y="126"/>
                        <a:pt x="9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7" y="126"/>
                        <a:pt x="71" y="122"/>
                        <a:pt x="71" y="117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4"/>
                        <a:pt x="6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Oval 308">
                  <a:extLst>
                    <a:ext uri="{FF2B5EF4-FFF2-40B4-BE49-F238E27FC236}">
                      <a16:creationId xmlns:a16="http://schemas.microsoft.com/office/drawing/2014/main" id="{59577B0A-547F-4492-BCBF-01701981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246" y="4159501"/>
                  <a:ext cx="18999" cy="18999"/>
                </a:xfrm>
                <a:prstGeom prst="ellipse">
                  <a:avLst/>
                </a:prstGeom>
                <a:solidFill>
                  <a:srgbClr val="0026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309">
                  <a:extLst>
                    <a:ext uri="{FF2B5EF4-FFF2-40B4-BE49-F238E27FC236}">
                      <a16:creationId xmlns:a16="http://schemas.microsoft.com/office/drawing/2014/main" id="{CDA35281-A94F-4E32-9AA2-A5D6731654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46" y="3909509"/>
                  <a:ext cx="35999" cy="3487"/>
                </a:xfrm>
                <a:custGeom>
                  <a:avLst/>
                  <a:gdLst>
                    <a:gd name="T0" fmla="*/ 15 w 15"/>
                    <a:gd name="T1" fmla="*/ 1 h 1"/>
                    <a:gd name="T2" fmla="*/ 0 w 15"/>
                    <a:gd name="T3" fmla="*/ 1 h 1"/>
                    <a:gd name="T4" fmla="*/ 0 w 15"/>
                    <a:gd name="T5" fmla="*/ 1 h 1"/>
                    <a:gd name="T6" fmla="*/ 0 w 15"/>
                    <a:gd name="T7" fmla="*/ 0 h 1"/>
                    <a:gd name="T8" fmla="*/ 15 w 15"/>
                    <a:gd name="T9" fmla="*/ 0 h 1"/>
                    <a:gd name="T10" fmla="*/ 15 w 15"/>
                    <a:gd name="T11" fmla="*/ 1 h 1"/>
                    <a:gd name="T12" fmla="*/ 15 w 15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">
                      <a:moveTo>
                        <a:pt x="15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lose/>
                    </a:path>
                  </a:pathLst>
                </a:custGeom>
                <a:solidFill>
                  <a:srgbClr val="0026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310">
                  <a:extLst>
                    <a:ext uri="{FF2B5EF4-FFF2-40B4-BE49-F238E27FC236}">
                      <a16:creationId xmlns:a16="http://schemas.microsoft.com/office/drawing/2014/main" id="{53C8EE27-AEF9-4CBD-A91A-C9C3A1081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6747" y="3935508"/>
                  <a:ext cx="133996" cy="20599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311">
                  <a:extLst>
                    <a:ext uri="{FF2B5EF4-FFF2-40B4-BE49-F238E27FC236}">
                      <a16:creationId xmlns:a16="http://schemas.microsoft.com/office/drawing/2014/main" id="{0CD274C0-F1D3-44D8-B614-ECCBAE8A0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6747" y="3935508"/>
                  <a:ext cx="133996" cy="205994"/>
                </a:xfrm>
                <a:prstGeom prst="rect">
                  <a:avLst/>
                </a:prstGeom>
                <a:solidFill>
                  <a:srgbClr val="00263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01EC9E-4258-4F4E-9E3E-6F22C83C65B9}"/>
                </a:ext>
              </a:extLst>
            </p:cNvPr>
            <p:cNvSpPr txBox="1"/>
            <p:nvPr userDrawn="1"/>
          </p:nvSpPr>
          <p:spPr>
            <a:xfrm>
              <a:off x="448056" y="421626"/>
              <a:ext cx="2834640" cy="11887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6251" indent="-6251" eaLnBrk="0" hangingPunct="0">
                <a:lnSpc>
                  <a:spcPct val="80000"/>
                </a:lnSpc>
                <a:defRPr sz="2800">
                  <a:solidFill>
                    <a:schemeClr val="bg2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defRPr>
              </a:lvl1pPr>
            </a:lstStyle>
            <a:p>
              <a:r>
                <a:rPr lang="en-US"/>
                <a:t>Complete your </a:t>
              </a:r>
              <a:br>
                <a:rPr lang="en-US"/>
              </a:br>
              <a:r>
                <a:rPr lang="en-US"/>
                <a:t>online session </a:t>
              </a:r>
              <a:br>
                <a:rPr lang="en-US"/>
              </a:br>
              <a:r>
                <a:rPr lang="en-US"/>
                <a:t>evaluation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5DAC7E-B3F0-4594-99C0-59367C864BFD}"/>
              </a:ext>
            </a:extLst>
          </p:cNvPr>
          <p:cNvGrpSpPr/>
          <p:nvPr/>
        </p:nvGrpSpPr>
        <p:grpSpPr>
          <a:xfrm>
            <a:off x="4128323" y="878826"/>
            <a:ext cx="4830228" cy="3506138"/>
            <a:chOff x="4128323" y="878826"/>
            <a:chExt cx="4830228" cy="3201496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3FD817B1-7ED1-405A-95FB-33984E2DF3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128323" y="878826"/>
              <a:ext cx="4830228" cy="26417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187523" indent="-185738" algn="l" rtl="0" eaLnBrk="0" fontAlgn="base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0C65B7"/>
                </a:buClr>
                <a:buSzPct val="10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34" charset="0"/>
                </a:defRPr>
              </a:lvl1pPr>
              <a:lvl2pPr marL="386656" indent="-193775" algn="l" rtl="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C65B7"/>
                </a:buClr>
                <a:buSzPct val="100000"/>
                <a:buFont typeface="Arial"/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34" charset="0"/>
                </a:defRPr>
              </a:lvl2pPr>
              <a:lvl3pPr marL="546497" indent="-159842" algn="l" rtl="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C65B7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34" charset="0"/>
                </a:defRPr>
              </a:lvl3pPr>
              <a:lvl4pPr marL="706339" indent="-159842" algn="l" rtl="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C65B7"/>
                </a:buClr>
                <a:buSzPct val="100000"/>
                <a:buFont typeface="Arial" pitchFamily="34" charset="0"/>
                <a:buChar char="–"/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34" charset="0"/>
                </a:defRPr>
              </a:lvl4pPr>
              <a:lvl5pPr marL="773311" indent="-66973" algn="l" rtl="0" eaLnBrk="0" fontAlgn="base" hangingPunct="0">
                <a:lnSpc>
                  <a:spcPct val="95000"/>
                </a:lnSpc>
                <a:spcBef>
                  <a:spcPts val="675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itchFamily="34" charset="0"/>
                <a:buChar char="»"/>
                <a:defRPr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Arial" pitchFamily="34" charset="0"/>
                </a:defRPr>
              </a:lvl5pPr>
              <a:lvl6pPr marL="1416248" indent="-128588" algn="l" rtl="0" fontAlgn="base">
                <a:lnSpc>
                  <a:spcPct val="95000"/>
                </a:lnSpc>
                <a:spcBef>
                  <a:spcPts val="1013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itchFamily="-107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-107" charset="0"/>
                </a:defRPr>
              </a:lvl6pPr>
              <a:lvl7pPr marL="1673423" indent="-128588" algn="l" rtl="0" fontAlgn="base">
                <a:lnSpc>
                  <a:spcPct val="95000"/>
                </a:lnSpc>
                <a:spcBef>
                  <a:spcPts val="1013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itchFamily="-107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-107" charset="0"/>
                </a:defRPr>
              </a:lvl7pPr>
              <a:lvl8pPr marL="1930598" indent="-128588" algn="l" rtl="0" fontAlgn="base">
                <a:lnSpc>
                  <a:spcPct val="95000"/>
                </a:lnSpc>
                <a:spcBef>
                  <a:spcPts val="1013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itchFamily="-107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-107" charset="0"/>
                </a:defRPr>
              </a:lvl8pPr>
              <a:lvl9pPr marL="2187773" indent="-128588" algn="l" rtl="0" fontAlgn="base">
                <a:lnSpc>
                  <a:spcPct val="95000"/>
                </a:lnSpc>
                <a:spcBef>
                  <a:spcPts val="1013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itchFamily="-107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 pitchFamily="-107" charset="0"/>
                </a:defRPr>
              </a:lvl9pPr>
            </a:lstStyle>
            <a:p>
              <a:pPr marL="171450" indent="-169863">
                <a:buClr>
                  <a:schemeClr val="bg1"/>
                </a:buClr>
                <a:buSzPct val="80000"/>
              </a:pP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Please complete your session survey </a:t>
              </a:r>
              <a:b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</a:b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after each session. Your feedback </a:t>
              </a:r>
              <a:b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</a:b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is very important.</a:t>
              </a:r>
            </a:p>
            <a:p>
              <a:pPr marL="171450" indent="-169863">
                <a:buClr>
                  <a:schemeClr val="bg1"/>
                </a:buClr>
                <a:buSzPct val="80000"/>
              </a:pP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Complete a minimum of 4 session </a:t>
              </a:r>
              <a:b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</a:b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surveys and the Overall Conference </a:t>
              </a:r>
              <a:b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</a:b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survey (starting on Thursday) to </a:t>
              </a:r>
              <a:b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</a:br>
              <a:r>
                <a:rPr lang="en-US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receive your Cisco Live water bottle.  </a:t>
              </a:r>
            </a:p>
            <a:p>
              <a:pPr marL="171450" indent="-169863">
                <a:buClr>
                  <a:schemeClr val="bg1"/>
                </a:buClr>
                <a:buSzPct val="80000"/>
              </a:pPr>
              <a:r>
                <a:rPr lang="en-US" sz="1800" kern="1200">
                  <a:solidFill>
                    <a:schemeClr val="bg1"/>
                  </a:solidFill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  <a:sym typeface="Arial" pitchFamily="34" charset="0"/>
                </a:rPr>
                <a:t>All surveys can be taken in the Cisco Live Mobile App or by logging in to the Session Catalog on </a:t>
              </a:r>
              <a:r>
                <a:rPr lang="en-US" sz="1800" kern="1200">
                  <a:solidFill>
                    <a:schemeClr val="bg1"/>
                  </a:solidFill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  <a:sym typeface="Arial" pitchFamily="34" charset="0"/>
                  <a:hlinkClick r:id="rId2"/>
                </a:rPr>
                <a:t>ciscolive.cisco.com/us</a:t>
              </a:r>
              <a:r>
                <a:rPr lang="en-US" sz="1800" kern="1200">
                  <a:solidFill>
                    <a:schemeClr val="bg1"/>
                  </a:solidFill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  <a:sym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AAA40C-4A63-4445-A366-78242E0BEB3F}"/>
                </a:ext>
              </a:extLst>
            </p:cNvPr>
            <p:cNvSpPr txBox="1"/>
            <p:nvPr userDrawn="1"/>
          </p:nvSpPr>
          <p:spPr>
            <a:xfrm>
              <a:off x="4304712" y="3600191"/>
              <a:ext cx="429871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0"/>
                </a:spcBef>
                <a:defRPr/>
              </a:pPr>
              <a:r>
                <a:rPr lang="en-US" sz="1400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Cisco Live sessions will be available for viewing on demand after the event at </a:t>
              </a:r>
              <a:r>
                <a:rPr lang="en-US" sz="1400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  <a:hlinkClick r:id="rId3"/>
                </a:rPr>
                <a:t>ciscolive.cisco.com</a:t>
              </a:r>
              <a:r>
                <a:rPr lang="en-US" sz="1400">
                  <a:solidFill>
                    <a:schemeClr val="bg1"/>
                  </a:solidFill>
                  <a:latin typeface="CiscoSansTT Light" panose="020B0503020201020303" pitchFamily="34" charset="0"/>
                  <a:cs typeface="CiscoSansTT Light" panose="020B0503020201020303" pitchFamily="34" charset="0"/>
                </a:rPr>
                <a:t>. </a:t>
              </a: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49925" y="4854571"/>
            <a:ext cx="2544460" cy="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2020  Cisco and/or its affiliates. All rights reserved.   Cisco Confidential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 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Freeform 1">
            <a:extLst>
              <a:ext uri="{FF2B5EF4-FFF2-40B4-BE49-F238E27FC236}">
                <a16:creationId xmlns:a16="http://schemas.microsoft.com/office/drawing/2014/main" id="{BCF0B9EF-2A66-4963-8E5A-B4B76AC4E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545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0D21382F-1630-2F4D-870C-A1590E6F67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017786B5-DB6C-465F-A549-E17EEC424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iscoSansTT Light" panose="020B0503020201020303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1FE7-6058-4772-80EB-4B5DCAEB99C9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1DD50-407C-45B3-8A90-F6F21E4CA56B}"/>
              </a:ext>
            </a:extLst>
          </p:cNvPr>
          <p:cNvGrpSpPr>
            <a:grpSpLocks noChangeAspect="1"/>
          </p:cNvGrpSpPr>
          <p:nvPr/>
        </p:nvGrpSpPr>
        <p:grpSpPr>
          <a:xfrm>
            <a:off x="5157216" y="471144"/>
            <a:ext cx="3986784" cy="4201213"/>
            <a:chOff x="5540375" y="2120900"/>
            <a:chExt cx="3187700" cy="3359150"/>
          </a:xfrm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E4A2B723-4817-464D-8287-C0CBB1B16D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18275" y="2566988"/>
              <a:ext cx="1557338" cy="2503487"/>
            </a:xfrm>
            <a:custGeom>
              <a:avLst/>
              <a:gdLst>
                <a:gd name="T0" fmla="*/ 705 w 4327"/>
                <a:gd name="T1" fmla="*/ 352 h 6953"/>
                <a:gd name="T2" fmla="*/ 705 w 4327"/>
                <a:gd name="T3" fmla="*/ 2923 h 6953"/>
                <a:gd name="T4" fmla="*/ 353 w 4327"/>
                <a:gd name="T5" fmla="*/ 3276 h 6953"/>
                <a:gd name="T6" fmla="*/ 353 w 4327"/>
                <a:gd name="T7" fmla="*/ 3276 h 6953"/>
                <a:gd name="T8" fmla="*/ 0 w 4327"/>
                <a:gd name="T9" fmla="*/ 2923 h 6953"/>
                <a:gd name="T10" fmla="*/ 0 w 4327"/>
                <a:gd name="T11" fmla="*/ 352 h 6953"/>
                <a:gd name="T12" fmla="*/ 353 w 4327"/>
                <a:gd name="T13" fmla="*/ 0 h 6953"/>
                <a:gd name="T14" fmla="*/ 353 w 4327"/>
                <a:gd name="T15" fmla="*/ 0 h 6953"/>
                <a:gd name="T16" fmla="*/ 705 w 4327"/>
                <a:gd name="T17" fmla="*/ 352 h 6953"/>
                <a:gd name="T18" fmla="*/ 1259 w 4327"/>
                <a:gd name="T19" fmla="*/ 2438 h 6953"/>
                <a:gd name="T20" fmla="*/ 1259 w 4327"/>
                <a:gd name="T21" fmla="*/ 2438 h 6953"/>
                <a:gd name="T22" fmla="*/ 906 w 4327"/>
                <a:gd name="T23" fmla="*/ 2791 h 6953"/>
                <a:gd name="T24" fmla="*/ 906 w 4327"/>
                <a:gd name="T25" fmla="*/ 5361 h 6953"/>
                <a:gd name="T26" fmla="*/ 1259 w 4327"/>
                <a:gd name="T27" fmla="*/ 5713 h 6953"/>
                <a:gd name="T28" fmla="*/ 1259 w 4327"/>
                <a:gd name="T29" fmla="*/ 5713 h 6953"/>
                <a:gd name="T30" fmla="*/ 1611 w 4327"/>
                <a:gd name="T31" fmla="*/ 5361 h 6953"/>
                <a:gd name="T32" fmla="*/ 1611 w 4327"/>
                <a:gd name="T33" fmla="*/ 2791 h 6953"/>
                <a:gd name="T34" fmla="*/ 1259 w 4327"/>
                <a:gd name="T35" fmla="*/ 2438 h 6953"/>
                <a:gd name="T36" fmla="*/ 3973 w 4327"/>
                <a:gd name="T37" fmla="*/ 3676 h 6953"/>
                <a:gd name="T38" fmla="*/ 3973 w 4327"/>
                <a:gd name="T39" fmla="*/ 3676 h 6953"/>
                <a:gd name="T40" fmla="*/ 3621 w 4327"/>
                <a:gd name="T41" fmla="*/ 4029 h 6953"/>
                <a:gd name="T42" fmla="*/ 3621 w 4327"/>
                <a:gd name="T43" fmla="*/ 6600 h 6953"/>
                <a:gd name="T44" fmla="*/ 3973 w 4327"/>
                <a:gd name="T45" fmla="*/ 6952 h 6953"/>
                <a:gd name="T46" fmla="*/ 3973 w 4327"/>
                <a:gd name="T47" fmla="*/ 6952 h 6953"/>
                <a:gd name="T48" fmla="*/ 4326 w 4327"/>
                <a:gd name="T49" fmla="*/ 6600 h 6953"/>
                <a:gd name="T50" fmla="*/ 4326 w 4327"/>
                <a:gd name="T51" fmla="*/ 4029 h 6953"/>
                <a:gd name="T52" fmla="*/ 3973 w 4327"/>
                <a:gd name="T53" fmla="*/ 3676 h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27" h="6953">
                  <a:moveTo>
                    <a:pt x="705" y="352"/>
                  </a:moveTo>
                  <a:lnTo>
                    <a:pt x="705" y="2923"/>
                  </a:lnTo>
                  <a:cubicBezTo>
                    <a:pt x="705" y="3118"/>
                    <a:pt x="547" y="3276"/>
                    <a:pt x="353" y="3276"/>
                  </a:cubicBezTo>
                  <a:lnTo>
                    <a:pt x="353" y="3276"/>
                  </a:lnTo>
                  <a:cubicBezTo>
                    <a:pt x="158" y="3276"/>
                    <a:pt x="0" y="3118"/>
                    <a:pt x="0" y="2923"/>
                  </a:cubicBezTo>
                  <a:lnTo>
                    <a:pt x="0" y="352"/>
                  </a:lnTo>
                  <a:cubicBezTo>
                    <a:pt x="0" y="158"/>
                    <a:pt x="158" y="0"/>
                    <a:pt x="353" y="0"/>
                  </a:cubicBezTo>
                  <a:lnTo>
                    <a:pt x="353" y="0"/>
                  </a:lnTo>
                  <a:cubicBezTo>
                    <a:pt x="547" y="0"/>
                    <a:pt x="705" y="158"/>
                    <a:pt x="705" y="352"/>
                  </a:cubicBezTo>
                  <a:close/>
                  <a:moveTo>
                    <a:pt x="1259" y="2438"/>
                  </a:moveTo>
                  <a:lnTo>
                    <a:pt x="1259" y="2438"/>
                  </a:lnTo>
                  <a:cubicBezTo>
                    <a:pt x="1064" y="2438"/>
                    <a:pt x="906" y="2596"/>
                    <a:pt x="906" y="2791"/>
                  </a:cubicBezTo>
                  <a:lnTo>
                    <a:pt x="906" y="5361"/>
                  </a:lnTo>
                  <a:cubicBezTo>
                    <a:pt x="906" y="5555"/>
                    <a:pt x="1064" y="5713"/>
                    <a:pt x="1259" y="5713"/>
                  </a:cubicBezTo>
                  <a:lnTo>
                    <a:pt x="1259" y="5713"/>
                  </a:lnTo>
                  <a:cubicBezTo>
                    <a:pt x="1453" y="5713"/>
                    <a:pt x="1611" y="5555"/>
                    <a:pt x="1611" y="5361"/>
                  </a:cubicBezTo>
                  <a:lnTo>
                    <a:pt x="1611" y="2791"/>
                  </a:lnTo>
                  <a:cubicBezTo>
                    <a:pt x="1611" y="2596"/>
                    <a:pt x="1453" y="2438"/>
                    <a:pt x="1259" y="2438"/>
                  </a:cubicBezTo>
                  <a:close/>
                  <a:moveTo>
                    <a:pt x="3973" y="3676"/>
                  </a:moveTo>
                  <a:lnTo>
                    <a:pt x="3973" y="3676"/>
                  </a:lnTo>
                  <a:cubicBezTo>
                    <a:pt x="3779" y="3676"/>
                    <a:pt x="3621" y="3834"/>
                    <a:pt x="3621" y="4029"/>
                  </a:cubicBezTo>
                  <a:lnTo>
                    <a:pt x="3621" y="6600"/>
                  </a:lnTo>
                  <a:cubicBezTo>
                    <a:pt x="3621" y="6794"/>
                    <a:pt x="3779" y="6952"/>
                    <a:pt x="3973" y="6952"/>
                  </a:cubicBezTo>
                  <a:lnTo>
                    <a:pt x="3973" y="6952"/>
                  </a:lnTo>
                  <a:cubicBezTo>
                    <a:pt x="4168" y="6952"/>
                    <a:pt x="4326" y="6794"/>
                    <a:pt x="4326" y="6600"/>
                  </a:cubicBezTo>
                  <a:lnTo>
                    <a:pt x="4326" y="4029"/>
                  </a:lnTo>
                  <a:cubicBezTo>
                    <a:pt x="4326" y="3834"/>
                    <a:pt x="4168" y="3676"/>
                    <a:pt x="3973" y="36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A5C1388C-2652-4471-9E6B-61111C29C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92838" y="2120900"/>
              <a:ext cx="2535237" cy="3359150"/>
            </a:xfrm>
            <a:custGeom>
              <a:avLst/>
              <a:gdLst>
                <a:gd name="T0" fmla="*/ 705 w 7042"/>
                <a:gd name="T1" fmla="*/ 4030 h 9332"/>
                <a:gd name="T2" fmla="*/ 705 w 7042"/>
                <a:gd name="T3" fmla="*/ 6600 h 9332"/>
                <a:gd name="T4" fmla="*/ 353 w 7042"/>
                <a:gd name="T5" fmla="*/ 6952 h 9332"/>
                <a:gd name="T6" fmla="*/ 353 w 7042"/>
                <a:gd name="T7" fmla="*/ 6952 h 9332"/>
                <a:gd name="T8" fmla="*/ 0 w 7042"/>
                <a:gd name="T9" fmla="*/ 6600 h 9332"/>
                <a:gd name="T10" fmla="*/ 0 w 7042"/>
                <a:gd name="T11" fmla="*/ 4030 h 9332"/>
                <a:gd name="T12" fmla="*/ 353 w 7042"/>
                <a:gd name="T13" fmla="*/ 3677 h 9332"/>
                <a:gd name="T14" fmla="*/ 353 w 7042"/>
                <a:gd name="T15" fmla="*/ 3677 h 9332"/>
                <a:gd name="T16" fmla="*/ 705 w 7042"/>
                <a:gd name="T17" fmla="*/ 4030 h 9332"/>
                <a:gd name="T18" fmla="*/ 3973 w 7042"/>
                <a:gd name="T19" fmla="*/ 0 h 9332"/>
                <a:gd name="T20" fmla="*/ 3973 w 7042"/>
                <a:gd name="T21" fmla="*/ 0 h 9332"/>
                <a:gd name="T22" fmla="*/ 3621 w 7042"/>
                <a:gd name="T23" fmla="*/ 353 h 9332"/>
                <a:gd name="T24" fmla="*/ 3621 w 7042"/>
                <a:gd name="T25" fmla="*/ 2923 h 9332"/>
                <a:gd name="T26" fmla="*/ 3973 w 7042"/>
                <a:gd name="T27" fmla="*/ 3276 h 9332"/>
                <a:gd name="T28" fmla="*/ 3973 w 7042"/>
                <a:gd name="T29" fmla="*/ 3276 h 9332"/>
                <a:gd name="T30" fmla="*/ 4326 w 7042"/>
                <a:gd name="T31" fmla="*/ 2923 h 9332"/>
                <a:gd name="T32" fmla="*/ 4326 w 7042"/>
                <a:gd name="T33" fmla="*/ 353 h 9332"/>
                <a:gd name="T34" fmla="*/ 3973 w 7042"/>
                <a:gd name="T35" fmla="*/ 0 h 9332"/>
                <a:gd name="T36" fmla="*/ 6688 w 7042"/>
                <a:gd name="T37" fmla="*/ 6055 h 9332"/>
                <a:gd name="T38" fmla="*/ 6688 w 7042"/>
                <a:gd name="T39" fmla="*/ 6055 h 9332"/>
                <a:gd name="T40" fmla="*/ 6335 w 7042"/>
                <a:gd name="T41" fmla="*/ 6408 h 9332"/>
                <a:gd name="T42" fmla="*/ 6335 w 7042"/>
                <a:gd name="T43" fmla="*/ 8979 h 9332"/>
                <a:gd name="T44" fmla="*/ 6688 w 7042"/>
                <a:gd name="T45" fmla="*/ 9331 h 9332"/>
                <a:gd name="T46" fmla="*/ 6688 w 7042"/>
                <a:gd name="T47" fmla="*/ 9331 h 9332"/>
                <a:gd name="T48" fmla="*/ 7041 w 7042"/>
                <a:gd name="T49" fmla="*/ 8979 h 9332"/>
                <a:gd name="T50" fmla="*/ 7041 w 7042"/>
                <a:gd name="T51" fmla="*/ 6408 h 9332"/>
                <a:gd name="T52" fmla="*/ 6688 w 7042"/>
                <a:gd name="T53" fmla="*/ 6055 h 9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42" h="9332">
                  <a:moveTo>
                    <a:pt x="705" y="4030"/>
                  </a:moveTo>
                  <a:lnTo>
                    <a:pt x="705" y="6600"/>
                  </a:lnTo>
                  <a:cubicBezTo>
                    <a:pt x="705" y="6794"/>
                    <a:pt x="547" y="6952"/>
                    <a:pt x="353" y="6952"/>
                  </a:cubicBezTo>
                  <a:lnTo>
                    <a:pt x="353" y="6952"/>
                  </a:lnTo>
                  <a:cubicBezTo>
                    <a:pt x="158" y="6952"/>
                    <a:pt x="0" y="6794"/>
                    <a:pt x="0" y="6600"/>
                  </a:cubicBezTo>
                  <a:lnTo>
                    <a:pt x="0" y="4030"/>
                  </a:lnTo>
                  <a:cubicBezTo>
                    <a:pt x="0" y="3835"/>
                    <a:pt x="158" y="3677"/>
                    <a:pt x="353" y="3677"/>
                  </a:cubicBezTo>
                  <a:lnTo>
                    <a:pt x="353" y="3677"/>
                  </a:lnTo>
                  <a:cubicBezTo>
                    <a:pt x="547" y="3677"/>
                    <a:pt x="705" y="3835"/>
                    <a:pt x="705" y="4030"/>
                  </a:cubicBezTo>
                  <a:close/>
                  <a:moveTo>
                    <a:pt x="3973" y="0"/>
                  </a:moveTo>
                  <a:lnTo>
                    <a:pt x="3973" y="0"/>
                  </a:lnTo>
                  <a:cubicBezTo>
                    <a:pt x="3779" y="0"/>
                    <a:pt x="3621" y="158"/>
                    <a:pt x="3621" y="353"/>
                  </a:cubicBezTo>
                  <a:lnTo>
                    <a:pt x="3621" y="2923"/>
                  </a:lnTo>
                  <a:cubicBezTo>
                    <a:pt x="3621" y="3118"/>
                    <a:pt x="3779" y="3276"/>
                    <a:pt x="3973" y="3276"/>
                  </a:cubicBezTo>
                  <a:lnTo>
                    <a:pt x="3973" y="3276"/>
                  </a:lnTo>
                  <a:cubicBezTo>
                    <a:pt x="4168" y="3276"/>
                    <a:pt x="4326" y="3118"/>
                    <a:pt x="4326" y="2923"/>
                  </a:cubicBezTo>
                  <a:lnTo>
                    <a:pt x="4326" y="353"/>
                  </a:lnTo>
                  <a:cubicBezTo>
                    <a:pt x="4326" y="158"/>
                    <a:pt x="4168" y="0"/>
                    <a:pt x="3973" y="0"/>
                  </a:cubicBezTo>
                  <a:close/>
                  <a:moveTo>
                    <a:pt x="6688" y="6055"/>
                  </a:moveTo>
                  <a:lnTo>
                    <a:pt x="6688" y="6055"/>
                  </a:lnTo>
                  <a:cubicBezTo>
                    <a:pt x="6493" y="6055"/>
                    <a:pt x="6335" y="6213"/>
                    <a:pt x="6335" y="6408"/>
                  </a:cubicBezTo>
                  <a:lnTo>
                    <a:pt x="6335" y="8979"/>
                  </a:lnTo>
                  <a:cubicBezTo>
                    <a:pt x="6335" y="9173"/>
                    <a:pt x="6493" y="9331"/>
                    <a:pt x="6688" y="9331"/>
                  </a:cubicBezTo>
                  <a:lnTo>
                    <a:pt x="6688" y="9331"/>
                  </a:lnTo>
                  <a:cubicBezTo>
                    <a:pt x="6883" y="9331"/>
                    <a:pt x="7041" y="9173"/>
                    <a:pt x="7041" y="8979"/>
                  </a:cubicBezTo>
                  <a:lnTo>
                    <a:pt x="7041" y="6408"/>
                  </a:lnTo>
                  <a:cubicBezTo>
                    <a:pt x="7041" y="6213"/>
                    <a:pt x="6883" y="6055"/>
                    <a:pt x="6688" y="605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5157CACA-E449-4FAA-9B58-3D2C6DF04B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7400" y="2976563"/>
              <a:ext cx="2860675" cy="2092325"/>
            </a:xfrm>
            <a:custGeom>
              <a:avLst/>
              <a:gdLst>
                <a:gd name="T0" fmla="*/ 2514 w 7948"/>
                <a:gd name="T1" fmla="*/ 2889 h 5813"/>
                <a:gd name="T2" fmla="*/ 2514 w 7948"/>
                <a:gd name="T3" fmla="*/ 5460 h 5813"/>
                <a:gd name="T4" fmla="*/ 2162 w 7948"/>
                <a:gd name="T5" fmla="*/ 5812 h 5813"/>
                <a:gd name="T6" fmla="*/ 2162 w 7948"/>
                <a:gd name="T7" fmla="*/ 5812 h 5813"/>
                <a:gd name="T8" fmla="*/ 1809 w 7948"/>
                <a:gd name="T9" fmla="*/ 5460 h 5813"/>
                <a:gd name="T10" fmla="*/ 1809 w 7948"/>
                <a:gd name="T11" fmla="*/ 2889 h 5813"/>
                <a:gd name="T12" fmla="*/ 2162 w 7948"/>
                <a:gd name="T13" fmla="*/ 2536 h 5813"/>
                <a:gd name="T14" fmla="*/ 2162 w 7948"/>
                <a:gd name="T15" fmla="*/ 2536 h 5813"/>
                <a:gd name="T16" fmla="*/ 2514 w 7948"/>
                <a:gd name="T17" fmla="*/ 2889 h 5813"/>
                <a:gd name="T18" fmla="*/ 3973 w 7948"/>
                <a:gd name="T19" fmla="*/ 0 h 5813"/>
                <a:gd name="T20" fmla="*/ 3973 w 7948"/>
                <a:gd name="T21" fmla="*/ 0 h 5813"/>
                <a:gd name="T22" fmla="*/ 3621 w 7948"/>
                <a:gd name="T23" fmla="*/ 353 h 5813"/>
                <a:gd name="T24" fmla="*/ 3621 w 7948"/>
                <a:gd name="T25" fmla="*/ 2922 h 5813"/>
                <a:gd name="T26" fmla="*/ 3973 w 7948"/>
                <a:gd name="T27" fmla="*/ 3275 h 5813"/>
                <a:gd name="T28" fmla="*/ 3973 w 7948"/>
                <a:gd name="T29" fmla="*/ 3275 h 5813"/>
                <a:gd name="T30" fmla="*/ 4326 w 7948"/>
                <a:gd name="T31" fmla="*/ 2922 h 5813"/>
                <a:gd name="T32" fmla="*/ 4326 w 7948"/>
                <a:gd name="T33" fmla="*/ 353 h 5813"/>
                <a:gd name="T34" fmla="*/ 3973 w 7948"/>
                <a:gd name="T35" fmla="*/ 0 h 5813"/>
                <a:gd name="T36" fmla="*/ 7594 w 7948"/>
                <a:gd name="T37" fmla="*/ 0 h 5813"/>
                <a:gd name="T38" fmla="*/ 7594 w 7948"/>
                <a:gd name="T39" fmla="*/ 0 h 5813"/>
                <a:gd name="T40" fmla="*/ 7241 w 7948"/>
                <a:gd name="T41" fmla="*/ 353 h 5813"/>
                <a:gd name="T42" fmla="*/ 7241 w 7948"/>
                <a:gd name="T43" fmla="*/ 2922 h 5813"/>
                <a:gd name="T44" fmla="*/ 7594 w 7948"/>
                <a:gd name="T45" fmla="*/ 3275 h 5813"/>
                <a:gd name="T46" fmla="*/ 7594 w 7948"/>
                <a:gd name="T47" fmla="*/ 3275 h 5813"/>
                <a:gd name="T48" fmla="*/ 7947 w 7948"/>
                <a:gd name="T49" fmla="*/ 2922 h 5813"/>
                <a:gd name="T50" fmla="*/ 7947 w 7948"/>
                <a:gd name="T51" fmla="*/ 353 h 5813"/>
                <a:gd name="T52" fmla="*/ 7594 w 7948"/>
                <a:gd name="T53" fmla="*/ 0 h 5813"/>
                <a:gd name="T54" fmla="*/ 353 w 7948"/>
                <a:gd name="T55" fmla="*/ 0 h 5813"/>
                <a:gd name="T56" fmla="*/ 353 w 7948"/>
                <a:gd name="T57" fmla="*/ 0 h 5813"/>
                <a:gd name="T58" fmla="*/ 0 w 7948"/>
                <a:gd name="T59" fmla="*/ 353 h 5813"/>
                <a:gd name="T60" fmla="*/ 0 w 7948"/>
                <a:gd name="T61" fmla="*/ 2922 h 5813"/>
                <a:gd name="T62" fmla="*/ 353 w 7948"/>
                <a:gd name="T63" fmla="*/ 3275 h 5813"/>
                <a:gd name="T64" fmla="*/ 353 w 7948"/>
                <a:gd name="T65" fmla="*/ 3275 h 5813"/>
                <a:gd name="T66" fmla="*/ 706 w 7948"/>
                <a:gd name="T67" fmla="*/ 2922 h 5813"/>
                <a:gd name="T68" fmla="*/ 706 w 7948"/>
                <a:gd name="T69" fmla="*/ 353 h 5813"/>
                <a:gd name="T70" fmla="*/ 353 w 7948"/>
                <a:gd name="T71" fmla="*/ 0 h 5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48" h="5813">
                  <a:moveTo>
                    <a:pt x="2514" y="2889"/>
                  </a:moveTo>
                  <a:lnTo>
                    <a:pt x="2514" y="5460"/>
                  </a:lnTo>
                  <a:cubicBezTo>
                    <a:pt x="2514" y="5654"/>
                    <a:pt x="2356" y="5812"/>
                    <a:pt x="2162" y="5812"/>
                  </a:cubicBezTo>
                  <a:lnTo>
                    <a:pt x="2162" y="5812"/>
                  </a:lnTo>
                  <a:cubicBezTo>
                    <a:pt x="1967" y="5812"/>
                    <a:pt x="1809" y="5654"/>
                    <a:pt x="1809" y="5460"/>
                  </a:cubicBezTo>
                  <a:lnTo>
                    <a:pt x="1809" y="2889"/>
                  </a:lnTo>
                  <a:cubicBezTo>
                    <a:pt x="1809" y="2694"/>
                    <a:pt x="1967" y="2536"/>
                    <a:pt x="2162" y="2536"/>
                  </a:cubicBezTo>
                  <a:lnTo>
                    <a:pt x="2162" y="2536"/>
                  </a:lnTo>
                  <a:cubicBezTo>
                    <a:pt x="2356" y="2536"/>
                    <a:pt x="2514" y="2694"/>
                    <a:pt x="2514" y="2889"/>
                  </a:cubicBezTo>
                  <a:close/>
                  <a:moveTo>
                    <a:pt x="3973" y="0"/>
                  </a:moveTo>
                  <a:lnTo>
                    <a:pt x="3973" y="0"/>
                  </a:lnTo>
                  <a:cubicBezTo>
                    <a:pt x="3779" y="0"/>
                    <a:pt x="3621" y="158"/>
                    <a:pt x="3621" y="353"/>
                  </a:cubicBezTo>
                  <a:lnTo>
                    <a:pt x="3621" y="2922"/>
                  </a:lnTo>
                  <a:cubicBezTo>
                    <a:pt x="3621" y="3117"/>
                    <a:pt x="3779" y="3275"/>
                    <a:pt x="3973" y="3275"/>
                  </a:cubicBezTo>
                  <a:lnTo>
                    <a:pt x="3973" y="3275"/>
                  </a:lnTo>
                  <a:cubicBezTo>
                    <a:pt x="4168" y="3275"/>
                    <a:pt x="4326" y="3117"/>
                    <a:pt x="4326" y="2922"/>
                  </a:cubicBezTo>
                  <a:lnTo>
                    <a:pt x="4326" y="353"/>
                  </a:lnTo>
                  <a:cubicBezTo>
                    <a:pt x="4326" y="158"/>
                    <a:pt x="4168" y="0"/>
                    <a:pt x="3973" y="0"/>
                  </a:cubicBezTo>
                  <a:close/>
                  <a:moveTo>
                    <a:pt x="7594" y="0"/>
                  </a:moveTo>
                  <a:lnTo>
                    <a:pt x="7594" y="0"/>
                  </a:lnTo>
                  <a:cubicBezTo>
                    <a:pt x="7399" y="0"/>
                    <a:pt x="7241" y="158"/>
                    <a:pt x="7241" y="353"/>
                  </a:cubicBezTo>
                  <a:lnTo>
                    <a:pt x="7241" y="2922"/>
                  </a:lnTo>
                  <a:cubicBezTo>
                    <a:pt x="7241" y="3117"/>
                    <a:pt x="7399" y="3275"/>
                    <a:pt x="7594" y="3275"/>
                  </a:cubicBezTo>
                  <a:lnTo>
                    <a:pt x="7594" y="3275"/>
                  </a:lnTo>
                  <a:cubicBezTo>
                    <a:pt x="7789" y="3275"/>
                    <a:pt x="7947" y="3117"/>
                    <a:pt x="7947" y="2922"/>
                  </a:cubicBezTo>
                  <a:lnTo>
                    <a:pt x="7947" y="353"/>
                  </a:lnTo>
                  <a:cubicBezTo>
                    <a:pt x="7947" y="158"/>
                    <a:pt x="7789" y="0"/>
                    <a:pt x="7594" y="0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158" y="0"/>
                    <a:pt x="0" y="158"/>
                    <a:pt x="0" y="353"/>
                  </a:cubicBezTo>
                  <a:lnTo>
                    <a:pt x="0" y="2922"/>
                  </a:lnTo>
                  <a:cubicBezTo>
                    <a:pt x="0" y="3117"/>
                    <a:pt x="158" y="3275"/>
                    <a:pt x="353" y="3275"/>
                  </a:cubicBezTo>
                  <a:lnTo>
                    <a:pt x="353" y="3275"/>
                  </a:lnTo>
                  <a:cubicBezTo>
                    <a:pt x="547" y="3275"/>
                    <a:pt x="706" y="3117"/>
                    <a:pt x="706" y="2922"/>
                  </a:cubicBezTo>
                  <a:lnTo>
                    <a:pt x="706" y="353"/>
                  </a:lnTo>
                  <a:cubicBezTo>
                    <a:pt x="706" y="158"/>
                    <a:pt x="547" y="0"/>
                    <a:pt x="35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B9E3D2E3-5758-4356-8081-C5C2713B14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40375" y="3444875"/>
              <a:ext cx="2860675" cy="2035175"/>
            </a:xfrm>
            <a:custGeom>
              <a:avLst/>
              <a:gdLst>
                <a:gd name="T0" fmla="*/ 6138 w 7948"/>
                <a:gd name="T1" fmla="*/ 353 h 5655"/>
                <a:gd name="T2" fmla="*/ 6138 w 7948"/>
                <a:gd name="T3" fmla="*/ 2923 h 5655"/>
                <a:gd name="T4" fmla="*/ 5785 w 7948"/>
                <a:gd name="T5" fmla="*/ 3275 h 5655"/>
                <a:gd name="T6" fmla="*/ 5785 w 7948"/>
                <a:gd name="T7" fmla="*/ 3275 h 5655"/>
                <a:gd name="T8" fmla="*/ 5433 w 7948"/>
                <a:gd name="T9" fmla="*/ 2923 h 5655"/>
                <a:gd name="T10" fmla="*/ 5433 w 7948"/>
                <a:gd name="T11" fmla="*/ 353 h 5655"/>
                <a:gd name="T12" fmla="*/ 5785 w 7948"/>
                <a:gd name="T13" fmla="*/ 0 h 5655"/>
                <a:gd name="T14" fmla="*/ 5785 w 7948"/>
                <a:gd name="T15" fmla="*/ 0 h 5655"/>
                <a:gd name="T16" fmla="*/ 6138 w 7948"/>
                <a:gd name="T17" fmla="*/ 353 h 5655"/>
                <a:gd name="T18" fmla="*/ 7594 w 7948"/>
                <a:gd name="T19" fmla="*/ 0 h 5655"/>
                <a:gd name="T20" fmla="*/ 7594 w 7948"/>
                <a:gd name="T21" fmla="*/ 0 h 5655"/>
                <a:gd name="T22" fmla="*/ 7241 w 7948"/>
                <a:gd name="T23" fmla="*/ 353 h 5655"/>
                <a:gd name="T24" fmla="*/ 7241 w 7948"/>
                <a:gd name="T25" fmla="*/ 2923 h 5655"/>
                <a:gd name="T26" fmla="*/ 7594 w 7948"/>
                <a:gd name="T27" fmla="*/ 3275 h 5655"/>
                <a:gd name="T28" fmla="*/ 7594 w 7948"/>
                <a:gd name="T29" fmla="*/ 3275 h 5655"/>
                <a:gd name="T30" fmla="*/ 7947 w 7948"/>
                <a:gd name="T31" fmla="*/ 2923 h 5655"/>
                <a:gd name="T32" fmla="*/ 7947 w 7948"/>
                <a:gd name="T33" fmla="*/ 353 h 5655"/>
                <a:gd name="T34" fmla="*/ 7594 w 7948"/>
                <a:gd name="T35" fmla="*/ 0 h 5655"/>
                <a:gd name="T36" fmla="*/ 353 w 7948"/>
                <a:gd name="T37" fmla="*/ 0 h 5655"/>
                <a:gd name="T38" fmla="*/ 353 w 7948"/>
                <a:gd name="T39" fmla="*/ 0 h 5655"/>
                <a:gd name="T40" fmla="*/ 0 w 7948"/>
                <a:gd name="T41" fmla="*/ 353 h 5655"/>
                <a:gd name="T42" fmla="*/ 0 w 7948"/>
                <a:gd name="T43" fmla="*/ 2923 h 5655"/>
                <a:gd name="T44" fmla="*/ 353 w 7948"/>
                <a:gd name="T45" fmla="*/ 3275 h 5655"/>
                <a:gd name="T46" fmla="*/ 353 w 7948"/>
                <a:gd name="T47" fmla="*/ 3275 h 5655"/>
                <a:gd name="T48" fmla="*/ 706 w 7948"/>
                <a:gd name="T49" fmla="*/ 2923 h 5655"/>
                <a:gd name="T50" fmla="*/ 706 w 7948"/>
                <a:gd name="T51" fmla="*/ 353 h 5655"/>
                <a:gd name="T52" fmla="*/ 353 w 7948"/>
                <a:gd name="T53" fmla="*/ 0 h 5655"/>
                <a:gd name="T54" fmla="*/ 1259 w 7948"/>
                <a:gd name="T55" fmla="*/ 2378 h 5655"/>
                <a:gd name="T56" fmla="*/ 1259 w 7948"/>
                <a:gd name="T57" fmla="*/ 2378 h 5655"/>
                <a:gd name="T58" fmla="*/ 906 w 7948"/>
                <a:gd name="T59" fmla="*/ 2731 h 5655"/>
                <a:gd name="T60" fmla="*/ 906 w 7948"/>
                <a:gd name="T61" fmla="*/ 5302 h 5655"/>
                <a:gd name="T62" fmla="*/ 1259 w 7948"/>
                <a:gd name="T63" fmla="*/ 5654 h 5655"/>
                <a:gd name="T64" fmla="*/ 1259 w 7948"/>
                <a:gd name="T65" fmla="*/ 5654 h 5655"/>
                <a:gd name="T66" fmla="*/ 1612 w 7948"/>
                <a:gd name="T67" fmla="*/ 5302 h 5655"/>
                <a:gd name="T68" fmla="*/ 1612 w 7948"/>
                <a:gd name="T69" fmla="*/ 2731 h 5655"/>
                <a:gd name="T70" fmla="*/ 1259 w 7948"/>
                <a:gd name="T71" fmla="*/ 2378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48" h="5655">
                  <a:moveTo>
                    <a:pt x="6138" y="353"/>
                  </a:moveTo>
                  <a:lnTo>
                    <a:pt x="6138" y="2923"/>
                  </a:lnTo>
                  <a:cubicBezTo>
                    <a:pt x="6138" y="3117"/>
                    <a:pt x="5980" y="3275"/>
                    <a:pt x="5785" y="3275"/>
                  </a:cubicBezTo>
                  <a:lnTo>
                    <a:pt x="5785" y="3275"/>
                  </a:lnTo>
                  <a:cubicBezTo>
                    <a:pt x="5591" y="3275"/>
                    <a:pt x="5433" y="3117"/>
                    <a:pt x="5433" y="2923"/>
                  </a:cubicBezTo>
                  <a:lnTo>
                    <a:pt x="5433" y="353"/>
                  </a:lnTo>
                  <a:cubicBezTo>
                    <a:pt x="5433" y="158"/>
                    <a:pt x="5591" y="0"/>
                    <a:pt x="5785" y="0"/>
                  </a:cubicBezTo>
                  <a:lnTo>
                    <a:pt x="5785" y="0"/>
                  </a:lnTo>
                  <a:cubicBezTo>
                    <a:pt x="5980" y="0"/>
                    <a:pt x="6138" y="158"/>
                    <a:pt x="6138" y="353"/>
                  </a:cubicBezTo>
                  <a:close/>
                  <a:moveTo>
                    <a:pt x="7594" y="0"/>
                  </a:moveTo>
                  <a:lnTo>
                    <a:pt x="7594" y="0"/>
                  </a:lnTo>
                  <a:cubicBezTo>
                    <a:pt x="7400" y="0"/>
                    <a:pt x="7241" y="158"/>
                    <a:pt x="7241" y="353"/>
                  </a:cubicBezTo>
                  <a:lnTo>
                    <a:pt x="7241" y="2923"/>
                  </a:lnTo>
                  <a:cubicBezTo>
                    <a:pt x="7241" y="3117"/>
                    <a:pt x="7400" y="3275"/>
                    <a:pt x="7594" y="3275"/>
                  </a:cubicBezTo>
                  <a:lnTo>
                    <a:pt x="7594" y="3275"/>
                  </a:lnTo>
                  <a:cubicBezTo>
                    <a:pt x="7789" y="3275"/>
                    <a:pt x="7947" y="3117"/>
                    <a:pt x="7947" y="2923"/>
                  </a:cubicBezTo>
                  <a:lnTo>
                    <a:pt x="7947" y="353"/>
                  </a:lnTo>
                  <a:cubicBezTo>
                    <a:pt x="7947" y="158"/>
                    <a:pt x="7789" y="0"/>
                    <a:pt x="7594" y="0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158" y="0"/>
                    <a:pt x="0" y="158"/>
                    <a:pt x="0" y="353"/>
                  </a:cubicBezTo>
                  <a:lnTo>
                    <a:pt x="0" y="2923"/>
                  </a:lnTo>
                  <a:cubicBezTo>
                    <a:pt x="0" y="3117"/>
                    <a:pt x="158" y="3275"/>
                    <a:pt x="353" y="3275"/>
                  </a:cubicBezTo>
                  <a:lnTo>
                    <a:pt x="353" y="3275"/>
                  </a:lnTo>
                  <a:cubicBezTo>
                    <a:pt x="548" y="3275"/>
                    <a:pt x="706" y="3117"/>
                    <a:pt x="706" y="2923"/>
                  </a:cubicBezTo>
                  <a:lnTo>
                    <a:pt x="706" y="353"/>
                  </a:ln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1259" y="2378"/>
                  </a:moveTo>
                  <a:lnTo>
                    <a:pt x="1259" y="2378"/>
                  </a:lnTo>
                  <a:cubicBezTo>
                    <a:pt x="1064" y="2378"/>
                    <a:pt x="906" y="2536"/>
                    <a:pt x="906" y="2731"/>
                  </a:cubicBezTo>
                  <a:lnTo>
                    <a:pt x="906" y="5302"/>
                  </a:lnTo>
                  <a:cubicBezTo>
                    <a:pt x="906" y="5496"/>
                    <a:pt x="1064" y="5654"/>
                    <a:pt x="1259" y="5654"/>
                  </a:cubicBezTo>
                  <a:lnTo>
                    <a:pt x="1259" y="5654"/>
                  </a:lnTo>
                  <a:cubicBezTo>
                    <a:pt x="1453" y="5654"/>
                    <a:pt x="1612" y="5496"/>
                    <a:pt x="1612" y="5302"/>
                  </a:cubicBezTo>
                  <a:lnTo>
                    <a:pt x="1612" y="2731"/>
                  </a:lnTo>
                  <a:cubicBezTo>
                    <a:pt x="1612" y="2536"/>
                    <a:pt x="1453" y="2378"/>
                    <a:pt x="1259" y="237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8091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rgbClr val="002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1081FF-3BDB-4A54-8F22-249445A02E53}"/>
              </a:ext>
            </a:extLst>
          </p:cNvPr>
          <p:cNvGrpSpPr/>
          <p:nvPr/>
        </p:nvGrpSpPr>
        <p:grpSpPr>
          <a:xfrm>
            <a:off x="2514600" y="1630524"/>
            <a:ext cx="4114800" cy="2133528"/>
            <a:chOff x="2514600" y="1630524"/>
            <a:chExt cx="4114800" cy="21335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BC5B35-0D46-4721-936C-3B640993599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514600" y="1630524"/>
              <a:ext cx="4114800" cy="1335227"/>
              <a:chOff x="2956719" y="4114800"/>
              <a:chExt cx="3292475" cy="1068387"/>
            </a:xfrm>
          </p:grpSpPr>
          <p:sp>
            <p:nvSpPr>
              <p:cNvPr id="41" name="Freeform 1">
                <a:extLst>
                  <a:ext uri="{FF2B5EF4-FFF2-40B4-BE49-F238E27FC236}">
                    <a16:creationId xmlns:a16="http://schemas.microsoft.com/office/drawing/2014/main" id="{A349CDAF-12A4-4EB3-A526-860087A868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31519" y="4567237"/>
                <a:ext cx="144462" cy="479425"/>
              </a:xfrm>
              <a:custGeom>
                <a:avLst/>
                <a:gdLst>
                  <a:gd name="T0" fmla="*/ 397 w 401"/>
                  <a:gd name="T1" fmla="*/ 1139 h 1332"/>
                  <a:gd name="T2" fmla="*/ 201 w 401"/>
                  <a:gd name="T3" fmla="*/ 1331 h 1332"/>
                  <a:gd name="T4" fmla="*/ 0 w 401"/>
                  <a:gd name="T5" fmla="*/ 1139 h 1332"/>
                  <a:gd name="T6" fmla="*/ 0 w 401"/>
                  <a:gd name="T7" fmla="*/ 739 h 1332"/>
                  <a:gd name="T8" fmla="*/ 201 w 401"/>
                  <a:gd name="T9" fmla="*/ 547 h 1332"/>
                  <a:gd name="T10" fmla="*/ 397 w 401"/>
                  <a:gd name="T11" fmla="*/ 739 h 1332"/>
                  <a:gd name="T12" fmla="*/ 397 w 401"/>
                  <a:gd name="T13" fmla="*/ 1139 h 1332"/>
                  <a:gd name="T14" fmla="*/ 202 w 401"/>
                  <a:gd name="T15" fmla="*/ 0 h 1332"/>
                  <a:gd name="T16" fmla="*/ 6 w 401"/>
                  <a:gd name="T17" fmla="*/ 189 h 1332"/>
                  <a:gd name="T18" fmla="*/ 202 w 401"/>
                  <a:gd name="T19" fmla="*/ 378 h 1332"/>
                  <a:gd name="T20" fmla="*/ 400 w 401"/>
                  <a:gd name="T21" fmla="*/ 189 h 1332"/>
                  <a:gd name="T22" fmla="*/ 202 w 401"/>
                  <a:gd name="T2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1" h="1332">
                    <a:moveTo>
                      <a:pt x="397" y="1139"/>
                    </a:moveTo>
                    <a:cubicBezTo>
                      <a:pt x="397" y="1246"/>
                      <a:pt x="311" y="1331"/>
                      <a:pt x="201" y="1331"/>
                    </a:cubicBezTo>
                    <a:cubicBezTo>
                      <a:pt x="90" y="1331"/>
                      <a:pt x="0" y="1246"/>
                      <a:pt x="0" y="1139"/>
                    </a:cubicBezTo>
                    <a:lnTo>
                      <a:pt x="0" y="739"/>
                    </a:lnTo>
                    <a:cubicBezTo>
                      <a:pt x="0" y="634"/>
                      <a:pt x="90" y="547"/>
                      <a:pt x="201" y="547"/>
                    </a:cubicBezTo>
                    <a:cubicBezTo>
                      <a:pt x="310" y="547"/>
                      <a:pt x="397" y="632"/>
                      <a:pt x="397" y="739"/>
                    </a:cubicBezTo>
                    <a:lnTo>
                      <a:pt x="397" y="1139"/>
                    </a:lnTo>
                    <a:close/>
                    <a:moveTo>
                      <a:pt x="202" y="0"/>
                    </a:moveTo>
                    <a:cubicBezTo>
                      <a:pt x="93" y="0"/>
                      <a:pt x="6" y="84"/>
                      <a:pt x="6" y="189"/>
                    </a:cubicBezTo>
                    <a:cubicBezTo>
                      <a:pt x="6" y="293"/>
                      <a:pt x="93" y="378"/>
                      <a:pt x="202" y="378"/>
                    </a:cubicBezTo>
                    <a:cubicBezTo>
                      <a:pt x="312" y="378"/>
                      <a:pt x="400" y="293"/>
                      <a:pt x="400" y="189"/>
                    </a:cubicBezTo>
                    <a:cubicBezTo>
                      <a:pt x="400" y="84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2">
                <a:extLst>
                  <a:ext uri="{FF2B5EF4-FFF2-40B4-BE49-F238E27FC236}">
                    <a16:creationId xmlns:a16="http://schemas.microsoft.com/office/drawing/2014/main" id="{5AB996F4-7CF8-4325-AE6E-60346D6927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7819" y="4371975"/>
                <a:ext cx="935037" cy="674687"/>
              </a:xfrm>
              <a:custGeom>
                <a:avLst/>
                <a:gdLst>
                  <a:gd name="T0" fmla="*/ 401 w 2596"/>
                  <a:gd name="T1" fmla="*/ 1681 h 1874"/>
                  <a:gd name="T2" fmla="*/ 201 w 2596"/>
                  <a:gd name="T3" fmla="*/ 1873 h 1874"/>
                  <a:gd name="T4" fmla="*/ 0 w 2596"/>
                  <a:gd name="T5" fmla="*/ 1681 h 1874"/>
                  <a:gd name="T6" fmla="*/ 0 w 2596"/>
                  <a:gd name="T7" fmla="*/ 756 h 1874"/>
                  <a:gd name="T8" fmla="*/ 201 w 2596"/>
                  <a:gd name="T9" fmla="*/ 564 h 1874"/>
                  <a:gd name="T10" fmla="*/ 401 w 2596"/>
                  <a:gd name="T11" fmla="*/ 756 h 1874"/>
                  <a:gd name="T12" fmla="*/ 401 w 2596"/>
                  <a:gd name="T13" fmla="*/ 1681 h 1874"/>
                  <a:gd name="T14" fmla="*/ 203 w 2596"/>
                  <a:gd name="T15" fmla="*/ 0 h 1874"/>
                  <a:gd name="T16" fmla="*/ 6 w 2596"/>
                  <a:gd name="T17" fmla="*/ 189 h 1874"/>
                  <a:gd name="T18" fmla="*/ 203 w 2596"/>
                  <a:gd name="T19" fmla="*/ 378 h 1874"/>
                  <a:gd name="T20" fmla="*/ 401 w 2596"/>
                  <a:gd name="T21" fmla="*/ 189 h 1874"/>
                  <a:gd name="T22" fmla="*/ 203 w 2596"/>
                  <a:gd name="T23" fmla="*/ 0 h 1874"/>
                  <a:gd name="T24" fmla="*/ 2587 w 2596"/>
                  <a:gd name="T25" fmla="*/ 1681 h 1874"/>
                  <a:gd name="T26" fmla="*/ 2389 w 2596"/>
                  <a:gd name="T27" fmla="*/ 1873 h 1874"/>
                  <a:gd name="T28" fmla="*/ 2192 w 2596"/>
                  <a:gd name="T29" fmla="*/ 1681 h 1874"/>
                  <a:gd name="T30" fmla="*/ 2192 w 2596"/>
                  <a:gd name="T31" fmla="*/ 756 h 1874"/>
                  <a:gd name="T32" fmla="*/ 2389 w 2596"/>
                  <a:gd name="T33" fmla="*/ 564 h 1874"/>
                  <a:gd name="T34" fmla="*/ 2587 w 2596"/>
                  <a:gd name="T35" fmla="*/ 756 h 1874"/>
                  <a:gd name="T36" fmla="*/ 2587 w 2596"/>
                  <a:gd name="T37" fmla="*/ 1681 h 1874"/>
                  <a:gd name="T38" fmla="*/ 2398 w 2596"/>
                  <a:gd name="T39" fmla="*/ 8 h 1874"/>
                  <a:gd name="T40" fmla="*/ 2200 w 2596"/>
                  <a:gd name="T41" fmla="*/ 197 h 1874"/>
                  <a:gd name="T42" fmla="*/ 2398 w 2596"/>
                  <a:gd name="T43" fmla="*/ 386 h 1874"/>
                  <a:gd name="T44" fmla="*/ 2595 w 2596"/>
                  <a:gd name="T45" fmla="*/ 197 h 1874"/>
                  <a:gd name="T46" fmla="*/ 2398 w 2596"/>
                  <a:gd name="T47" fmla="*/ 8 h 1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96" h="1874">
                    <a:moveTo>
                      <a:pt x="401" y="1681"/>
                    </a:moveTo>
                    <a:cubicBezTo>
                      <a:pt x="401" y="1788"/>
                      <a:pt x="311" y="1873"/>
                      <a:pt x="201" y="1873"/>
                    </a:cubicBezTo>
                    <a:cubicBezTo>
                      <a:pt x="90" y="1873"/>
                      <a:pt x="0" y="1788"/>
                      <a:pt x="0" y="1681"/>
                    </a:cubicBezTo>
                    <a:lnTo>
                      <a:pt x="0" y="756"/>
                    </a:lnTo>
                    <a:cubicBezTo>
                      <a:pt x="0" y="652"/>
                      <a:pt x="90" y="564"/>
                      <a:pt x="201" y="564"/>
                    </a:cubicBezTo>
                    <a:cubicBezTo>
                      <a:pt x="311" y="564"/>
                      <a:pt x="401" y="649"/>
                      <a:pt x="401" y="756"/>
                    </a:cubicBezTo>
                    <a:lnTo>
                      <a:pt x="401" y="1681"/>
                    </a:lnTo>
                    <a:close/>
                    <a:moveTo>
                      <a:pt x="203" y="0"/>
                    </a:moveTo>
                    <a:cubicBezTo>
                      <a:pt x="93" y="0"/>
                      <a:pt x="6" y="84"/>
                      <a:pt x="6" y="189"/>
                    </a:cubicBezTo>
                    <a:cubicBezTo>
                      <a:pt x="6" y="293"/>
                      <a:pt x="93" y="378"/>
                      <a:pt x="203" y="378"/>
                    </a:cubicBezTo>
                    <a:cubicBezTo>
                      <a:pt x="313" y="378"/>
                      <a:pt x="401" y="293"/>
                      <a:pt x="401" y="189"/>
                    </a:cubicBezTo>
                    <a:cubicBezTo>
                      <a:pt x="401" y="84"/>
                      <a:pt x="313" y="0"/>
                      <a:pt x="203" y="0"/>
                    </a:cubicBezTo>
                    <a:close/>
                    <a:moveTo>
                      <a:pt x="2587" y="1681"/>
                    </a:moveTo>
                    <a:cubicBezTo>
                      <a:pt x="2587" y="1788"/>
                      <a:pt x="2500" y="1873"/>
                      <a:pt x="2389" y="1873"/>
                    </a:cubicBezTo>
                    <a:cubicBezTo>
                      <a:pt x="2279" y="1873"/>
                      <a:pt x="2192" y="1788"/>
                      <a:pt x="2192" y="1681"/>
                    </a:cubicBezTo>
                    <a:lnTo>
                      <a:pt x="2192" y="756"/>
                    </a:lnTo>
                    <a:cubicBezTo>
                      <a:pt x="2192" y="652"/>
                      <a:pt x="2282" y="564"/>
                      <a:pt x="2389" y="564"/>
                    </a:cubicBezTo>
                    <a:cubicBezTo>
                      <a:pt x="2500" y="564"/>
                      <a:pt x="2587" y="649"/>
                      <a:pt x="2587" y="756"/>
                    </a:cubicBezTo>
                    <a:lnTo>
                      <a:pt x="2587" y="1681"/>
                    </a:lnTo>
                    <a:close/>
                    <a:moveTo>
                      <a:pt x="2398" y="8"/>
                    </a:moveTo>
                    <a:cubicBezTo>
                      <a:pt x="2288" y="8"/>
                      <a:pt x="2200" y="92"/>
                      <a:pt x="2200" y="197"/>
                    </a:cubicBezTo>
                    <a:cubicBezTo>
                      <a:pt x="2200" y="301"/>
                      <a:pt x="2288" y="386"/>
                      <a:pt x="2398" y="386"/>
                    </a:cubicBezTo>
                    <a:cubicBezTo>
                      <a:pt x="2505" y="386"/>
                      <a:pt x="2595" y="302"/>
                      <a:pt x="2595" y="197"/>
                    </a:cubicBezTo>
                    <a:cubicBezTo>
                      <a:pt x="2595" y="93"/>
                      <a:pt x="2508" y="8"/>
                      <a:pt x="239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82E713C-025A-48F1-8A49-50E0D821F2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50419" y="4371975"/>
                <a:ext cx="2506662" cy="674687"/>
              </a:xfrm>
              <a:custGeom>
                <a:avLst/>
                <a:gdLst>
                  <a:gd name="T0" fmla="*/ 401 w 6962"/>
                  <a:gd name="T1" fmla="*/ 1679 h 1872"/>
                  <a:gd name="T2" fmla="*/ 200 w 6962"/>
                  <a:gd name="T3" fmla="*/ 1871 h 1872"/>
                  <a:gd name="T4" fmla="*/ 0 w 6962"/>
                  <a:gd name="T5" fmla="*/ 1679 h 1872"/>
                  <a:gd name="T6" fmla="*/ 0 w 6962"/>
                  <a:gd name="T7" fmla="*/ 754 h 1872"/>
                  <a:gd name="T8" fmla="*/ 200 w 6962"/>
                  <a:gd name="T9" fmla="*/ 562 h 1872"/>
                  <a:gd name="T10" fmla="*/ 401 w 6962"/>
                  <a:gd name="T11" fmla="*/ 754 h 1872"/>
                  <a:gd name="T12" fmla="*/ 401 w 6962"/>
                  <a:gd name="T13" fmla="*/ 1679 h 1872"/>
                  <a:gd name="T14" fmla="*/ 212 w 6962"/>
                  <a:gd name="T15" fmla="*/ 0 h 1872"/>
                  <a:gd name="T16" fmla="*/ 14 w 6962"/>
                  <a:gd name="T17" fmla="*/ 190 h 1872"/>
                  <a:gd name="T18" fmla="*/ 212 w 6962"/>
                  <a:gd name="T19" fmla="*/ 379 h 1872"/>
                  <a:gd name="T20" fmla="*/ 409 w 6962"/>
                  <a:gd name="T21" fmla="*/ 190 h 1872"/>
                  <a:gd name="T22" fmla="*/ 212 w 6962"/>
                  <a:gd name="T23" fmla="*/ 0 h 1872"/>
                  <a:gd name="T24" fmla="*/ 6961 w 6962"/>
                  <a:gd name="T25" fmla="*/ 1679 h 1872"/>
                  <a:gd name="T26" fmla="*/ 6761 w 6962"/>
                  <a:gd name="T27" fmla="*/ 1871 h 1872"/>
                  <a:gd name="T28" fmla="*/ 6563 w 6962"/>
                  <a:gd name="T29" fmla="*/ 1679 h 1872"/>
                  <a:gd name="T30" fmla="*/ 6563 w 6962"/>
                  <a:gd name="T31" fmla="*/ 754 h 1872"/>
                  <a:gd name="T32" fmla="*/ 6761 w 6962"/>
                  <a:gd name="T33" fmla="*/ 562 h 1872"/>
                  <a:gd name="T34" fmla="*/ 6961 w 6962"/>
                  <a:gd name="T35" fmla="*/ 754 h 1872"/>
                  <a:gd name="T36" fmla="*/ 6961 w 6962"/>
                  <a:gd name="T37" fmla="*/ 1679 h 1872"/>
                  <a:gd name="T38" fmla="*/ 6764 w 6962"/>
                  <a:gd name="T39" fmla="*/ 12 h 1872"/>
                  <a:gd name="T40" fmla="*/ 6566 w 6962"/>
                  <a:gd name="T41" fmla="*/ 201 h 1872"/>
                  <a:gd name="T42" fmla="*/ 6764 w 6962"/>
                  <a:gd name="T43" fmla="*/ 390 h 1872"/>
                  <a:gd name="T44" fmla="*/ 6961 w 6962"/>
                  <a:gd name="T45" fmla="*/ 201 h 1872"/>
                  <a:gd name="T46" fmla="*/ 6764 w 6962"/>
                  <a:gd name="T47" fmla="*/ 12 h 1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62" h="1872">
                    <a:moveTo>
                      <a:pt x="401" y="1679"/>
                    </a:moveTo>
                    <a:cubicBezTo>
                      <a:pt x="401" y="1786"/>
                      <a:pt x="310" y="1871"/>
                      <a:pt x="200" y="1871"/>
                    </a:cubicBezTo>
                    <a:cubicBezTo>
                      <a:pt x="89" y="1871"/>
                      <a:pt x="0" y="1786"/>
                      <a:pt x="0" y="1679"/>
                    </a:cubicBezTo>
                    <a:lnTo>
                      <a:pt x="0" y="754"/>
                    </a:lnTo>
                    <a:cubicBezTo>
                      <a:pt x="0" y="650"/>
                      <a:pt x="89" y="562"/>
                      <a:pt x="200" y="562"/>
                    </a:cubicBezTo>
                    <a:cubicBezTo>
                      <a:pt x="310" y="562"/>
                      <a:pt x="401" y="647"/>
                      <a:pt x="401" y="754"/>
                    </a:cubicBezTo>
                    <a:lnTo>
                      <a:pt x="401" y="1679"/>
                    </a:lnTo>
                    <a:close/>
                    <a:moveTo>
                      <a:pt x="212" y="0"/>
                    </a:moveTo>
                    <a:cubicBezTo>
                      <a:pt x="102" y="0"/>
                      <a:pt x="14" y="85"/>
                      <a:pt x="14" y="190"/>
                    </a:cubicBezTo>
                    <a:cubicBezTo>
                      <a:pt x="14" y="294"/>
                      <a:pt x="102" y="379"/>
                      <a:pt x="212" y="379"/>
                    </a:cubicBezTo>
                    <a:cubicBezTo>
                      <a:pt x="319" y="381"/>
                      <a:pt x="409" y="297"/>
                      <a:pt x="409" y="190"/>
                    </a:cubicBezTo>
                    <a:cubicBezTo>
                      <a:pt x="409" y="85"/>
                      <a:pt x="322" y="0"/>
                      <a:pt x="212" y="0"/>
                    </a:cubicBezTo>
                    <a:close/>
                    <a:moveTo>
                      <a:pt x="6961" y="1679"/>
                    </a:moveTo>
                    <a:cubicBezTo>
                      <a:pt x="6961" y="1786"/>
                      <a:pt x="6874" y="1871"/>
                      <a:pt x="6761" y="1871"/>
                    </a:cubicBezTo>
                    <a:cubicBezTo>
                      <a:pt x="6651" y="1871"/>
                      <a:pt x="6563" y="1786"/>
                      <a:pt x="6563" y="1679"/>
                    </a:cubicBezTo>
                    <a:lnTo>
                      <a:pt x="6563" y="754"/>
                    </a:lnTo>
                    <a:cubicBezTo>
                      <a:pt x="6563" y="650"/>
                      <a:pt x="6651" y="562"/>
                      <a:pt x="6761" y="562"/>
                    </a:cubicBezTo>
                    <a:cubicBezTo>
                      <a:pt x="6874" y="562"/>
                      <a:pt x="6961" y="647"/>
                      <a:pt x="6961" y="754"/>
                    </a:cubicBezTo>
                    <a:lnTo>
                      <a:pt x="6961" y="1679"/>
                    </a:lnTo>
                    <a:close/>
                    <a:moveTo>
                      <a:pt x="6764" y="12"/>
                    </a:moveTo>
                    <a:cubicBezTo>
                      <a:pt x="6654" y="12"/>
                      <a:pt x="6566" y="96"/>
                      <a:pt x="6566" y="201"/>
                    </a:cubicBezTo>
                    <a:cubicBezTo>
                      <a:pt x="6566" y="305"/>
                      <a:pt x="6653" y="390"/>
                      <a:pt x="6764" y="390"/>
                    </a:cubicBezTo>
                    <a:cubicBezTo>
                      <a:pt x="6871" y="390"/>
                      <a:pt x="6961" y="305"/>
                      <a:pt x="6961" y="201"/>
                    </a:cubicBezTo>
                    <a:cubicBezTo>
                      <a:pt x="6961" y="96"/>
                      <a:pt x="6875" y="12"/>
                      <a:pt x="6764" y="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061EE335-7849-4D08-AAE1-39AF003C11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6719" y="4114800"/>
                <a:ext cx="3292475" cy="1068387"/>
              </a:xfrm>
              <a:custGeom>
                <a:avLst/>
                <a:gdLst>
                  <a:gd name="T0" fmla="*/ 401 w 9146"/>
                  <a:gd name="T1" fmla="*/ 2395 h 2969"/>
                  <a:gd name="T2" fmla="*/ 200 w 9146"/>
                  <a:gd name="T3" fmla="*/ 2587 h 2969"/>
                  <a:gd name="T4" fmla="*/ 0 w 9146"/>
                  <a:gd name="T5" fmla="*/ 2395 h 2969"/>
                  <a:gd name="T6" fmla="*/ 0 w 9146"/>
                  <a:gd name="T7" fmla="*/ 1995 h 2969"/>
                  <a:gd name="T8" fmla="*/ 200 w 9146"/>
                  <a:gd name="T9" fmla="*/ 1803 h 2969"/>
                  <a:gd name="T10" fmla="*/ 401 w 9146"/>
                  <a:gd name="T11" fmla="*/ 1995 h 2969"/>
                  <a:gd name="T12" fmla="*/ 401 w 9146"/>
                  <a:gd name="T13" fmla="*/ 2395 h 2969"/>
                  <a:gd name="T14" fmla="*/ 200 w 9146"/>
                  <a:gd name="T15" fmla="*/ 1247 h 2969"/>
                  <a:gd name="T16" fmla="*/ 3 w 9146"/>
                  <a:gd name="T17" fmla="*/ 1436 h 2969"/>
                  <a:gd name="T18" fmla="*/ 200 w 9146"/>
                  <a:gd name="T19" fmla="*/ 1625 h 2969"/>
                  <a:gd name="T20" fmla="*/ 398 w 9146"/>
                  <a:gd name="T21" fmla="*/ 1436 h 2969"/>
                  <a:gd name="T22" fmla="*/ 200 w 9146"/>
                  <a:gd name="T23" fmla="*/ 1247 h 2969"/>
                  <a:gd name="T24" fmla="*/ 2588 w 9146"/>
                  <a:gd name="T25" fmla="*/ 2776 h 2969"/>
                  <a:gd name="T26" fmla="*/ 2387 w 9146"/>
                  <a:gd name="T27" fmla="*/ 2968 h 2969"/>
                  <a:gd name="T28" fmla="*/ 2187 w 9146"/>
                  <a:gd name="T29" fmla="*/ 2776 h 2969"/>
                  <a:gd name="T30" fmla="*/ 2187 w 9146"/>
                  <a:gd name="T31" fmla="*/ 750 h 2969"/>
                  <a:gd name="T32" fmla="*/ 2387 w 9146"/>
                  <a:gd name="T33" fmla="*/ 558 h 2969"/>
                  <a:gd name="T34" fmla="*/ 2588 w 9146"/>
                  <a:gd name="T35" fmla="*/ 750 h 2969"/>
                  <a:gd name="T36" fmla="*/ 2588 w 9146"/>
                  <a:gd name="T37" fmla="*/ 2776 h 2969"/>
                  <a:gd name="T38" fmla="*/ 2387 w 9146"/>
                  <a:gd name="T39" fmla="*/ 0 h 2969"/>
                  <a:gd name="T40" fmla="*/ 2190 w 9146"/>
                  <a:gd name="T41" fmla="*/ 189 h 2969"/>
                  <a:gd name="T42" fmla="*/ 2387 w 9146"/>
                  <a:gd name="T43" fmla="*/ 378 h 2969"/>
                  <a:gd name="T44" fmla="*/ 2585 w 9146"/>
                  <a:gd name="T45" fmla="*/ 189 h 2969"/>
                  <a:gd name="T46" fmla="*/ 2387 w 9146"/>
                  <a:gd name="T47" fmla="*/ 0 h 2969"/>
                  <a:gd name="T48" fmla="*/ 6961 w 9146"/>
                  <a:gd name="T49" fmla="*/ 2776 h 2969"/>
                  <a:gd name="T50" fmla="*/ 6763 w 9146"/>
                  <a:gd name="T51" fmla="*/ 2968 h 2969"/>
                  <a:gd name="T52" fmla="*/ 6566 w 9146"/>
                  <a:gd name="T53" fmla="*/ 2776 h 2969"/>
                  <a:gd name="T54" fmla="*/ 6566 w 9146"/>
                  <a:gd name="T55" fmla="*/ 750 h 2969"/>
                  <a:gd name="T56" fmla="*/ 6763 w 9146"/>
                  <a:gd name="T57" fmla="*/ 558 h 2969"/>
                  <a:gd name="T58" fmla="*/ 6961 w 9146"/>
                  <a:gd name="T59" fmla="*/ 750 h 2969"/>
                  <a:gd name="T60" fmla="*/ 6961 w 9146"/>
                  <a:gd name="T61" fmla="*/ 2776 h 2969"/>
                  <a:gd name="T62" fmla="*/ 6766 w 9146"/>
                  <a:gd name="T63" fmla="*/ 8 h 2969"/>
                  <a:gd name="T64" fmla="*/ 6569 w 9146"/>
                  <a:gd name="T65" fmla="*/ 197 h 2969"/>
                  <a:gd name="T66" fmla="*/ 6766 w 9146"/>
                  <a:gd name="T67" fmla="*/ 386 h 2969"/>
                  <a:gd name="T68" fmla="*/ 6964 w 9146"/>
                  <a:gd name="T69" fmla="*/ 197 h 2969"/>
                  <a:gd name="T70" fmla="*/ 6766 w 9146"/>
                  <a:gd name="T71" fmla="*/ 8 h 2969"/>
                  <a:gd name="T72" fmla="*/ 9145 w 9146"/>
                  <a:gd name="T73" fmla="*/ 2395 h 2969"/>
                  <a:gd name="T74" fmla="*/ 8948 w 9146"/>
                  <a:gd name="T75" fmla="*/ 2587 h 2969"/>
                  <a:gd name="T76" fmla="*/ 8750 w 9146"/>
                  <a:gd name="T77" fmla="*/ 2395 h 2969"/>
                  <a:gd name="T78" fmla="*/ 8750 w 9146"/>
                  <a:gd name="T79" fmla="*/ 1995 h 2969"/>
                  <a:gd name="T80" fmla="*/ 8948 w 9146"/>
                  <a:gd name="T81" fmla="*/ 1803 h 2969"/>
                  <a:gd name="T82" fmla="*/ 9145 w 9146"/>
                  <a:gd name="T83" fmla="*/ 1995 h 2969"/>
                  <a:gd name="T84" fmla="*/ 9145 w 9146"/>
                  <a:gd name="T85" fmla="*/ 2395 h 2969"/>
                  <a:gd name="T86" fmla="*/ 8948 w 9146"/>
                  <a:gd name="T87" fmla="*/ 1247 h 2969"/>
                  <a:gd name="T88" fmla="*/ 8750 w 9146"/>
                  <a:gd name="T89" fmla="*/ 1436 h 2969"/>
                  <a:gd name="T90" fmla="*/ 8948 w 9146"/>
                  <a:gd name="T91" fmla="*/ 1625 h 2969"/>
                  <a:gd name="T92" fmla="*/ 9145 w 9146"/>
                  <a:gd name="T93" fmla="*/ 1436 h 2969"/>
                  <a:gd name="T94" fmla="*/ 8948 w 9146"/>
                  <a:gd name="T95" fmla="*/ 1247 h 2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146" h="2969">
                    <a:moveTo>
                      <a:pt x="401" y="2395"/>
                    </a:moveTo>
                    <a:cubicBezTo>
                      <a:pt x="401" y="2502"/>
                      <a:pt x="310" y="2587"/>
                      <a:pt x="200" y="2587"/>
                    </a:cubicBezTo>
                    <a:cubicBezTo>
                      <a:pt x="90" y="2587"/>
                      <a:pt x="0" y="2502"/>
                      <a:pt x="0" y="2395"/>
                    </a:cubicBezTo>
                    <a:lnTo>
                      <a:pt x="0" y="1995"/>
                    </a:lnTo>
                    <a:cubicBezTo>
                      <a:pt x="0" y="1890"/>
                      <a:pt x="90" y="1803"/>
                      <a:pt x="200" y="1803"/>
                    </a:cubicBezTo>
                    <a:cubicBezTo>
                      <a:pt x="310" y="1803"/>
                      <a:pt x="401" y="1888"/>
                      <a:pt x="401" y="1995"/>
                    </a:cubicBezTo>
                    <a:lnTo>
                      <a:pt x="401" y="2395"/>
                    </a:lnTo>
                    <a:close/>
                    <a:moveTo>
                      <a:pt x="200" y="1247"/>
                    </a:moveTo>
                    <a:cubicBezTo>
                      <a:pt x="90" y="1247"/>
                      <a:pt x="3" y="1331"/>
                      <a:pt x="3" y="1436"/>
                    </a:cubicBezTo>
                    <a:cubicBezTo>
                      <a:pt x="3" y="1540"/>
                      <a:pt x="90" y="1625"/>
                      <a:pt x="200" y="1625"/>
                    </a:cubicBezTo>
                    <a:cubicBezTo>
                      <a:pt x="310" y="1625"/>
                      <a:pt x="398" y="1540"/>
                      <a:pt x="398" y="1436"/>
                    </a:cubicBezTo>
                    <a:cubicBezTo>
                      <a:pt x="398" y="1331"/>
                      <a:pt x="310" y="1247"/>
                      <a:pt x="200" y="1247"/>
                    </a:cubicBezTo>
                    <a:close/>
                    <a:moveTo>
                      <a:pt x="2588" y="2776"/>
                    </a:moveTo>
                    <a:cubicBezTo>
                      <a:pt x="2588" y="2883"/>
                      <a:pt x="2497" y="2968"/>
                      <a:pt x="2387" y="2968"/>
                    </a:cubicBezTo>
                    <a:cubicBezTo>
                      <a:pt x="2277" y="2968"/>
                      <a:pt x="2187" y="2883"/>
                      <a:pt x="2187" y="2776"/>
                    </a:cubicBezTo>
                    <a:lnTo>
                      <a:pt x="2187" y="750"/>
                    </a:lnTo>
                    <a:cubicBezTo>
                      <a:pt x="2187" y="646"/>
                      <a:pt x="2277" y="558"/>
                      <a:pt x="2387" y="558"/>
                    </a:cubicBezTo>
                    <a:cubicBezTo>
                      <a:pt x="2497" y="558"/>
                      <a:pt x="2588" y="643"/>
                      <a:pt x="2588" y="750"/>
                    </a:cubicBezTo>
                    <a:lnTo>
                      <a:pt x="2588" y="2776"/>
                    </a:lnTo>
                    <a:close/>
                    <a:moveTo>
                      <a:pt x="2387" y="0"/>
                    </a:moveTo>
                    <a:cubicBezTo>
                      <a:pt x="2277" y="0"/>
                      <a:pt x="2190" y="84"/>
                      <a:pt x="2190" y="189"/>
                    </a:cubicBezTo>
                    <a:cubicBezTo>
                      <a:pt x="2190" y="293"/>
                      <a:pt x="2277" y="378"/>
                      <a:pt x="2387" y="378"/>
                    </a:cubicBezTo>
                    <a:cubicBezTo>
                      <a:pt x="2497" y="378"/>
                      <a:pt x="2585" y="293"/>
                      <a:pt x="2585" y="189"/>
                    </a:cubicBezTo>
                    <a:cubicBezTo>
                      <a:pt x="2585" y="84"/>
                      <a:pt x="2497" y="0"/>
                      <a:pt x="2387" y="0"/>
                    </a:cubicBezTo>
                    <a:close/>
                    <a:moveTo>
                      <a:pt x="6961" y="2776"/>
                    </a:moveTo>
                    <a:cubicBezTo>
                      <a:pt x="6961" y="2883"/>
                      <a:pt x="6873" y="2968"/>
                      <a:pt x="6763" y="2968"/>
                    </a:cubicBezTo>
                    <a:cubicBezTo>
                      <a:pt x="6653" y="2968"/>
                      <a:pt x="6566" y="2883"/>
                      <a:pt x="6566" y="2776"/>
                    </a:cubicBezTo>
                    <a:lnTo>
                      <a:pt x="6566" y="750"/>
                    </a:lnTo>
                    <a:cubicBezTo>
                      <a:pt x="6566" y="646"/>
                      <a:pt x="6653" y="558"/>
                      <a:pt x="6763" y="558"/>
                    </a:cubicBezTo>
                    <a:cubicBezTo>
                      <a:pt x="6873" y="558"/>
                      <a:pt x="6961" y="643"/>
                      <a:pt x="6961" y="750"/>
                    </a:cubicBezTo>
                    <a:lnTo>
                      <a:pt x="6961" y="2776"/>
                    </a:lnTo>
                    <a:close/>
                    <a:moveTo>
                      <a:pt x="6766" y="8"/>
                    </a:moveTo>
                    <a:cubicBezTo>
                      <a:pt x="6656" y="8"/>
                      <a:pt x="6569" y="92"/>
                      <a:pt x="6569" y="197"/>
                    </a:cubicBezTo>
                    <a:cubicBezTo>
                      <a:pt x="6569" y="301"/>
                      <a:pt x="6656" y="386"/>
                      <a:pt x="6766" y="386"/>
                    </a:cubicBezTo>
                    <a:cubicBezTo>
                      <a:pt x="6873" y="386"/>
                      <a:pt x="6964" y="301"/>
                      <a:pt x="6964" y="197"/>
                    </a:cubicBezTo>
                    <a:cubicBezTo>
                      <a:pt x="6964" y="92"/>
                      <a:pt x="6876" y="8"/>
                      <a:pt x="6766" y="8"/>
                    </a:cubicBezTo>
                    <a:close/>
                    <a:moveTo>
                      <a:pt x="9145" y="2395"/>
                    </a:moveTo>
                    <a:cubicBezTo>
                      <a:pt x="9145" y="2502"/>
                      <a:pt x="9055" y="2587"/>
                      <a:pt x="8948" y="2587"/>
                    </a:cubicBezTo>
                    <a:cubicBezTo>
                      <a:pt x="8838" y="2587"/>
                      <a:pt x="8750" y="2502"/>
                      <a:pt x="8750" y="2395"/>
                    </a:cubicBezTo>
                    <a:lnTo>
                      <a:pt x="8750" y="1995"/>
                    </a:lnTo>
                    <a:cubicBezTo>
                      <a:pt x="8750" y="1890"/>
                      <a:pt x="8840" y="1803"/>
                      <a:pt x="8948" y="1803"/>
                    </a:cubicBezTo>
                    <a:cubicBezTo>
                      <a:pt x="9058" y="1803"/>
                      <a:pt x="9145" y="1888"/>
                      <a:pt x="9145" y="1995"/>
                    </a:cubicBezTo>
                    <a:lnTo>
                      <a:pt x="9145" y="2395"/>
                    </a:lnTo>
                    <a:close/>
                    <a:moveTo>
                      <a:pt x="8948" y="1247"/>
                    </a:moveTo>
                    <a:cubicBezTo>
                      <a:pt x="8838" y="1247"/>
                      <a:pt x="8750" y="1331"/>
                      <a:pt x="8750" y="1436"/>
                    </a:cubicBezTo>
                    <a:cubicBezTo>
                      <a:pt x="8750" y="1540"/>
                      <a:pt x="8838" y="1625"/>
                      <a:pt x="8948" y="1625"/>
                    </a:cubicBezTo>
                    <a:cubicBezTo>
                      <a:pt x="9058" y="1625"/>
                      <a:pt x="9145" y="1540"/>
                      <a:pt x="9145" y="1436"/>
                    </a:cubicBezTo>
                    <a:cubicBezTo>
                      <a:pt x="9145" y="1331"/>
                      <a:pt x="9058" y="1247"/>
                      <a:pt x="8948" y="1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1DA1BA-03E6-4DC1-8005-6B6A3B1CA42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610880" y="3376996"/>
              <a:ext cx="3910270" cy="387056"/>
              <a:chOff x="3503613" y="4343400"/>
              <a:chExt cx="3127379" cy="309563"/>
            </a:xfrm>
          </p:grpSpPr>
          <p:sp>
            <p:nvSpPr>
              <p:cNvPr id="39" name="Freeform 1">
                <a:extLst>
                  <a:ext uri="{FF2B5EF4-FFF2-40B4-BE49-F238E27FC236}">
                    <a16:creationId xmlns:a16="http://schemas.microsoft.com/office/drawing/2014/main" id="{92B73530-2450-4F62-908C-20CC89FF7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4343400"/>
                <a:ext cx="1538287" cy="254000"/>
              </a:xfrm>
              <a:custGeom>
                <a:avLst/>
                <a:gdLst>
                  <a:gd name="T0" fmla="*/ 426 w 4271"/>
                  <a:gd name="T1" fmla="*/ 187 h 704"/>
                  <a:gd name="T2" fmla="*/ 330 w 4271"/>
                  <a:gd name="T3" fmla="*/ 421 h 704"/>
                  <a:gd name="T4" fmla="*/ 274 w 4271"/>
                  <a:gd name="T5" fmla="*/ 418 h 704"/>
                  <a:gd name="T6" fmla="*/ 632 w 4271"/>
                  <a:gd name="T7" fmla="*/ 342 h 704"/>
                  <a:gd name="T8" fmla="*/ 802 w 4271"/>
                  <a:gd name="T9" fmla="*/ 215 h 704"/>
                  <a:gd name="T10" fmla="*/ 968 w 4271"/>
                  <a:gd name="T11" fmla="*/ 339 h 704"/>
                  <a:gd name="T12" fmla="*/ 931 w 4271"/>
                  <a:gd name="T13" fmla="*/ 601 h 704"/>
                  <a:gd name="T14" fmla="*/ 728 w 4271"/>
                  <a:gd name="T15" fmla="*/ 644 h 704"/>
                  <a:gd name="T16" fmla="*/ 618 w 4271"/>
                  <a:gd name="T17" fmla="*/ 438 h 704"/>
                  <a:gd name="T18" fmla="*/ 632 w 4271"/>
                  <a:gd name="T19" fmla="*/ 632 h 704"/>
                  <a:gd name="T20" fmla="*/ 895 w 4271"/>
                  <a:gd name="T21" fmla="*/ 683 h 704"/>
                  <a:gd name="T22" fmla="*/ 1036 w 4271"/>
                  <a:gd name="T23" fmla="*/ 438 h 704"/>
                  <a:gd name="T24" fmla="*/ 892 w 4271"/>
                  <a:gd name="T25" fmla="*/ 192 h 704"/>
                  <a:gd name="T26" fmla="*/ 627 w 4271"/>
                  <a:gd name="T27" fmla="*/ 240 h 704"/>
                  <a:gd name="T28" fmla="*/ 581 w 4271"/>
                  <a:gd name="T29" fmla="*/ 551 h 704"/>
                  <a:gd name="T30" fmla="*/ 1171 w 4271"/>
                  <a:gd name="T31" fmla="*/ 601 h 704"/>
                  <a:gd name="T32" fmla="*/ 1335 w 4271"/>
                  <a:gd name="T33" fmla="*/ 700 h 704"/>
                  <a:gd name="T34" fmla="*/ 1510 w 4271"/>
                  <a:gd name="T35" fmla="*/ 686 h 704"/>
                  <a:gd name="T36" fmla="*/ 1501 w 4271"/>
                  <a:gd name="T37" fmla="*/ 189 h 704"/>
                  <a:gd name="T38" fmla="*/ 1459 w 4271"/>
                  <a:gd name="T39" fmla="*/ 610 h 704"/>
                  <a:gd name="T40" fmla="*/ 1250 w 4271"/>
                  <a:gd name="T41" fmla="*/ 621 h 704"/>
                  <a:gd name="T42" fmla="*/ 1157 w 4271"/>
                  <a:gd name="T43" fmla="*/ 187 h 704"/>
                  <a:gd name="T44" fmla="*/ 2057 w 4271"/>
                  <a:gd name="T45" fmla="*/ 378 h 704"/>
                  <a:gd name="T46" fmla="*/ 2148 w 4271"/>
                  <a:gd name="T47" fmla="*/ 232 h 704"/>
                  <a:gd name="T48" fmla="*/ 2328 w 4271"/>
                  <a:gd name="T49" fmla="*/ 347 h 704"/>
                  <a:gd name="T50" fmla="*/ 2382 w 4271"/>
                  <a:gd name="T51" fmla="*/ 378 h 704"/>
                  <a:gd name="T52" fmla="*/ 2469 w 4271"/>
                  <a:gd name="T53" fmla="*/ 232 h 704"/>
                  <a:gd name="T54" fmla="*/ 2653 w 4271"/>
                  <a:gd name="T55" fmla="*/ 350 h 704"/>
                  <a:gd name="T56" fmla="*/ 2706 w 4271"/>
                  <a:gd name="T57" fmla="*/ 347 h 704"/>
                  <a:gd name="T58" fmla="*/ 2492 w 4271"/>
                  <a:gd name="T59" fmla="*/ 181 h 704"/>
                  <a:gd name="T60" fmla="*/ 2371 w 4271"/>
                  <a:gd name="T61" fmla="*/ 274 h 704"/>
                  <a:gd name="T62" fmla="*/ 2125 w 4271"/>
                  <a:gd name="T63" fmla="*/ 198 h 704"/>
                  <a:gd name="T64" fmla="*/ 2004 w 4271"/>
                  <a:gd name="T65" fmla="*/ 192 h 704"/>
                  <a:gd name="T66" fmla="*/ 2057 w 4271"/>
                  <a:gd name="T67" fmla="*/ 686 h 704"/>
                  <a:gd name="T68" fmla="*/ 2884 w 4271"/>
                  <a:gd name="T69" fmla="*/ 517 h 704"/>
                  <a:gd name="T70" fmla="*/ 3034 w 4271"/>
                  <a:gd name="T71" fmla="*/ 441 h 704"/>
                  <a:gd name="T72" fmla="*/ 3158 w 4271"/>
                  <a:gd name="T73" fmla="*/ 570 h 704"/>
                  <a:gd name="T74" fmla="*/ 3008 w 4271"/>
                  <a:gd name="T75" fmla="*/ 658 h 704"/>
                  <a:gd name="T76" fmla="*/ 2935 w 4271"/>
                  <a:gd name="T77" fmla="*/ 246 h 704"/>
                  <a:gd name="T78" fmla="*/ 3175 w 4271"/>
                  <a:gd name="T79" fmla="*/ 333 h 704"/>
                  <a:gd name="T80" fmla="*/ 2927 w 4271"/>
                  <a:gd name="T81" fmla="*/ 424 h 704"/>
                  <a:gd name="T82" fmla="*/ 2819 w 4271"/>
                  <a:gd name="T83" fmla="*/ 559 h 704"/>
                  <a:gd name="T84" fmla="*/ 2924 w 4271"/>
                  <a:gd name="T85" fmla="*/ 692 h 704"/>
                  <a:gd name="T86" fmla="*/ 3107 w 4271"/>
                  <a:gd name="T87" fmla="*/ 672 h 704"/>
                  <a:gd name="T88" fmla="*/ 3183 w 4271"/>
                  <a:gd name="T89" fmla="*/ 686 h 704"/>
                  <a:gd name="T90" fmla="*/ 3212 w 4271"/>
                  <a:gd name="T91" fmla="*/ 271 h 704"/>
                  <a:gd name="T92" fmla="*/ 3034 w 4271"/>
                  <a:gd name="T93" fmla="*/ 178 h 704"/>
                  <a:gd name="T94" fmla="*/ 2850 w 4271"/>
                  <a:gd name="T95" fmla="*/ 263 h 704"/>
                  <a:gd name="T96" fmla="*/ 2893 w 4271"/>
                  <a:gd name="T97" fmla="*/ 319 h 704"/>
                  <a:gd name="T98" fmla="*/ 3782 w 4271"/>
                  <a:gd name="T99" fmla="*/ 686 h 704"/>
                  <a:gd name="T100" fmla="*/ 3677 w 4271"/>
                  <a:gd name="T101" fmla="*/ 189 h 704"/>
                  <a:gd name="T102" fmla="*/ 3375 w 4271"/>
                  <a:gd name="T103" fmla="*/ 0 h 704"/>
                  <a:gd name="T104" fmla="*/ 3429 w 4271"/>
                  <a:gd name="T105" fmla="*/ 424 h 704"/>
                  <a:gd name="T106" fmla="*/ 4199 w 4271"/>
                  <a:gd name="T107" fmla="*/ 325 h 704"/>
                  <a:gd name="T108" fmla="*/ 3917 w 4271"/>
                  <a:gd name="T109" fmla="*/ 268 h 704"/>
                  <a:gd name="T110" fmla="*/ 4205 w 4271"/>
                  <a:gd name="T111" fmla="*/ 551 h 704"/>
                  <a:gd name="T112" fmla="*/ 3974 w 4271"/>
                  <a:gd name="T113" fmla="*/ 647 h 704"/>
                  <a:gd name="T114" fmla="*/ 3855 w 4271"/>
                  <a:gd name="T115" fmla="*/ 452 h 704"/>
                  <a:gd name="T116" fmla="*/ 4205 w 4271"/>
                  <a:gd name="T117" fmla="*/ 246 h 704"/>
                  <a:gd name="T118" fmla="*/ 3945 w 4271"/>
                  <a:gd name="T119" fmla="*/ 195 h 704"/>
                  <a:gd name="T120" fmla="*/ 3801 w 4271"/>
                  <a:gd name="T121" fmla="*/ 441 h 704"/>
                  <a:gd name="T122" fmla="*/ 3948 w 4271"/>
                  <a:gd name="T123" fmla="*/ 686 h 704"/>
                  <a:gd name="T124" fmla="*/ 4259 w 4271"/>
                  <a:gd name="T125" fmla="*/ 553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1" h="704">
                    <a:moveTo>
                      <a:pt x="62" y="0"/>
                    </a:moveTo>
                    <a:lnTo>
                      <a:pt x="302" y="370"/>
                    </a:lnTo>
                    <a:cubicBezTo>
                      <a:pt x="344" y="308"/>
                      <a:pt x="384" y="246"/>
                      <a:pt x="426" y="187"/>
                    </a:cubicBezTo>
                    <a:cubicBezTo>
                      <a:pt x="466" y="124"/>
                      <a:pt x="508" y="65"/>
                      <a:pt x="548" y="3"/>
                    </a:cubicBezTo>
                    <a:lnTo>
                      <a:pt x="604" y="3"/>
                    </a:lnTo>
                    <a:lnTo>
                      <a:pt x="330" y="421"/>
                    </a:lnTo>
                    <a:lnTo>
                      <a:pt x="330" y="689"/>
                    </a:lnTo>
                    <a:lnTo>
                      <a:pt x="274" y="689"/>
                    </a:lnTo>
                    <a:lnTo>
                      <a:pt x="274" y="418"/>
                    </a:lnTo>
                    <a:lnTo>
                      <a:pt x="0" y="0"/>
                    </a:lnTo>
                    <a:lnTo>
                      <a:pt x="62" y="0"/>
                    </a:lnTo>
                    <a:close/>
                    <a:moveTo>
                      <a:pt x="632" y="342"/>
                    </a:moveTo>
                    <a:cubicBezTo>
                      <a:pt x="640" y="314"/>
                      <a:pt x="655" y="291"/>
                      <a:pt x="672" y="271"/>
                    </a:cubicBezTo>
                    <a:cubicBezTo>
                      <a:pt x="689" y="251"/>
                      <a:pt x="708" y="240"/>
                      <a:pt x="728" y="229"/>
                    </a:cubicBezTo>
                    <a:cubicBezTo>
                      <a:pt x="751" y="220"/>
                      <a:pt x="773" y="215"/>
                      <a:pt x="802" y="215"/>
                    </a:cubicBezTo>
                    <a:cubicBezTo>
                      <a:pt x="827" y="215"/>
                      <a:pt x="852" y="220"/>
                      <a:pt x="875" y="229"/>
                    </a:cubicBezTo>
                    <a:cubicBezTo>
                      <a:pt x="897" y="237"/>
                      <a:pt x="917" y="251"/>
                      <a:pt x="931" y="271"/>
                    </a:cubicBezTo>
                    <a:cubicBezTo>
                      <a:pt x="948" y="291"/>
                      <a:pt x="960" y="314"/>
                      <a:pt x="968" y="339"/>
                    </a:cubicBezTo>
                    <a:cubicBezTo>
                      <a:pt x="977" y="367"/>
                      <a:pt x="982" y="398"/>
                      <a:pt x="982" y="435"/>
                    </a:cubicBezTo>
                    <a:cubicBezTo>
                      <a:pt x="982" y="472"/>
                      <a:pt x="976" y="503"/>
                      <a:pt x="968" y="531"/>
                    </a:cubicBezTo>
                    <a:cubicBezTo>
                      <a:pt x="959" y="559"/>
                      <a:pt x="945" y="582"/>
                      <a:pt x="931" y="601"/>
                    </a:cubicBezTo>
                    <a:cubicBezTo>
                      <a:pt x="914" y="621"/>
                      <a:pt x="895" y="632"/>
                      <a:pt x="875" y="644"/>
                    </a:cubicBezTo>
                    <a:cubicBezTo>
                      <a:pt x="852" y="652"/>
                      <a:pt x="830" y="658"/>
                      <a:pt x="802" y="658"/>
                    </a:cubicBezTo>
                    <a:cubicBezTo>
                      <a:pt x="776" y="658"/>
                      <a:pt x="751" y="652"/>
                      <a:pt x="728" y="644"/>
                    </a:cubicBezTo>
                    <a:cubicBezTo>
                      <a:pt x="706" y="635"/>
                      <a:pt x="686" y="621"/>
                      <a:pt x="669" y="601"/>
                    </a:cubicBezTo>
                    <a:cubicBezTo>
                      <a:pt x="652" y="582"/>
                      <a:pt x="641" y="559"/>
                      <a:pt x="629" y="531"/>
                    </a:cubicBezTo>
                    <a:cubicBezTo>
                      <a:pt x="621" y="508"/>
                      <a:pt x="618" y="475"/>
                      <a:pt x="618" y="438"/>
                    </a:cubicBezTo>
                    <a:cubicBezTo>
                      <a:pt x="618" y="402"/>
                      <a:pt x="623" y="370"/>
                      <a:pt x="632" y="342"/>
                    </a:cubicBezTo>
                    <a:close/>
                    <a:moveTo>
                      <a:pt x="581" y="551"/>
                    </a:moveTo>
                    <a:cubicBezTo>
                      <a:pt x="593" y="584"/>
                      <a:pt x="610" y="610"/>
                      <a:pt x="632" y="632"/>
                    </a:cubicBezTo>
                    <a:cubicBezTo>
                      <a:pt x="655" y="655"/>
                      <a:pt x="680" y="672"/>
                      <a:pt x="708" y="683"/>
                    </a:cubicBezTo>
                    <a:cubicBezTo>
                      <a:pt x="737" y="695"/>
                      <a:pt x="768" y="700"/>
                      <a:pt x="802" y="700"/>
                    </a:cubicBezTo>
                    <a:cubicBezTo>
                      <a:pt x="835" y="700"/>
                      <a:pt x="866" y="695"/>
                      <a:pt x="895" y="683"/>
                    </a:cubicBezTo>
                    <a:cubicBezTo>
                      <a:pt x="923" y="672"/>
                      <a:pt x="948" y="655"/>
                      <a:pt x="971" y="632"/>
                    </a:cubicBezTo>
                    <a:cubicBezTo>
                      <a:pt x="991" y="610"/>
                      <a:pt x="1008" y="584"/>
                      <a:pt x="1019" y="551"/>
                    </a:cubicBezTo>
                    <a:cubicBezTo>
                      <a:pt x="1030" y="517"/>
                      <a:pt x="1036" y="481"/>
                      <a:pt x="1036" y="438"/>
                    </a:cubicBezTo>
                    <a:cubicBezTo>
                      <a:pt x="1036" y="396"/>
                      <a:pt x="1030" y="356"/>
                      <a:pt x="1019" y="325"/>
                    </a:cubicBezTo>
                    <a:cubicBezTo>
                      <a:pt x="1008" y="291"/>
                      <a:pt x="991" y="266"/>
                      <a:pt x="968" y="243"/>
                    </a:cubicBezTo>
                    <a:cubicBezTo>
                      <a:pt x="945" y="220"/>
                      <a:pt x="923" y="204"/>
                      <a:pt x="892" y="192"/>
                    </a:cubicBezTo>
                    <a:cubicBezTo>
                      <a:pt x="864" y="181"/>
                      <a:pt x="833" y="175"/>
                      <a:pt x="796" y="175"/>
                    </a:cubicBezTo>
                    <a:cubicBezTo>
                      <a:pt x="762" y="175"/>
                      <a:pt x="731" y="181"/>
                      <a:pt x="703" y="192"/>
                    </a:cubicBezTo>
                    <a:cubicBezTo>
                      <a:pt x="675" y="204"/>
                      <a:pt x="649" y="220"/>
                      <a:pt x="627" y="240"/>
                    </a:cubicBezTo>
                    <a:cubicBezTo>
                      <a:pt x="604" y="263"/>
                      <a:pt x="587" y="288"/>
                      <a:pt x="576" y="322"/>
                    </a:cubicBezTo>
                    <a:cubicBezTo>
                      <a:pt x="567" y="356"/>
                      <a:pt x="562" y="396"/>
                      <a:pt x="562" y="438"/>
                    </a:cubicBezTo>
                    <a:cubicBezTo>
                      <a:pt x="562" y="481"/>
                      <a:pt x="567" y="517"/>
                      <a:pt x="581" y="551"/>
                    </a:cubicBezTo>
                    <a:close/>
                    <a:moveTo>
                      <a:pt x="1157" y="189"/>
                    </a:moveTo>
                    <a:lnTo>
                      <a:pt x="1157" y="525"/>
                    </a:lnTo>
                    <a:cubicBezTo>
                      <a:pt x="1157" y="553"/>
                      <a:pt x="1162" y="579"/>
                      <a:pt x="1171" y="601"/>
                    </a:cubicBezTo>
                    <a:cubicBezTo>
                      <a:pt x="1179" y="624"/>
                      <a:pt x="1194" y="641"/>
                      <a:pt x="1208" y="655"/>
                    </a:cubicBezTo>
                    <a:cubicBezTo>
                      <a:pt x="1225" y="669"/>
                      <a:pt x="1241" y="681"/>
                      <a:pt x="1264" y="689"/>
                    </a:cubicBezTo>
                    <a:cubicBezTo>
                      <a:pt x="1286" y="698"/>
                      <a:pt x="1310" y="700"/>
                      <a:pt x="1335" y="700"/>
                    </a:cubicBezTo>
                    <a:cubicBezTo>
                      <a:pt x="1366" y="700"/>
                      <a:pt x="1400" y="692"/>
                      <a:pt x="1431" y="678"/>
                    </a:cubicBezTo>
                    <a:cubicBezTo>
                      <a:pt x="1462" y="664"/>
                      <a:pt x="1487" y="638"/>
                      <a:pt x="1504" y="607"/>
                    </a:cubicBezTo>
                    <a:lnTo>
                      <a:pt x="1510" y="686"/>
                    </a:lnTo>
                    <a:lnTo>
                      <a:pt x="1555" y="686"/>
                    </a:lnTo>
                    <a:lnTo>
                      <a:pt x="1555" y="189"/>
                    </a:lnTo>
                    <a:lnTo>
                      <a:pt x="1501" y="189"/>
                    </a:lnTo>
                    <a:lnTo>
                      <a:pt x="1501" y="494"/>
                    </a:lnTo>
                    <a:cubicBezTo>
                      <a:pt x="1501" y="517"/>
                      <a:pt x="1499" y="539"/>
                      <a:pt x="1490" y="559"/>
                    </a:cubicBezTo>
                    <a:cubicBezTo>
                      <a:pt x="1482" y="579"/>
                      <a:pt x="1473" y="596"/>
                      <a:pt x="1459" y="610"/>
                    </a:cubicBezTo>
                    <a:cubicBezTo>
                      <a:pt x="1445" y="624"/>
                      <a:pt x="1428" y="635"/>
                      <a:pt x="1411" y="644"/>
                    </a:cubicBezTo>
                    <a:cubicBezTo>
                      <a:pt x="1391" y="652"/>
                      <a:pt x="1372" y="655"/>
                      <a:pt x="1349" y="655"/>
                    </a:cubicBezTo>
                    <a:cubicBezTo>
                      <a:pt x="1307" y="655"/>
                      <a:pt x="1275" y="644"/>
                      <a:pt x="1250" y="621"/>
                    </a:cubicBezTo>
                    <a:cubicBezTo>
                      <a:pt x="1224" y="599"/>
                      <a:pt x="1214" y="568"/>
                      <a:pt x="1214" y="522"/>
                    </a:cubicBezTo>
                    <a:lnTo>
                      <a:pt x="1214" y="187"/>
                    </a:lnTo>
                    <a:lnTo>
                      <a:pt x="1157" y="187"/>
                    </a:lnTo>
                    <a:lnTo>
                      <a:pt x="1157" y="189"/>
                    </a:lnTo>
                    <a:close/>
                    <a:moveTo>
                      <a:pt x="2057" y="686"/>
                    </a:moveTo>
                    <a:lnTo>
                      <a:pt x="2057" y="378"/>
                    </a:lnTo>
                    <a:cubicBezTo>
                      <a:pt x="2057" y="356"/>
                      <a:pt x="2060" y="336"/>
                      <a:pt x="2069" y="316"/>
                    </a:cubicBezTo>
                    <a:cubicBezTo>
                      <a:pt x="2077" y="297"/>
                      <a:pt x="2086" y="281"/>
                      <a:pt x="2100" y="266"/>
                    </a:cubicBezTo>
                    <a:cubicBezTo>
                      <a:pt x="2114" y="252"/>
                      <a:pt x="2128" y="240"/>
                      <a:pt x="2148" y="232"/>
                    </a:cubicBezTo>
                    <a:cubicBezTo>
                      <a:pt x="2165" y="223"/>
                      <a:pt x="2184" y="220"/>
                      <a:pt x="2207" y="220"/>
                    </a:cubicBezTo>
                    <a:cubicBezTo>
                      <a:pt x="2246" y="220"/>
                      <a:pt x="2277" y="232"/>
                      <a:pt x="2297" y="251"/>
                    </a:cubicBezTo>
                    <a:cubicBezTo>
                      <a:pt x="2317" y="271"/>
                      <a:pt x="2328" y="305"/>
                      <a:pt x="2328" y="347"/>
                    </a:cubicBezTo>
                    <a:lnTo>
                      <a:pt x="2328" y="686"/>
                    </a:lnTo>
                    <a:lnTo>
                      <a:pt x="2382" y="686"/>
                    </a:lnTo>
                    <a:lnTo>
                      <a:pt x="2382" y="378"/>
                    </a:lnTo>
                    <a:cubicBezTo>
                      <a:pt x="2382" y="356"/>
                      <a:pt x="2385" y="336"/>
                      <a:pt x="2393" y="316"/>
                    </a:cubicBezTo>
                    <a:cubicBezTo>
                      <a:pt x="2399" y="297"/>
                      <a:pt x="2410" y="281"/>
                      <a:pt x="2424" y="266"/>
                    </a:cubicBezTo>
                    <a:cubicBezTo>
                      <a:pt x="2438" y="252"/>
                      <a:pt x="2452" y="241"/>
                      <a:pt x="2469" y="232"/>
                    </a:cubicBezTo>
                    <a:cubicBezTo>
                      <a:pt x="2486" y="224"/>
                      <a:pt x="2506" y="220"/>
                      <a:pt x="2529" y="220"/>
                    </a:cubicBezTo>
                    <a:cubicBezTo>
                      <a:pt x="2568" y="220"/>
                      <a:pt x="2599" y="232"/>
                      <a:pt x="2622" y="251"/>
                    </a:cubicBezTo>
                    <a:cubicBezTo>
                      <a:pt x="2644" y="271"/>
                      <a:pt x="2653" y="305"/>
                      <a:pt x="2653" y="350"/>
                    </a:cubicBezTo>
                    <a:lnTo>
                      <a:pt x="2653" y="689"/>
                    </a:lnTo>
                    <a:lnTo>
                      <a:pt x="2706" y="689"/>
                    </a:lnTo>
                    <a:lnTo>
                      <a:pt x="2706" y="347"/>
                    </a:lnTo>
                    <a:cubicBezTo>
                      <a:pt x="2706" y="294"/>
                      <a:pt x="2692" y="251"/>
                      <a:pt x="2661" y="220"/>
                    </a:cubicBezTo>
                    <a:cubicBezTo>
                      <a:pt x="2630" y="192"/>
                      <a:pt x="2591" y="175"/>
                      <a:pt x="2540" y="175"/>
                    </a:cubicBezTo>
                    <a:cubicBezTo>
                      <a:pt x="2523" y="175"/>
                      <a:pt x="2509" y="178"/>
                      <a:pt x="2492" y="181"/>
                    </a:cubicBezTo>
                    <a:cubicBezTo>
                      <a:pt x="2475" y="184"/>
                      <a:pt x="2461" y="189"/>
                      <a:pt x="2444" y="198"/>
                    </a:cubicBezTo>
                    <a:cubicBezTo>
                      <a:pt x="2430" y="206"/>
                      <a:pt x="2416" y="215"/>
                      <a:pt x="2402" y="229"/>
                    </a:cubicBezTo>
                    <a:cubicBezTo>
                      <a:pt x="2388" y="240"/>
                      <a:pt x="2379" y="257"/>
                      <a:pt x="2371" y="274"/>
                    </a:cubicBezTo>
                    <a:cubicBezTo>
                      <a:pt x="2359" y="240"/>
                      <a:pt x="2339" y="218"/>
                      <a:pt x="2314" y="201"/>
                    </a:cubicBezTo>
                    <a:cubicBezTo>
                      <a:pt x="2288" y="184"/>
                      <a:pt x="2255" y="175"/>
                      <a:pt x="2215" y="175"/>
                    </a:cubicBezTo>
                    <a:cubicBezTo>
                      <a:pt x="2184" y="175"/>
                      <a:pt x="2156" y="184"/>
                      <a:pt x="2125" y="198"/>
                    </a:cubicBezTo>
                    <a:cubicBezTo>
                      <a:pt x="2097" y="212"/>
                      <a:pt x="2071" y="235"/>
                      <a:pt x="2055" y="268"/>
                    </a:cubicBezTo>
                    <a:lnTo>
                      <a:pt x="2049" y="192"/>
                    </a:lnTo>
                    <a:lnTo>
                      <a:pt x="2004" y="192"/>
                    </a:lnTo>
                    <a:lnTo>
                      <a:pt x="2004" y="689"/>
                    </a:lnTo>
                    <a:lnTo>
                      <a:pt x="2057" y="689"/>
                    </a:lnTo>
                    <a:lnTo>
                      <a:pt x="2057" y="686"/>
                    </a:lnTo>
                    <a:close/>
                    <a:moveTo>
                      <a:pt x="2912" y="632"/>
                    </a:moveTo>
                    <a:cubicBezTo>
                      <a:pt x="2887" y="616"/>
                      <a:pt x="2876" y="590"/>
                      <a:pt x="2876" y="556"/>
                    </a:cubicBezTo>
                    <a:cubicBezTo>
                      <a:pt x="2876" y="542"/>
                      <a:pt x="2878" y="529"/>
                      <a:pt x="2884" y="517"/>
                    </a:cubicBezTo>
                    <a:cubicBezTo>
                      <a:pt x="2889" y="506"/>
                      <a:pt x="2898" y="495"/>
                      <a:pt x="2910" y="486"/>
                    </a:cubicBezTo>
                    <a:cubicBezTo>
                      <a:pt x="2921" y="478"/>
                      <a:pt x="2938" y="469"/>
                      <a:pt x="2958" y="460"/>
                    </a:cubicBezTo>
                    <a:cubicBezTo>
                      <a:pt x="2977" y="452"/>
                      <a:pt x="3003" y="446"/>
                      <a:pt x="3034" y="441"/>
                    </a:cubicBezTo>
                    <a:lnTo>
                      <a:pt x="3172" y="418"/>
                    </a:lnTo>
                    <a:lnTo>
                      <a:pt x="3172" y="511"/>
                    </a:lnTo>
                    <a:cubicBezTo>
                      <a:pt x="3172" y="534"/>
                      <a:pt x="3166" y="553"/>
                      <a:pt x="3158" y="570"/>
                    </a:cubicBezTo>
                    <a:cubicBezTo>
                      <a:pt x="3149" y="587"/>
                      <a:pt x="3135" y="604"/>
                      <a:pt x="3118" y="616"/>
                    </a:cubicBezTo>
                    <a:cubicBezTo>
                      <a:pt x="3102" y="630"/>
                      <a:pt x="3085" y="638"/>
                      <a:pt x="3065" y="647"/>
                    </a:cubicBezTo>
                    <a:cubicBezTo>
                      <a:pt x="3048" y="655"/>
                      <a:pt x="3028" y="658"/>
                      <a:pt x="3008" y="658"/>
                    </a:cubicBezTo>
                    <a:cubicBezTo>
                      <a:pt x="2969" y="658"/>
                      <a:pt x="2938" y="649"/>
                      <a:pt x="2912" y="632"/>
                    </a:cubicBezTo>
                    <a:close/>
                    <a:moveTo>
                      <a:pt x="2893" y="319"/>
                    </a:moveTo>
                    <a:cubicBezTo>
                      <a:pt x="2895" y="288"/>
                      <a:pt x="2910" y="263"/>
                      <a:pt x="2935" y="246"/>
                    </a:cubicBezTo>
                    <a:cubicBezTo>
                      <a:pt x="2960" y="226"/>
                      <a:pt x="2994" y="218"/>
                      <a:pt x="3034" y="218"/>
                    </a:cubicBezTo>
                    <a:cubicBezTo>
                      <a:pt x="3079" y="218"/>
                      <a:pt x="3113" y="229"/>
                      <a:pt x="3138" y="249"/>
                    </a:cubicBezTo>
                    <a:cubicBezTo>
                      <a:pt x="3164" y="268"/>
                      <a:pt x="3175" y="297"/>
                      <a:pt x="3175" y="333"/>
                    </a:cubicBezTo>
                    <a:lnTo>
                      <a:pt x="3175" y="376"/>
                    </a:lnTo>
                    <a:lnTo>
                      <a:pt x="3020" y="401"/>
                    </a:lnTo>
                    <a:cubicBezTo>
                      <a:pt x="2983" y="407"/>
                      <a:pt x="2952" y="415"/>
                      <a:pt x="2927" y="424"/>
                    </a:cubicBezTo>
                    <a:cubicBezTo>
                      <a:pt x="2901" y="432"/>
                      <a:pt x="2881" y="443"/>
                      <a:pt x="2864" y="458"/>
                    </a:cubicBezTo>
                    <a:cubicBezTo>
                      <a:pt x="2848" y="472"/>
                      <a:pt x="2836" y="486"/>
                      <a:pt x="2831" y="503"/>
                    </a:cubicBezTo>
                    <a:cubicBezTo>
                      <a:pt x="2825" y="520"/>
                      <a:pt x="2819" y="539"/>
                      <a:pt x="2819" y="559"/>
                    </a:cubicBezTo>
                    <a:cubicBezTo>
                      <a:pt x="2819" y="582"/>
                      <a:pt x="2824" y="601"/>
                      <a:pt x="2833" y="618"/>
                    </a:cubicBezTo>
                    <a:cubicBezTo>
                      <a:pt x="2841" y="635"/>
                      <a:pt x="2853" y="649"/>
                      <a:pt x="2870" y="664"/>
                    </a:cubicBezTo>
                    <a:cubicBezTo>
                      <a:pt x="2884" y="675"/>
                      <a:pt x="2904" y="687"/>
                      <a:pt x="2924" y="692"/>
                    </a:cubicBezTo>
                    <a:cubicBezTo>
                      <a:pt x="2943" y="698"/>
                      <a:pt x="2969" y="700"/>
                      <a:pt x="2994" y="700"/>
                    </a:cubicBezTo>
                    <a:cubicBezTo>
                      <a:pt x="3017" y="700"/>
                      <a:pt x="3039" y="697"/>
                      <a:pt x="3056" y="692"/>
                    </a:cubicBezTo>
                    <a:cubicBezTo>
                      <a:pt x="3076" y="686"/>
                      <a:pt x="3093" y="680"/>
                      <a:pt x="3107" y="672"/>
                    </a:cubicBezTo>
                    <a:cubicBezTo>
                      <a:pt x="3121" y="664"/>
                      <a:pt x="3135" y="652"/>
                      <a:pt x="3147" y="641"/>
                    </a:cubicBezTo>
                    <a:cubicBezTo>
                      <a:pt x="3158" y="630"/>
                      <a:pt x="3166" y="618"/>
                      <a:pt x="3175" y="604"/>
                    </a:cubicBezTo>
                    <a:lnTo>
                      <a:pt x="3183" y="686"/>
                    </a:lnTo>
                    <a:lnTo>
                      <a:pt x="3226" y="686"/>
                    </a:lnTo>
                    <a:lnTo>
                      <a:pt x="3226" y="339"/>
                    </a:lnTo>
                    <a:cubicBezTo>
                      <a:pt x="3226" y="314"/>
                      <a:pt x="3220" y="291"/>
                      <a:pt x="3212" y="271"/>
                    </a:cubicBezTo>
                    <a:cubicBezTo>
                      <a:pt x="3203" y="251"/>
                      <a:pt x="3189" y="235"/>
                      <a:pt x="3172" y="220"/>
                    </a:cubicBezTo>
                    <a:cubicBezTo>
                      <a:pt x="3155" y="206"/>
                      <a:pt x="3135" y="195"/>
                      <a:pt x="3113" y="189"/>
                    </a:cubicBezTo>
                    <a:cubicBezTo>
                      <a:pt x="3090" y="181"/>
                      <a:pt x="3062" y="178"/>
                      <a:pt x="3034" y="178"/>
                    </a:cubicBezTo>
                    <a:cubicBezTo>
                      <a:pt x="3006" y="178"/>
                      <a:pt x="2980" y="181"/>
                      <a:pt x="2955" y="189"/>
                    </a:cubicBezTo>
                    <a:cubicBezTo>
                      <a:pt x="2932" y="195"/>
                      <a:pt x="2910" y="206"/>
                      <a:pt x="2893" y="218"/>
                    </a:cubicBezTo>
                    <a:cubicBezTo>
                      <a:pt x="2876" y="229"/>
                      <a:pt x="2861" y="246"/>
                      <a:pt x="2850" y="263"/>
                    </a:cubicBezTo>
                    <a:cubicBezTo>
                      <a:pt x="2838" y="280"/>
                      <a:pt x="2833" y="299"/>
                      <a:pt x="2831" y="322"/>
                    </a:cubicBezTo>
                    <a:lnTo>
                      <a:pt x="2893" y="322"/>
                    </a:lnTo>
                    <a:lnTo>
                      <a:pt x="2893" y="319"/>
                    </a:lnTo>
                    <a:close/>
                    <a:moveTo>
                      <a:pt x="3429" y="424"/>
                    </a:moveTo>
                    <a:lnTo>
                      <a:pt x="3708" y="686"/>
                    </a:lnTo>
                    <a:lnTo>
                      <a:pt x="3782" y="686"/>
                    </a:lnTo>
                    <a:lnTo>
                      <a:pt x="3482" y="407"/>
                    </a:lnTo>
                    <a:lnTo>
                      <a:pt x="3748" y="189"/>
                    </a:lnTo>
                    <a:lnTo>
                      <a:pt x="3677" y="189"/>
                    </a:lnTo>
                    <a:lnTo>
                      <a:pt x="3429" y="393"/>
                    </a:lnTo>
                    <a:lnTo>
                      <a:pt x="3429" y="0"/>
                    </a:lnTo>
                    <a:lnTo>
                      <a:pt x="3375" y="0"/>
                    </a:lnTo>
                    <a:lnTo>
                      <a:pt x="3375" y="686"/>
                    </a:lnTo>
                    <a:lnTo>
                      <a:pt x="3429" y="686"/>
                    </a:lnTo>
                    <a:lnTo>
                      <a:pt x="3429" y="424"/>
                    </a:lnTo>
                    <a:close/>
                    <a:moveTo>
                      <a:pt x="4103" y="229"/>
                    </a:moveTo>
                    <a:cubicBezTo>
                      <a:pt x="4123" y="237"/>
                      <a:pt x="4143" y="249"/>
                      <a:pt x="4160" y="266"/>
                    </a:cubicBezTo>
                    <a:cubicBezTo>
                      <a:pt x="4177" y="283"/>
                      <a:pt x="4188" y="299"/>
                      <a:pt x="4199" y="325"/>
                    </a:cubicBezTo>
                    <a:cubicBezTo>
                      <a:pt x="4208" y="347"/>
                      <a:pt x="4213" y="376"/>
                      <a:pt x="4216" y="410"/>
                    </a:cubicBezTo>
                    <a:lnTo>
                      <a:pt x="3858" y="410"/>
                    </a:lnTo>
                    <a:cubicBezTo>
                      <a:pt x="3863" y="347"/>
                      <a:pt x="3883" y="299"/>
                      <a:pt x="3917" y="268"/>
                    </a:cubicBezTo>
                    <a:cubicBezTo>
                      <a:pt x="3948" y="235"/>
                      <a:pt x="3988" y="218"/>
                      <a:pt x="4036" y="218"/>
                    </a:cubicBezTo>
                    <a:cubicBezTo>
                      <a:pt x="4058" y="218"/>
                      <a:pt x="4081" y="220"/>
                      <a:pt x="4103" y="229"/>
                    </a:cubicBezTo>
                    <a:close/>
                    <a:moveTo>
                      <a:pt x="4205" y="551"/>
                    </a:moveTo>
                    <a:cubicBezTo>
                      <a:pt x="4194" y="584"/>
                      <a:pt x="4176" y="611"/>
                      <a:pt x="4148" y="630"/>
                    </a:cubicBezTo>
                    <a:cubicBezTo>
                      <a:pt x="4119" y="650"/>
                      <a:pt x="4086" y="658"/>
                      <a:pt x="4047" y="658"/>
                    </a:cubicBezTo>
                    <a:cubicBezTo>
                      <a:pt x="4021" y="658"/>
                      <a:pt x="3996" y="655"/>
                      <a:pt x="3974" y="647"/>
                    </a:cubicBezTo>
                    <a:cubicBezTo>
                      <a:pt x="3951" y="638"/>
                      <a:pt x="3931" y="627"/>
                      <a:pt x="3914" y="610"/>
                    </a:cubicBezTo>
                    <a:cubicBezTo>
                      <a:pt x="3897" y="593"/>
                      <a:pt x="3883" y="570"/>
                      <a:pt x="3872" y="545"/>
                    </a:cubicBezTo>
                    <a:cubicBezTo>
                      <a:pt x="3861" y="520"/>
                      <a:pt x="3855" y="489"/>
                      <a:pt x="3855" y="452"/>
                    </a:cubicBezTo>
                    <a:lnTo>
                      <a:pt x="4270" y="452"/>
                    </a:lnTo>
                    <a:cubicBezTo>
                      <a:pt x="4270" y="404"/>
                      <a:pt x="4264" y="364"/>
                      <a:pt x="4253" y="331"/>
                    </a:cubicBezTo>
                    <a:cubicBezTo>
                      <a:pt x="4242" y="297"/>
                      <a:pt x="4225" y="269"/>
                      <a:pt x="4205" y="246"/>
                    </a:cubicBezTo>
                    <a:cubicBezTo>
                      <a:pt x="4185" y="224"/>
                      <a:pt x="4160" y="206"/>
                      <a:pt x="4132" y="195"/>
                    </a:cubicBezTo>
                    <a:cubicBezTo>
                      <a:pt x="4103" y="184"/>
                      <a:pt x="4071" y="178"/>
                      <a:pt x="4038" y="178"/>
                    </a:cubicBezTo>
                    <a:cubicBezTo>
                      <a:pt x="4004" y="178"/>
                      <a:pt x="3974" y="184"/>
                      <a:pt x="3945" y="195"/>
                    </a:cubicBezTo>
                    <a:cubicBezTo>
                      <a:pt x="3917" y="206"/>
                      <a:pt x="3891" y="224"/>
                      <a:pt x="3869" y="246"/>
                    </a:cubicBezTo>
                    <a:cubicBezTo>
                      <a:pt x="3846" y="269"/>
                      <a:pt x="3832" y="297"/>
                      <a:pt x="3818" y="328"/>
                    </a:cubicBezTo>
                    <a:cubicBezTo>
                      <a:pt x="3807" y="359"/>
                      <a:pt x="3801" y="399"/>
                      <a:pt x="3801" y="441"/>
                    </a:cubicBezTo>
                    <a:cubicBezTo>
                      <a:pt x="3801" y="484"/>
                      <a:pt x="3807" y="520"/>
                      <a:pt x="3821" y="553"/>
                    </a:cubicBezTo>
                    <a:cubicBezTo>
                      <a:pt x="3832" y="584"/>
                      <a:pt x="3852" y="613"/>
                      <a:pt x="3872" y="635"/>
                    </a:cubicBezTo>
                    <a:cubicBezTo>
                      <a:pt x="3895" y="658"/>
                      <a:pt x="3920" y="675"/>
                      <a:pt x="3948" y="686"/>
                    </a:cubicBezTo>
                    <a:cubicBezTo>
                      <a:pt x="3979" y="697"/>
                      <a:pt x="4010" y="703"/>
                      <a:pt x="4044" y="703"/>
                    </a:cubicBezTo>
                    <a:cubicBezTo>
                      <a:pt x="4101" y="703"/>
                      <a:pt x="4146" y="689"/>
                      <a:pt x="4182" y="664"/>
                    </a:cubicBezTo>
                    <a:cubicBezTo>
                      <a:pt x="4219" y="635"/>
                      <a:pt x="4244" y="601"/>
                      <a:pt x="4259" y="553"/>
                    </a:cubicBezTo>
                    <a:lnTo>
                      <a:pt x="4205" y="553"/>
                    </a:lnTo>
                    <a:lnTo>
                      <a:pt x="4205" y="55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0A4E296F-C248-4513-A9BC-8FB2DF42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779" y="4343400"/>
                <a:ext cx="1446213" cy="309563"/>
              </a:xfrm>
              <a:custGeom>
                <a:avLst/>
                <a:gdLst>
                  <a:gd name="T0" fmla="*/ 150 w 4017"/>
                  <a:gd name="T1" fmla="*/ 435 h 859"/>
                  <a:gd name="T2" fmla="*/ 266 w 4017"/>
                  <a:gd name="T3" fmla="*/ 593 h 859"/>
                  <a:gd name="T4" fmla="*/ 218 w 4017"/>
                  <a:gd name="T5" fmla="*/ 686 h 859"/>
                  <a:gd name="T6" fmla="*/ 0 w 4017"/>
                  <a:gd name="T7" fmla="*/ 189 h 859"/>
                  <a:gd name="T8" fmla="*/ 314 w 4017"/>
                  <a:gd name="T9" fmla="*/ 175 h 859"/>
                  <a:gd name="T10" fmla="*/ 545 w 4017"/>
                  <a:gd name="T11" fmla="*/ 429 h 859"/>
                  <a:gd name="T12" fmla="*/ 297 w 4017"/>
                  <a:gd name="T13" fmla="*/ 700 h 859"/>
                  <a:gd name="T14" fmla="*/ 971 w 4017"/>
                  <a:gd name="T15" fmla="*/ 565 h 859"/>
                  <a:gd name="T16" fmla="*/ 932 w 4017"/>
                  <a:gd name="T17" fmla="*/ 288 h 859"/>
                  <a:gd name="T18" fmla="*/ 802 w 4017"/>
                  <a:gd name="T19" fmla="*/ 565 h 859"/>
                  <a:gd name="T20" fmla="*/ 1155 w 4017"/>
                  <a:gd name="T21" fmla="*/ 438 h 859"/>
                  <a:gd name="T22" fmla="*/ 610 w 4017"/>
                  <a:gd name="T23" fmla="*/ 438 h 859"/>
                  <a:gd name="T24" fmla="*/ 1544 w 4017"/>
                  <a:gd name="T25" fmla="*/ 537 h 859"/>
                  <a:gd name="T26" fmla="*/ 1358 w 4017"/>
                  <a:gd name="T27" fmla="*/ 477 h 859"/>
                  <a:gd name="T28" fmla="*/ 1299 w 4017"/>
                  <a:gd name="T29" fmla="*/ 223 h 859"/>
                  <a:gd name="T30" fmla="*/ 1553 w 4017"/>
                  <a:gd name="T31" fmla="*/ 333 h 859"/>
                  <a:gd name="T32" fmla="*/ 1397 w 4017"/>
                  <a:gd name="T33" fmla="*/ 325 h 859"/>
                  <a:gd name="T34" fmla="*/ 1507 w 4017"/>
                  <a:gd name="T35" fmla="*/ 384 h 859"/>
                  <a:gd name="T36" fmla="*/ 1713 w 4017"/>
                  <a:gd name="T37" fmla="*/ 542 h 859"/>
                  <a:gd name="T38" fmla="*/ 1471 w 4017"/>
                  <a:gd name="T39" fmla="*/ 709 h 859"/>
                  <a:gd name="T40" fmla="*/ 1409 w 4017"/>
                  <a:gd name="T41" fmla="*/ 593 h 859"/>
                  <a:gd name="T42" fmla="*/ 2094 w 4017"/>
                  <a:gd name="T43" fmla="*/ 556 h 859"/>
                  <a:gd name="T44" fmla="*/ 1973 w 4017"/>
                  <a:gd name="T45" fmla="*/ 497 h 859"/>
                  <a:gd name="T46" fmla="*/ 1787 w 4017"/>
                  <a:gd name="T47" fmla="*/ 336 h 859"/>
                  <a:gd name="T48" fmla="*/ 2252 w 4017"/>
                  <a:gd name="T49" fmla="*/ 333 h 859"/>
                  <a:gd name="T50" fmla="*/ 1959 w 4017"/>
                  <a:gd name="T51" fmla="*/ 294 h 859"/>
                  <a:gd name="T52" fmla="*/ 1998 w 4017"/>
                  <a:gd name="T53" fmla="*/ 370 h 859"/>
                  <a:gd name="T54" fmla="*/ 2235 w 4017"/>
                  <a:gd name="T55" fmla="*/ 474 h 859"/>
                  <a:gd name="T56" fmla="*/ 2120 w 4017"/>
                  <a:gd name="T57" fmla="*/ 697 h 859"/>
                  <a:gd name="T58" fmla="*/ 1922 w 4017"/>
                  <a:gd name="T59" fmla="*/ 553 h 859"/>
                  <a:gd name="T60" fmla="*/ 2340 w 4017"/>
                  <a:gd name="T61" fmla="*/ 189 h 859"/>
                  <a:gd name="T62" fmla="*/ 2340 w 4017"/>
                  <a:gd name="T63" fmla="*/ 189 h 859"/>
                  <a:gd name="T64" fmla="*/ 2334 w 4017"/>
                  <a:gd name="T65" fmla="*/ 127 h 859"/>
                  <a:gd name="T66" fmla="*/ 2786 w 4017"/>
                  <a:gd name="T67" fmla="*/ 322 h 859"/>
                  <a:gd name="T68" fmla="*/ 2822 w 4017"/>
                  <a:gd name="T69" fmla="*/ 584 h 859"/>
                  <a:gd name="T70" fmla="*/ 2958 w 4017"/>
                  <a:gd name="T71" fmla="*/ 319 h 859"/>
                  <a:gd name="T72" fmla="*/ 2828 w 4017"/>
                  <a:gd name="T73" fmla="*/ 192 h 859"/>
                  <a:gd name="T74" fmla="*/ 3133 w 4017"/>
                  <a:gd name="T75" fmla="*/ 311 h 859"/>
                  <a:gd name="T76" fmla="*/ 3003 w 4017"/>
                  <a:gd name="T77" fmla="*/ 680 h 859"/>
                  <a:gd name="T78" fmla="*/ 2732 w 4017"/>
                  <a:gd name="T79" fmla="*/ 683 h 859"/>
                  <a:gd name="T80" fmla="*/ 3234 w 4017"/>
                  <a:gd name="T81" fmla="*/ 686 h 859"/>
                  <a:gd name="T82" fmla="*/ 3669 w 4017"/>
                  <a:gd name="T83" fmla="*/ 299 h 859"/>
                  <a:gd name="T84" fmla="*/ 3742 w 4017"/>
                  <a:gd name="T85" fmla="*/ 271 h 859"/>
                  <a:gd name="T86" fmla="*/ 4008 w 4017"/>
                  <a:gd name="T87" fmla="*/ 545 h 859"/>
                  <a:gd name="T88" fmla="*/ 3852 w 4017"/>
                  <a:gd name="T89" fmla="*/ 689 h 859"/>
                  <a:gd name="T90" fmla="*/ 3500 w 4017"/>
                  <a:gd name="T91" fmla="*/ 551 h 859"/>
                  <a:gd name="T92" fmla="*/ 3638 w 4017"/>
                  <a:gd name="T93" fmla="*/ 195 h 859"/>
                  <a:gd name="T94" fmla="*/ 3996 w 4017"/>
                  <a:gd name="T95" fmla="*/ 345 h 859"/>
                  <a:gd name="T96" fmla="*/ 3762 w 4017"/>
                  <a:gd name="T97" fmla="*/ 599 h 859"/>
                  <a:gd name="T98" fmla="*/ 3979 w 4017"/>
                  <a:gd name="T99" fmla="*/ 604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17" h="859">
                    <a:moveTo>
                      <a:pt x="356" y="319"/>
                    </a:moveTo>
                    <a:cubicBezTo>
                      <a:pt x="336" y="297"/>
                      <a:pt x="308" y="285"/>
                      <a:pt x="271" y="285"/>
                    </a:cubicBezTo>
                    <a:cubicBezTo>
                      <a:pt x="237" y="285"/>
                      <a:pt x="206" y="297"/>
                      <a:pt x="184" y="322"/>
                    </a:cubicBezTo>
                    <a:cubicBezTo>
                      <a:pt x="161" y="347"/>
                      <a:pt x="150" y="384"/>
                      <a:pt x="150" y="435"/>
                    </a:cubicBezTo>
                    <a:cubicBezTo>
                      <a:pt x="150" y="466"/>
                      <a:pt x="153" y="491"/>
                      <a:pt x="158" y="511"/>
                    </a:cubicBezTo>
                    <a:cubicBezTo>
                      <a:pt x="164" y="531"/>
                      <a:pt x="173" y="548"/>
                      <a:pt x="184" y="559"/>
                    </a:cubicBezTo>
                    <a:cubicBezTo>
                      <a:pt x="195" y="570"/>
                      <a:pt x="206" y="582"/>
                      <a:pt x="221" y="584"/>
                    </a:cubicBezTo>
                    <a:cubicBezTo>
                      <a:pt x="235" y="590"/>
                      <a:pt x="249" y="593"/>
                      <a:pt x="266" y="593"/>
                    </a:cubicBezTo>
                    <a:cubicBezTo>
                      <a:pt x="300" y="593"/>
                      <a:pt x="331" y="579"/>
                      <a:pt x="353" y="553"/>
                    </a:cubicBezTo>
                    <a:cubicBezTo>
                      <a:pt x="376" y="528"/>
                      <a:pt x="387" y="489"/>
                      <a:pt x="387" y="435"/>
                    </a:cubicBezTo>
                    <a:cubicBezTo>
                      <a:pt x="387" y="381"/>
                      <a:pt x="376" y="342"/>
                      <a:pt x="356" y="319"/>
                    </a:cubicBezTo>
                    <a:close/>
                    <a:moveTo>
                      <a:pt x="218" y="686"/>
                    </a:moveTo>
                    <a:cubicBezTo>
                      <a:pt x="192" y="675"/>
                      <a:pt x="173" y="661"/>
                      <a:pt x="156" y="644"/>
                    </a:cubicBezTo>
                    <a:lnTo>
                      <a:pt x="156" y="858"/>
                    </a:lnTo>
                    <a:lnTo>
                      <a:pt x="0" y="858"/>
                    </a:lnTo>
                    <a:lnTo>
                      <a:pt x="0" y="189"/>
                    </a:lnTo>
                    <a:lnTo>
                      <a:pt x="119" y="189"/>
                    </a:lnTo>
                    <a:lnTo>
                      <a:pt x="150" y="246"/>
                    </a:lnTo>
                    <a:cubicBezTo>
                      <a:pt x="170" y="226"/>
                      <a:pt x="192" y="209"/>
                      <a:pt x="218" y="195"/>
                    </a:cubicBezTo>
                    <a:cubicBezTo>
                      <a:pt x="246" y="181"/>
                      <a:pt x="277" y="175"/>
                      <a:pt x="314" y="175"/>
                    </a:cubicBezTo>
                    <a:cubicBezTo>
                      <a:pt x="348" y="175"/>
                      <a:pt x="379" y="181"/>
                      <a:pt x="407" y="192"/>
                    </a:cubicBezTo>
                    <a:cubicBezTo>
                      <a:pt x="435" y="204"/>
                      <a:pt x="460" y="220"/>
                      <a:pt x="480" y="240"/>
                    </a:cubicBezTo>
                    <a:cubicBezTo>
                      <a:pt x="500" y="263"/>
                      <a:pt x="517" y="288"/>
                      <a:pt x="528" y="319"/>
                    </a:cubicBezTo>
                    <a:cubicBezTo>
                      <a:pt x="539" y="350"/>
                      <a:pt x="545" y="387"/>
                      <a:pt x="545" y="429"/>
                    </a:cubicBezTo>
                    <a:cubicBezTo>
                      <a:pt x="545" y="472"/>
                      <a:pt x="539" y="511"/>
                      <a:pt x="525" y="542"/>
                    </a:cubicBezTo>
                    <a:cubicBezTo>
                      <a:pt x="514" y="576"/>
                      <a:pt x="494" y="604"/>
                      <a:pt x="474" y="627"/>
                    </a:cubicBezTo>
                    <a:cubicBezTo>
                      <a:pt x="452" y="649"/>
                      <a:pt x="427" y="666"/>
                      <a:pt x="398" y="680"/>
                    </a:cubicBezTo>
                    <a:cubicBezTo>
                      <a:pt x="370" y="695"/>
                      <a:pt x="331" y="700"/>
                      <a:pt x="297" y="700"/>
                    </a:cubicBezTo>
                    <a:cubicBezTo>
                      <a:pt x="268" y="700"/>
                      <a:pt x="243" y="695"/>
                      <a:pt x="218" y="686"/>
                    </a:cubicBezTo>
                    <a:close/>
                    <a:moveTo>
                      <a:pt x="802" y="565"/>
                    </a:moveTo>
                    <a:cubicBezTo>
                      <a:pt x="822" y="590"/>
                      <a:pt x="851" y="601"/>
                      <a:pt x="887" y="601"/>
                    </a:cubicBezTo>
                    <a:cubicBezTo>
                      <a:pt x="924" y="601"/>
                      <a:pt x="951" y="590"/>
                      <a:pt x="971" y="565"/>
                    </a:cubicBezTo>
                    <a:cubicBezTo>
                      <a:pt x="991" y="539"/>
                      <a:pt x="999" y="497"/>
                      <a:pt x="999" y="438"/>
                    </a:cubicBezTo>
                    <a:cubicBezTo>
                      <a:pt x="999" y="407"/>
                      <a:pt x="997" y="382"/>
                      <a:pt x="991" y="362"/>
                    </a:cubicBezTo>
                    <a:cubicBezTo>
                      <a:pt x="985" y="343"/>
                      <a:pt x="980" y="325"/>
                      <a:pt x="968" y="314"/>
                    </a:cubicBezTo>
                    <a:cubicBezTo>
                      <a:pt x="960" y="302"/>
                      <a:pt x="946" y="291"/>
                      <a:pt x="932" y="288"/>
                    </a:cubicBezTo>
                    <a:cubicBezTo>
                      <a:pt x="918" y="283"/>
                      <a:pt x="901" y="280"/>
                      <a:pt x="884" y="280"/>
                    </a:cubicBezTo>
                    <a:cubicBezTo>
                      <a:pt x="844" y="280"/>
                      <a:pt x="816" y="291"/>
                      <a:pt x="799" y="316"/>
                    </a:cubicBezTo>
                    <a:cubicBezTo>
                      <a:pt x="779" y="336"/>
                      <a:pt x="771" y="378"/>
                      <a:pt x="771" y="438"/>
                    </a:cubicBezTo>
                    <a:cubicBezTo>
                      <a:pt x="771" y="497"/>
                      <a:pt x="782" y="539"/>
                      <a:pt x="802" y="565"/>
                    </a:cubicBezTo>
                    <a:close/>
                    <a:moveTo>
                      <a:pt x="681" y="243"/>
                    </a:moveTo>
                    <a:cubicBezTo>
                      <a:pt x="728" y="198"/>
                      <a:pt x="796" y="178"/>
                      <a:pt x="884" y="178"/>
                    </a:cubicBezTo>
                    <a:cubicBezTo>
                      <a:pt x="971" y="178"/>
                      <a:pt x="1039" y="201"/>
                      <a:pt x="1084" y="243"/>
                    </a:cubicBezTo>
                    <a:cubicBezTo>
                      <a:pt x="1132" y="288"/>
                      <a:pt x="1155" y="353"/>
                      <a:pt x="1155" y="438"/>
                    </a:cubicBezTo>
                    <a:cubicBezTo>
                      <a:pt x="1155" y="525"/>
                      <a:pt x="1132" y="590"/>
                      <a:pt x="1084" y="635"/>
                    </a:cubicBezTo>
                    <a:cubicBezTo>
                      <a:pt x="1036" y="680"/>
                      <a:pt x="968" y="703"/>
                      <a:pt x="881" y="703"/>
                    </a:cubicBezTo>
                    <a:cubicBezTo>
                      <a:pt x="796" y="703"/>
                      <a:pt x="728" y="680"/>
                      <a:pt x="681" y="635"/>
                    </a:cubicBezTo>
                    <a:cubicBezTo>
                      <a:pt x="635" y="590"/>
                      <a:pt x="610" y="523"/>
                      <a:pt x="610" y="438"/>
                    </a:cubicBezTo>
                    <a:cubicBezTo>
                      <a:pt x="610" y="354"/>
                      <a:pt x="633" y="288"/>
                      <a:pt x="681" y="243"/>
                    </a:cubicBezTo>
                    <a:close/>
                    <a:moveTo>
                      <a:pt x="1530" y="590"/>
                    </a:moveTo>
                    <a:cubicBezTo>
                      <a:pt x="1544" y="582"/>
                      <a:pt x="1550" y="570"/>
                      <a:pt x="1550" y="556"/>
                    </a:cubicBezTo>
                    <a:cubicBezTo>
                      <a:pt x="1550" y="548"/>
                      <a:pt x="1547" y="542"/>
                      <a:pt x="1544" y="537"/>
                    </a:cubicBezTo>
                    <a:cubicBezTo>
                      <a:pt x="1541" y="531"/>
                      <a:pt x="1533" y="525"/>
                      <a:pt x="1524" y="522"/>
                    </a:cubicBezTo>
                    <a:cubicBezTo>
                      <a:pt x="1516" y="520"/>
                      <a:pt x="1502" y="514"/>
                      <a:pt x="1488" y="511"/>
                    </a:cubicBezTo>
                    <a:cubicBezTo>
                      <a:pt x="1471" y="508"/>
                      <a:pt x="1454" y="503"/>
                      <a:pt x="1428" y="497"/>
                    </a:cubicBezTo>
                    <a:cubicBezTo>
                      <a:pt x="1403" y="491"/>
                      <a:pt x="1381" y="486"/>
                      <a:pt x="1358" y="477"/>
                    </a:cubicBezTo>
                    <a:cubicBezTo>
                      <a:pt x="1336" y="469"/>
                      <a:pt x="1315" y="460"/>
                      <a:pt x="1299" y="446"/>
                    </a:cubicBezTo>
                    <a:cubicBezTo>
                      <a:pt x="1282" y="435"/>
                      <a:pt x="1267" y="418"/>
                      <a:pt x="1256" y="401"/>
                    </a:cubicBezTo>
                    <a:cubicBezTo>
                      <a:pt x="1245" y="384"/>
                      <a:pt x="1242" y="362"/>
                      <a:pt x="1242" y="336"/>
                    </a:cubicBezTo>
                    <a:cubicBezTo>
                      <a:pt x="1242" y="291"/>
                      <a:pt x="1263" y="251"/>
                      <a:pt x="1299" y="223"/>
                    </a:cubicBezTo>
                    <a:cubicBezTo>
                      <a:pt x="1336" y="195"/>
                      <a:pt x="1394" y="181"/>
                      <a:pt x="1471" y="181"/>
                    </a:cubicBezTo>
                    <a:cubicBezTo>
                      <a:pt x="1538" y="181"/>
                      <a:pt x="1592" y="195"/>
                      <a:pt x="1632" y="220"/>
                    </a:cubicBezTo>
                    <a:cubicBezTo>
                      <a:pt x="1674" y="246"/>
                      <a:pt x="1696" y="285"/>
                      <a:pt x="1708" y="333"/>
                    </a:cubicBezTo>
                    <a:lnTo>
                      <a:pt x="1553" y="333"/>
                    </a:lnTo>
                    <a:cubicBezTo>
                      <a:pt x="1550" y="319"/>
                      <a:pt x="1541" y="306"/>
                      <a:pt x="1527" y="297"/>
                    </a:cubicBezTo>
                    <a:cubicBezTo>
                      <a:pt x="1513" y="289"/>
                      <a:pt x="1493" y="283"/>
                      <a:pt x="1468" y="283"/>
                    </a:cubicBezTo>
                    <a:cubicBezTo>
                      <a:pt x="1442" y="283"/>
                      <a:pt x="1426" y="285"/>
                      <a:pt x="1414" y="294"/>
                    </a:cubicBezTo>
                    <a:cubicBezTo>
                      <a:pt x="1403" y="302"/>
                      <a:pt x="1397" y="311"/>
                      <a:pt x="1397" y="325"/>
                    </a:cubicBezTo>
                    <a:cubicBezTo>
                      <a:pt x="1397" y="331"/>
                      <a:pt x="1400" y="339"/>
                      <a:pt x="1403" y="342"/>
                    </a:cubicBezTo>
                    <a:cubicBezTo>
                      <a:pt x="1406" y="347"/>
                      <a:pt x="1412" y="350"/>
                      <a:pt x="1420" y="356"/>
                    </a:cubicBezTo>
                    <a:cubicBezTo>
                      <a:pt x="1429" y="362"/>
                      <a:pt x="1440" y="364"/>
                      <a:pt x="1454" y="370"/>
                    </a:cubicBezTo>
                    <a:cubicBezTo>
                      <a:pt x="1468" y="373"/>
                      <a:pt x="1485" y="378"/>
                      <a:pt x="1507" y="384"/>
                    </a:cubicBezTo>
                    <a:cubicBezTo>
                      <a:pt x="1530" y="390"/>
                      <a:pt x="1555" y="395"/>
                      <a:pt x="1581" y="404"/>
                    </a:cubicBezTo>
                    <a:cubicBezTo>
                      <a:pt x="1606" y="410"/>
                      <a:pt x="1627" y="421"/>
                      <a:pt x="1646" y="432"/>
                    </a:cubicBezTo>
                    <a:cubicBezTo>
                      <a:pt x="1666" y="443"/>
                      <a:pt x="1683" y="458"/>
                      <a:pt x="1694" y="474"/>
                    </a:cubicBezTo>
                    <a:cubicBezTo>
                      <a:pt x="1706" y="491"/>
                      <a:pt x="1713" y="514"/>
                      <a:pt x="1713" y="542"/>
                    </a:cubicBezTo>
                    <a:cubicBezTo>
                      <a:pt x="1713" y="568"/>
                      <a:pt x="1708" y="590"/>
                      <a:pt x="1699" y="610"/>
                    </a:cubicBezTo>
                    <a:cubicBezTo>
                      <a:pt x="1688" y="630"/>
                      <a:pt x="1674" y="647"/>
                      <a:pt x="1654" y="664"/>
                    </a:cubicBezTo>
                    <a:cubicBezTo>
                      <a:pt x="1634" y="678"/>
                      <a:pt x="1609" y="689"/>
                      <a:pt x="1578" y="697"/>
                    </a:cubicBezTo>
                    <a:cubicBezTo>
                      <a:pt x="1547" y="706"/>
                      <a:pt x="1513" y="709"/>
                      <a:pt x="1471" y="709"/>
                    </a:cubicBezTo>
                    <a:cubicBezTo>
                      <a:pt x="1400" y="709"/>
                      <a:pt x="1344" y="695"/>
                      <a:pt x="1301" y="666"/>
                    </a:cubicBezTo>
                    <a:cubicBezTo>
                      <a:pt x="1259" y="638"/>
                      <a:pt x="1234" y="601"/>
                      <a:pt x="1225" y="553"/>
                    </a:cubicBezTo>
                    <a:lnTo>
                      <a:pt x="1380" y="553"/>
                    </a:lnTo>
                    <a:cubicBezTo>
                      <a:pt x="1383" y="570"/>
                      <a:pt x="1394" y="582"/>
                      <a:pt x="1409" y="593"/>
                    </a:cubicBezTo>
                    <a:cubicBezTo>
                      <a:pt x="1420" y="596"/>
                      <a:pt x="1440" y="601"/>
                      <a:pt x="1462" y="601"/>
                    </a:cubicBezTo>
                    <a:cubicBezTo>
                      <a:pt x="1493" y="601"/>
                      <a:pt x="1516" y="599"/>
                      <a:pt x="1530" y="590"/>
                    </a:cubicBezTo>
                    <a:close/>
                    <a:moveTo>
                      <a:pt x="2075" y="590"/>
                    </a:moveTo>
                    <a:cubicBezTo>
                      <a:pt x="2089" y="582"/>
                      <a:pt x="2094" y="570"/>
                      <a:pt x="2094" y="556"/>
                    </a:cubicBezTo>
                    <a:cubicBezTo>
                      <a:pt x="2094" y="548"/>
                      <a:pt x="2092" y="542"/>
                      <a:pt x="2089" y="537"/>
                    </a:cubicBezTo>
                    <a:cubicBezTo>
                      <a:pt x="2086" y="531"/>
                      <a:pt x="2078" y="525"/>
                      <a:pt x="2069" y="522"/>
                    </a:cubicBezTo>
                    <a:cubicBezTo>
                      <a:pt x="2061" y="520"/>
                      <a:pt x="2046" y="514"/>
                      <a:pt x="2032" y="511"/>
                    </a:cubicBezTo>
                    <a:cubicBezTo>
                      <a:pt x="2015" y="508"/>
                      <a:pt x="1998" y="503"/>
                      <a:pt x="1973" y="497"/>
                    </a:cubicBezTo>
                    <a:cubicBezTo>
                      <a:pt x="1948" y="491"/>
                      <a:pt x="1925" y="486"/>
                      <a:pt x="1902" y="477"/>
                    </a:cubicBezTo>
                    <a:cubicBezTo>
                      <a:pt x="1880" y="469"/>
                      <a:pt x="1860" y="460"/>
                      <a:pt x="1843" y="446"/>
                    </a:cubicBezTo>
                    <a:cubicBezTo>
                      <a:pt x="1826" y="435"/>
                      <a:pt x="1812" y="418"/>
                      <a:pt x="1801" y="401"/>
                    </a:cubicBezTo>
                    <a:cubicBezTo>
                      <a:pt x="1790" y="384"/>
                      <a:pt x="1787" y="362"/>
                      <a:pt x="1787" y="336"/>
                    </a:cubicBezTo>
                    <a:cubicBezTo>
                      <a:pt x="1787" y="291"/>
                      <a:pt x="1807" y="251"/>
                      <a:pt x="1843" y="223"/>
                    </a:cubicBezTo>
                    <a:cubicBezTo>
                      <a:pt x="1880" y="195"/>
                      <a:pt x="1939" y="181"/>
                      <a:pt x="2015" y="181"/>
                    </a:cubicBezTo>
                    <a:cubicBezTo>
                      <a:pt x="2083" y="181"/>
                      <a:pt x="2137" y="195"/>
                      <a:pt x="2176" y="220"/>
                    </a:cubicBezTo>
                    <a:cubicBezTo>
                      <a:pt x="2219" y="246"/>
                      <a:pt x="2241" y="285"/>
                      <a:pt x="2252" y="333"/>
                    </a:cubicBezTo>
                    <a:lnTo>
                      <a:pt x="2097" y="333"/>
                    </a:lnTo>
                    <a:cubicBezTo>
                      <a:pt x="2094" y="319"/>
                      <a:pt x="2086" y="306"/>
                      <a:pt x="2072" y="297"/>
                    </a:cubicBezTo>
                    <a:cubicBezTo>
                      <a:pt x="2058" y="289"/>
                      <a:pt x="2038" y="283"/>
                      <a:pt x="2013" y="283"/>
                    </a:cubicBezTo>
                    <a:cubicBezTo>
                      <a:pt x="1987" y="283"/>
                      <a:pt x="1970" y="285"/>
                      <a:pt x="1959" y="294"/>
                    </a:cubicBezTo>
                    <a:cubicBezTo>
                      <a:pt x="1948" y="302"/>
                      <a:pt x="1942" y="311"/>
                      <a:pt x="1942" y="325"/>
                    </a:cubicBezTo>
                    <a:cubicBezTo>
                      <a:pt x="1942" y="331"/>
                      <a:pt x="1945" y="339"/>
                      <a:pt x="1948" y="342"/>
                    </a:cubicBezTo>
                    <a:cubicBezTo>
                      <a:pt x="1950" y="347"/>
                      <a:pt x="1957" y="350"/>
                      <a:pt x="1965" y="356"/>
                    </a:cubicBezTo>
                    <a:cubicBezTo>
                      <a:pt x="1974" y="362"/>
                      <a:pt x="1984" y="364"/>
                      <a:pt x="1998" y="370"/>
                    </a:cubicBezTo>
                    <a:cubicBezTo>
                      <a:pt x="2013" y="373"/>
                      <a:pt x="2029" y="378"/>
                      <a:pt x="2052" y="384"/>
                    </a:cubicBezTo>
                    <a:cubicBezTo>
                      <a:pt x="2075" y="390"/>
                      <a:pt x="2100" y="395"/>
                      <a:pt x="2123" y="404"/>
                    </a:cubicBezTo>
                    <a:cubicBezTo>
                      <a:pt x="2148" y="410"/>
                      <a:pt x="2168" y="421"/>
                      <a:pt x="2187" y="432"/>
                    </a:cubicBezTo>
                    <a:cubicBezTo>
                      <a:pt x="2207" y="443"/>
                      <a:pt x="2224" y="458"/>
                      <a:pt x="2235" y="474"/>
                    </a:cubicBezTo>
                    <a:cubicBezTo>
                      <a:pt x="2247" y="491"/>
                      <a:pt x="2255" y="514"/>
                      <a:pt x="2255" y="542"/>
                    </a:cubicBezTo>
                    <a:cubicBezTo>
                      <a:pt x="2255" y="568"/>
                      <a:pt x="2250" y="590"/>
                      <a:pt x="2241" y="610"/>
                    </a:cubicBezTo>
                    <a:cubicBezTo>
                      <a:pt x="2230" y="630"/>
                      <a:pt x="2216" y="647"/>
                      <a:pt x="2196" y="664"/>
                    </a:cubicBezTo>
                    <a:cubicBezTo>
                      <a:pt x="2176" y="678"/>
                      <a:pt x="2151" y="689"/>
                      <a:pt x="2120" y="697"/>
                    </a:cubicBezTo>
                    <a:cubicBezTo>
                      <a:pt x="2089" y="706"/>
                      <a:pt x="2055" y="709"/>
                      <a:pt x="2013" y="709"/>
                    </a:cubicBezTo>
                    <a:cubicBezTo>
                      <a:pt x="1942" y="709"/>
                      <a:pt x="1886" y="695"/>
                      <a:pt x="1843" y="666"/>
                    </a:cubicBezTo>
                    <a:cubicBezTo>
                      <a:pt x="1801" y="638"/>
                      <a:pt x="1775" y="601"/>
                      <a:pt x="1767" y="553"/>
                    </a:cubicBezTo>
                    <a:lnTo>
                      <a:pt x="1922" y="553"/>
                    </a:lnTo>
                    <a:cubicBezTo>
                      <a:pt x="1925" y="570"/>
                      <a:pt x="1936" y="582"/>
                      <a:pt x="1950" y="593"/>
                    </a:cubicBezTo>
                    <a:cubicBezTo>
                      <a:pt x="1962" y="596"/>
                      <a:pt x="1981" y="601"/>
                      <a:pt x="2007" y="601"/>
                    </a:cubicBezTo>
                    <a:cubicBezTo>
                      <a:pt x="2038" y="601"/>
                      <a:pt x="2060" y="599"/>
                      <a:pt x="2075" y="590"/>
                    </a:cubicBezTo>
                    <a:close/>
                    <a:moveTo>
                      <a:pt x="2340" y="189"/>
                    </a:moveTo>
                    <a:lnTo>
                      <a:pt x="2495" y="189"/>
                    </a:lnTo>
                    <a:lnTo>
                      <a:pt x="2495" y="686"/>
                    </a:lnTo>
                    <a:lnTo>
                      <a:pt x="2340" y="686"/>
                    </a:lnTo>
                    <a:lnTo>
                      <a:pt x="2340" y="189"/>
                    </a:lnTo>
                    <a:close/>
                    <a:moveTo>
                      <a:pt x="2334" y="0"/>
                    </a:moveTo>
                    <a:lnTo>
                      <a:pt x="2501" y="0"/>
                    </a:lnTo>
                    <a:lnTo>
                      <a:pt x="2501" y="127"/>
                    </a:lnTo>
                    <a:lnTo>
                      <a:pt x="2334" y="127"/>
                    </a:lnTo>
                    <a:lnTo>
                      <a:pt x="2334" y="0"/>
                    </a:lnTo>
                    <a:close/>
                    <a:moveTo>
                      <a:pt x="2958" y="319"/>
                    </a:moveTo>
                    <a:cubicBezTo>
                      <a:pt x="2938" y="297"/>
                      <a:pt x="2910" y="285"/>
                      <a:pt x="2873" y="285"/>
                    </a:cubicBezTo>
                    <a:cubicBezTo>
                      <a:pt x="2839" y="285"/>
                      <a:pt x="2808" y="297"/>
                      <a:pt x="2786" y="322"/>
                    </a:cubicBezTo>
                    <a:cubicBezTo>
                      <a:pt x="2763" y="347"/>
                      <a:pt x="2752" y="384"/>
                      <a:pt x="2752" y="435"/>
                    </a:cubicBezTo>
                    <a:cubicBezTo>
                      <a:pt x="2752" y="466"/>
                      <a:pt x="2755" y="491"/>
                      <a:pt x="2760" y="511"/>
                    </a:cubicBezTo>
                    <a:cubicBezTo>
                      <a:pt x="2766" y="531"/>
                      <a:pt x="2775" y="548"/>
                      <a:pt x="2786" y="559"/>
                    </a:cubicBezTo>
                    <a:cubicBezTo>
                      <a:pt x="2798" y="570"/>
                      <a:pt x="2808" y="582"/>
                      <a:pt x="2822" y="584"/>
                    </a:cubicBezTo>
                    <a:cubicBezTo>
                      <a:pt x="2837" y="590"/>
                      <a:pt x="2851" y="593"/>
                      <a:pt x="2868" y="593"/>
                    </a:cubicBezTo>
                    <a:cubicBezTo>
                      <a:pt x="2901" y="593"/>
                      <a:pt x="2933" y="579"/>
                      <a:pt x="2955" y="553"/>
                    </a:cubicBezTo>
                    <a:cubicBezTo>
                      <a:pt x="2978" y="528"/>
                      <a:pt x="2989" y="489"/>
                      <a:pt x="2989" y="435"/>
                    </a:cubicBezTo>
                    <a:cubicBezTo>
                      <a:pt x="2989" y="381"/>
                      <a:pt x="2978" y="342"/>
                      <a:pt x="2958" y="319"/>
                    </a:cubicBezTo>
                    <a:close/>
                    <a:moveTo>
                      <a:pt x="2605" y="0"/>
                    </a:moveTo>
                    <a:lnTo>
                      <a:pt x="2760" y="0"/>
                    </a:lnTo>
                    <a:lnTo>
                      <a:pt x="2760" y="237"/>
                    </a:lnTo>
                    <a:cubicBezTo>
                      <a:pt x="2780" y="218"/>
                      <a:pt x="2800" y="204"/>
                      <a:pt x="2828" y="192"/>
                    </a:cubicBezTo>
                    <a:cubicBezTo>
                      <a:pt x="2853" y="181"/>
                      <a:pt x="2885" y="175"/>
                      <a:pt x="2918" y="175"/>
                    </a:cubicBezTo>
                    <a:cubicBezTo>
                      <a:pt x="2952" y="175"/>
                      <a:pt x="2983" y="181"/>
                      <a:pt x="3012" y="189"/>
                    </a:cubicBezTo>
                    <a:cubicBezTo>
                      <a:pt x="3040" y="201"/>
                      <a:pt x="3065" y="216"/>
                      <a:pt x="3085" y="235"/>
                    </a:cubicBezTo>
                    <a:cubicBezTo>
                      <a:pt x="3105" y="255"/>
                      <a:pt x="3122" y="280"/>
                      <a:pt x="3133" y="311"/>
                    </a:cubicBezTo>
                    <a:cubicBezTo>
                      <a:pt x="3144" y="342"/>
                      <a:pt x="3150" y="378"/>
                      <a:pt x="3150" y="418"/>
                    </a:cubicBezTo>
                    <a:cubicBezTo>
                      <a:pt x="3150" y="463"/>
                      <a:pt x="3144" y="503"/>
                      <a:pt x="3130" y="539"/>
                    </a:cubicBezTo>
                    <a:cubicBezTo>
                      <a:pt x="3119" y="573"/>
                      <a:pt x="3102" y="605"/>
                      <a:pt x="3079" y="627"/>
                    </a:cubicBezTo>
                    <a:cubicBezTo>
                      <a:pt x="3057" y="650"/>
                      <a:pt x="3031" y="669"/>
                      <a:pt x="3003" y="680"/>
                    </a:cubicBezTo>
                    <a:cubicBezTo>
                      <a:pt x="2972" y="692"/>
                      <a:pt x="2941" y="697"/>
                      <a:pt x="2907" y="697"/>
                    </a:cubicBezTo>
                    <a:cubicBezTo>
                      <a:pt x="2876" y="697"/>
                      <a:pt x="2848" y="692"/>
                      <a:pt x="2822" y="680"/>
                    </a:cubicBezTo>
                    <a:cubicBezTo>
                      <a:pt x="2797" y="669"/>
                      <a:pt x="2774" y="652"/>
                      <a:pt x="2758" y="632"/>
                    </a:cubicBezTo>
                    <a:lnTo>
                      <a:pt x="2732" y="683"/>
                    </a:lnTo>
                    <a:lnTo>
                      <a:pt x="2605" y="683"/>
                    </a:lnTo>
                    <a:lnTo>
                      <a:pt x="2605" y="0"/>
                    </a:lnTo>
                    <a:close/>
                    <a:moveTo>
                      <a:pt x="3390" y="686"/>
                    </a:moveTo>
                    <a:lnTo>
                      <a:pt x="3234" y="686"/>
                    </a:lnTo>
                    <a:lnTo>
                      <a:pt x="3234" y="0"/>
                    </a:lnTo>
                    <a:lnTo>
                      <a:pt x="3390" y="0"/>
                    </a:lnTo>
                    <a:lnTo>
                      <a:pt x="3390" y="686"/>
                    </a:lnTo>
                    <a:close/>
                    <a:moveTo>
                      <a:pt x="3669" y="299"/>
                    </a:moveTo>
                    <a:cubicBezTo>
                      <a:pt x="3649" y="316"/>
                      <a:pt x="3638" y="347"/>
                      <a:pt x="3635" y="390"/>
                    </a:cubicBezTo>
                    <a:lnTo>
                      <a:pt x="3852" y="390"/>
                    </a:lnTo>
                    <a:cubicBezTo>
                      <a:pt x="3850" y="347"/>
                      <a:pt x="3841" y="316"/>
                      <a:pt x="3821" y="299"/>
                    </a:cubicBezTo>
                    <a:cubicBezTo>
                      <a:pt x="3802" y="280"/>
                      <a:pt x="3776" y="271"/>
                      <a:pt x="3742" y="271"/>
                    </a:cubicBezTo>
                    <a:cubicBezTo>
                      <a:pt x="3711" y="271"/>
                      <a:pt x="3689" y="280"/>
                      <a:pt x="3669" y="299"/>
                    </a:cubicBezTo>
                    <a:close/>
                    <a:moveTo>
                      <a:pt x="4008" y="542"/>
                    </a:moveTo>
                    <a:cubicBezTo>
                      <a:pt x="4007" y="543"/>
                      <a:pt x="4007" y="544"/>
                      <a:pt x="4007" y="545"/>
                    </a:cubicBezTo>
                    <a:lnTo>
                      <a:pt x="4008" y="545"/>
                    </a:lnTo>
                    <a:lnTo>
                      <a:pt x="4008" y="542"/>
                    </a:lnTo>
                    <a:close/>
                    <a:moveTo>
                      <a:pt x="3979" y="604"/>
                    </a:moveTo>
                    <a:cubicBezTo>
                      <a:pt x="3968" y="624"/>
                      <a:pt x="3951" y="641"/>
                      <a:pt x="3929" y="655"/>
                    </a:cubicBezTo>
                    <a:cubicBezTo>
                      <a:pt x="3909" y="669"/>
                      <a:pt x="3884" y="680"/>
                      <a:pt x="3852" y="689"/>
                    </a:cubicBezTo>
                    <a:cubicBezTo>
                      <a:pt x="3824" y="697"/>
                      <a:pt x="3790" y="700"/>
                      <a:pt x="3751" y="700"/>
                    </a:cubicBezTo>
                    <a:cubicBezTo>
                      <a:pt x="3711" y="700"/>
                      <a:pt x="3675" y="695"/>
                      <a:pt x="3641" y="683"/>
                    </a:cubicBezTo>
                    <a:cubicBezTo>
                      <a:pt x="3607" y="672"/>
                      <a:pt x="3579" y="655"/>
                      <a:pt x="3556" y="632"/>
                    </a:cubicBezTo>
                    <a:cubicBezTo>
                      <a:pt x="3534" y="610"/>
                      <a:pt x="3514" y="582"/>
                      <a:pt x="3500" y="551"/>
                    </a:cubicBezTo>
                    <a:cubicBezTo>
                      <a:pt x="3486" y="520"/>
                      <a:pt x="3480" y="480"/>
                      <a:pt x="3480" y="441"/>
                    </a:cubicBezTo>
                    <a:cubicBezTo>
                      <a:pt x="3480" y="398"/>
                      <a:pt x="3486" y="362"/>
                      <a:pt x="3500" y="328"/>
                    </a:cubicBezTo>
                    <a:cubicBezTo>
                      <a:pt x="3511" y="294"/>
                      <a:pt x="3531" y="268"/>
                      <a:pt x="3553" y="246"/>
                    </a:cubicBezTo>
                    <a:cubicBezTo>
                      <a:pt x="3576" y="223"/>
                      <a:pt x="3604" y="206"/>
                      <a:pt x="3638" y="195"/>
                    </a:cubicBezTo>
                    <a:cubicBezTo>
                      <a:pt x="3672" y="184"/>
                      <a:pt x="3709" y="178"/>
                      <a:pt x="3748" y="178"/>
                    </a:cubicBezTo>
                    <a:cubicBezTo>
                      <a:pt x="3790" y="178"/>
                      <a:pt x="3827" y="184"/>
                      <a:pt x="3858" y="195"/>
                    </a:cubicBezTo>
                    <a:cubicBezTo>
                      <a:pt x="3892" y="206"/>
                      <a:pt x="3921" y="226"/>
                      <a:pt x="3943" y="251"/>
                    </a:cubicBezTo>
                    <a:cubicBezTo>
                      <a:pt x="3966" y="277"/>
                      <a:pt x="3982" y="308"/>
                      <a:pt x="3996" y="345"/>
                    </a:cubicBezTo>
                    <a:cubicBezTo>
                      <a:pt x="4008" y="381"/>
                      <a:pt x="4016" y="426"/>
                      <a:pt x="4016" y="477"/>
                    </a:cubicBezTo>
                    <a:lnTo>
                      <a:pt x="3641" y="477"/>
                    </a:lnTo>
                    <a:cubicBezTo>
                      <a:pt x="3646" y="522"/>
                      <a:pt x="3661" y="553"/>
                      <a:pt x="3680" y="570"/>
                    </a:cubicBezTo>
                    <a:cubicBezTo>
                      <a:pt x="3703" y="590"/>
                      <a:pt x="3728" y="599"/>
                      <a:pt x="3762" y="599"/>
                    </a:cubicBezTo>
                    <a:cubicBezTo>
                      <a:pt x="3788" y="599"/>
                      <a:pt x="3807" y="593"/>
                      <a:pt x="3821" y="584"/>
                    </a:cubicBezTo>
                    <a:cubicBezTo>
                      <a:pt x="3836" y="576"/>
                      <a:pt x="3847" y="562"/>
                      <a:pt x="3852" y="545"/>
                    </a:cubicBezTo>
                    <a:lnTo>
                      <a:pt x="4007" y="545"/>
                    </a:lnTo>
                    <a:cubicBezTo>
                      <a:pt x="4001" y="567"/>
                      <a:pt x="3993" y="588"/>
                      <a:pt x="3979" y="6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67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446958"/>
            <a:ext cx="8296421" cy="513723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marR="0" indent="0" algn="l" defTabSz="684213" rtl="0" eaLnBrk="1" fontAlgn="base" latinLnBrk="0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tabLst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tabLst/>
              <a:defRPr/>
            </a:pPr>
            <a:r>
              <a:rPr lang="en-GB"/>
              <a:t>Speaker Name</a:t>
            </a:r>
            <a:endParaRPr lang="en-US"/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3292" y="4702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0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721288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149802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6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529AE-931F-6E42-8FA6-4951ABB8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41451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422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98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7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6517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2898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3487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17495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78173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8771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097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8462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4843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5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4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79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83.xml"/><Relationship Id="rId8" Type="http://schemas.openxmlformats.org/officeDocument/2006/relationships/slideLayout" Target="../slideLayouts/slideLayout43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26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5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Relationship Id="rId27" Type="http://schemas.openxmlformats.org/officeDocument/2006/relationships/slideLayout" Target="../slideLayouts/slideLayout1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53" r:id="rId2"/>
    <p:sldLayoutId id="2147483876" r:id="rId3"/>
    <p:sldLayoutId id="2147484013" r:id="rId4"/>
    <p:sldLayoutId id="2147483982" r:id="rId5"/>
    <p:sldLayoutId id="2147484014" r:id="rId6"/>
    <p:sldLayoutId id="2147483978" r:id="rId7"/>
    <p:sldLayoutId id="2147483979" r:id="rId8"/>
    <p:sldLayoutId id="2147483980" r:id="rId9"/>
    <p:sldLayoutId id="2147483981" r:id="rId10"/>
    <p:sldLayoutId id="2147483879" r:id="rId11"/>
    <p:sldLayoutId id="2147483976" r:id="rId12"/>
    <p:sldLayoutId id="2147483885" r:id="rId13"/>
    <p:sldLayoutId id="2147484011" r:id="rId14"/>
    <p:sldLayoutId id="2147484017" r:id="rId15"/>
    <p:sldLayoutId id="2147483985" r:id="rId16"/>
    <p:sldLayoutId id="2147483986" r:id="rId17"/>
    <p:sldLayoutId id="2147483969" r:id="rId18"/>
    <p:sldLayoutId id="2147484015" r:id="rId19"/>
    <p:sldLayoutId id="2147484018" r:id="rId20"/>
    <p:sldLayoutId id="2147483968" r:id="rId21"/>
    <p:sldLayoutId id="2147483973" r:id="rId22"/>
    <p:sldLayoutId id="2147483967" r:id="rId23"/>
    <p:sldLayoutId id="2147483970" r:id="rId24"/>
    <p:sldLayoutId id="2147483987" r:id="rId25"/>
    <p:sldLayoutId id="2147484019" r:id="rId26"/>
    <p:sldLayoutId id="2147484020" r:id="rId27"/>
    <p:sldLayoutId id="2147483983" r:id="rId28"/>
    <p:sldLayoutId id="2147483971" r:id="rId29"/>
    <p:sldLayoutId id="2147483972" r:id="rId30"/>
    <p:sldLayoutId id="2147483897" r:id="rId31"/>
    <p:sldLayoutId id="2147484016" r:id="rId32"/>
    <p:sldLayoutId id="2147484054" r:id="rId33"/>
    <p:sldLayoutId id="2147484055" r:id="rId34"/>
    <p:sldLayoutId id="214748410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724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  <p:sldLayoutId id="2147484075" r:id="rId19"/>
    <p:sldLayoutId id="2147484076" r:id="rId20"/>
    <p:sldLayoutId id="2147484077" r:id="rId21"/>
    <p:sldLayoutId id="2147484078" r:id="rId22"/>
    <p:sldLayoutId id="2147484079" r:id="rId23"/>
    <p:sldLayoutId id="2147484080" r:id="rId24"/>
    <p:sldLayoutId id="2147484081" r:id="rId25"/>
    <p:sldLayoutId id="2147484082" r:id="rId26"/>
    <p:sldLayoutId id="2147484083" r:id="rId27"/>
    <p:sldLayoutId id="2147484084" r:id="rId28"/>
    <p:sldLayoutId id="2147484085" r:id="rId29"/>
    <p:sldLayoutId id="2147484086" r:id="rId30"/>
    <p:sldLayoutId id="2147484087" r:id="rId31"/>
    <p:sldLayoutId id="2147484088" r:id="rId32"/>
    <p:sldLayoutId id="2147484089" r:id="rId33"/>
    <p:sldLayoutId id="2147484090" r:id="rId34"/>
    <p:sldLayoutId id="2147484091" r:id="rId35"/>
    <p:sldLayoutId id="2147484092" r:id="rId36"/>
    <p:sldLayoutId id="2147484093" r:id="rId37"/>
    <p:sldLayoutId id="2147484094" r:id="rId38"/>
    <p:sldLayoutId id="2147484095" r:id="rId39"/>
    <p:sldLayoutId id="2147484096" r:id="rId40"/>
    <p:sldLayoutId id="2147484097" r:id="rId41"/>
    <p:sldLayoutId id="2147484098" r:id="rId42"/>
    <p:sldLayoutId id="2147484099" r:id="rId43"/>
    <p:sldLayoutId id="2147484100" r:id="rId44"/>
    <p:sldLayoutId id="2147484101" r:id="rId45"/>
    <p:sldLayoutId id="2147484102" r:id="rId46"/>
    <p:sldLayoutId id="2147484103" r:id="rId47"/>
    <p:sldLayoutId id="2147484104" r:id="rId48"/>
    <p:sldLayoutId id="2147484106" r:id="rId49"/>
    <p:sldLayoutId id="2147484175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24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620">
          <p15:clr>
            <a:srgbClr val="F26B43"/>
          </p15:clr>
        </p15:guide>
        <p15:guide id="9" orient="horz" pos="50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84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993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7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24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620">
          <p15:clr>
            <a:srgbClr val="F26B43"/>
          </p15:clr>
        </p15:guide>
        <p15:guide id="9" orient="horz" pos="50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4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  <p:sldLayoutId id="2147484158" r:id="rId17"/>
    <p:sldLayoutId id="2147484159" r:id="rId18"/>
    <p:sldLayoutId id="2147484160" r:id="rId19"/>
    <p:sldLayoutId id="2147484161" r:id="rId20"/>
    <p:sldLayoutId id="2147484162" r:id="rId21"/>
    <p:sldLayoutId id="2147484163" r:id="rId22"/>
    <p:sldLayoutId id="2147484164" r:id="rId23"/>
    <p:sldLayoutId id="2147484165" r:id="rId24"/>
    <p:sldLayoutId id="2147484166" r:id="rId25"/>
    <p:sldLayoutId id="2147484167" r:id="rId26"/>
    <p:sldLayoutId id="2147484168" r:id="rId27"/>
    <p:sldLayoutId id="2147484169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3C1324-2F04-6341-BCF5-59283595DFC8}"/>
              </a:ext>
            </a:extLst>
          </p:cNvPr>
          <p:cNvSpPr txBox="1"/>
          <p:nvPr/>
        </p:nvSpPr>
        <p:spPr>
          <a:xfrm>
            <a:off x="171880" y="350634"/>
            <a:ext cx="412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Segoe UI" panose="020B0502040204020203" pitchFamily="34" charset="0"/>
                <a:cs typeface="Segoe UI" panose="020B0502040204020203" pitchFamily="34" charset="0"/>
              </a:rPr>
              <a:t>APJC DevNet Innovator 2021 Stage2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6080A6-BA9B-C547-9D78-781883004008}"/>
              </a:ext>
            </a:extLst>
          </p:cNvPr>
          <p:cNvGrpSpPr/>
          <p:nvPr/>
        </p:nvGrpSpPr>
        <p:grpSpPr>
          <a:xfrm>
            <a:off x="5791200" y="1470990"/>
            <a:ext cx="2252872" cy="2756452"/>
            <a:chOff x="4270515" y="4057326"/>
            <a:chExt cx="828261" cy="9525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BC93E3-2AAC-404A-8815-1AAF06C0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515" y="4057326"/>
              <a:ext cx="828261" cy="9525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F37EC3-4116-5040-893D-342AC78EABDF}"/>
                </a:ext>
              </a:extLst>
            </p:cNvPr>
            <p:cNvSpPr/>
            <p:nvPr/>
          </p:nvSpPr>
          <p:spPr>
            <a:xfrm>
              <a:off x="4638261" y="4329556"/>
              <a:ext cx="102704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R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717450-C935-D649-88D0-79D7ABB5C60B}"/>
                </a:ext>
              </a:extLst>
            </p:cNvPr>
            <p:cNvSpPr/>
            <p:nvPr/>
          </p:nvSpPr>
          <p:spPr>
            <a:xfrm>
              <a:off x="4740965" y="4554946"/>
              <a:ext cx="102704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R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70D33F-62E5-944F-B22A-E780D61683C5}"/>
                </a:ext>
              </a:extLst>
            </p:cNvPr>
            <p:cNvSpPr/>
            <p:nvPr/>
          </p:nvSpPr>
          <p:spPr>
            <a:xfrm>
              <a:off x="4412972" y="4558762"/>
              <a:ext cx="102704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R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82E90-40F7-7D4A-BAAA-6F4037E6534A}"/>
                </a:ext>
              </a:extLst>
            </p:cNvPr>
            <p:cNvSpPr/>
            <p:nvPr/>
          </p:nvSpPr>
          <p:spPr>
            <a:xfrm>
              <a:off x="4326833" y="4823317"/>
              <a:ext cx="102704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R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5BF907-6272-604A-ACF4-2EEA146F368E}"/>
                </a:ext>
              </a:extLst>
            </p:cNvPr>
            <p:cNvSpPr/>
            <p:nvPr/>
          </p:nvSpPr>
          <p:spPr>
            <a:xfrm>
              <a:off x="4615071" y="4855281"/>
              <a:ext cx="102704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R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B95DA-B154-AB4F-ACD5-2D737CEF0119}"/>
                </a:ext>
              </a:extLst>
            </p:cNvPr>
            <p:cNvSpPr txBox="1"/>
            <p:nvPr/>
          </p:nvSpPr>
          <p:spPr>
            <a:xfrm>
              <a:off x="4838335" y="4663073"/>
              <a:ext cx="118219" cy="113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KR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/>
                  <a:ea typeface="ＭＳ Ｐゴシック" charset="0"/>
                </a:rPr>
                <a:t>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DB20AD-D721-BA4B-A3C5-9BDAA3D0541A}"/>
                </a:ext>
              </a:extLst>
            </p:cNvPr>
            <p:cNvSpPr txBox="1"/>
            <p:nvPr/>
          </p:nvSpPr>
          <p:spPr>
            <a:xfrm>
              <a:off x="4556607" y="4110577"/>
              <a:ext cx="116928" cy="113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KR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/>
                  <a:ea typeface="ＭＳ Ｐゴシック" charset="0"/>
                </a:rPr>
                <a:t>F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F335A94-822C-2C4D-86D1-7E26C43163A5}"/>
              </a:ext>
            </a:extLst>
          </p:cNvPr>
          <p:cNvSpPr txBox="1"/>
          <p:nvPr/>
        </p:nvSpPr>
        <p:spPr>
          <a:xfrm>
            <a:off x="249660" y="1636322"/>
            <a:ext cx="49413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 milestones</a:t>
            </a:r>
          </a:p>
          <a:p>
            <a:r>
              <a:rPr lang="en-KR" sz="4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Planning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53FD-78D6-5940-A8BE-CE75416F99C2}"/>
              </a:ext>
            </a:extLst>
          </p:cNvPr>
          <p:cNvSpPr txBox="1"/>
          <p:nvPr/>
        </p:nvSpPr>
        <p:spPr>
          <a:xfrm>
            <a:off x="325278" y="3551563"/>
            <a:ext cx="364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>
                <a:latin typeface="+mn-lt"/>
              </a:rPr>
              <a:t>Team Name :</a:t>
            </a:r>
            <a:r>
              <a:rPr lang="en-US" b="1" dirty="0">
                <a:latin typeface="+mn-lt"/>
              </a:rPr>
              <a:t> Genpact Defenders</a:t>
            </a:r>
            <a:endParaRPr lang="en-KR" b="1" dirty="0">
              <a:latin typeface="+mn-lt"/>
            </a:endParaRPr>
          </a:p>
          <a:p>
            <a:r>
              <a:rPr lang="en-KR" b="1" dirty="0">
                <a:latin typeface="+mn-lt"/>
              </a:rPr>
              <a:t>Submission Date :  </a:t>
            </a:r>
            <a:r>
              <a:rPr lang="en-US" b="1" dirty="0">
                <a:latin typeface="+mn-lt"/>
              </a:rPr>
              <a:t>14</a:t>
            </a:r>
            <a:r>
              <a:rPr lang="en-US" b="1" baseline="30000" dirty="0">
                <a:latin typeface="+mn-lt"/>
              </a:rPr>
              <a:t>th</a:t>
            </a:r>
            <a:r>
              <a:rPr lang="en-US" b="1" dirty="0">
                <a:latin typeface="+mn-lt"/>
              </a:rPr>
              <a:t> May 2021</a:t>
            </a:r>
            <a:endParaRPr lang="en-K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220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D2497-860C-3240-8530-95163BDEC025}"/>
              </a:ext>
            </a:extLst>
          </p:cNvPr>
          <p:cNvGrpSpPr/>
          <p:nvPr/>
        </p:nvGrpSpPr>
        <p:grpSpPr>
          <a:xfrm>
            <a:off x="-105253" y="43691"/>
            <a:ext cx="9249253" cy="540220"/>
            <a:chOff x="-105255" y="65784"/>
            <a:chExt cx="9249253" cy="540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D59563-5F86-6A4A-A444-6FAF633B6C73}"/>
                </a:ext>
              </a:extLst>
            </p:cNvPr>
            <p:cNvSpPr/>
            <p:nvPr/>
          </p:nvSpPr>
          <p:spPr>
            <a:xfrm>
              <a:off x="-2" y="106775"/>
              <a:ext cx="9144000" cy="49922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Avenir Light" panose="020B0402020203020204" pitchFamily="34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C96A0E-7FEE-AA4D-9D94-0A98626711A0}"/>
                </a:ext>
              </a:extLst>
            </p:cNvPr>
            <p:cNvSpPr txBox="1"/>
            <p:nvPr/>
          </p:nvSpPr>
          <p:spPr>
            <a:xfrm>
              <a:off x="-2" y="226201"/>
              <a:ext cx="6366681" cy="2769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1" dirty="0">
                  <a:solidFill>
                    <a:schemeClr val="bg2"/>
                  </a:solidFill>
                  <a:latin typeface="Avenir Black"/>
                  <a:ea typeface="ＭＳ Ｐゴシック"/>
                  <a:cs typeface="Arial"/>
                </a:rPr>
                <a:t>Cisco APJC </a:t>
              </a:r>
              <a:r>
                <a:rPr lang="en-US" sz="1200" b="1" dirty="0" err="1">
                  <a:solidFill>
                    <a:schemeClr val="bg2"/>
                  </a:solidFill>
                  <a:latin typeface="Avenir Black"/>
                  <a:ea typeface="ＭＳ Ｐゴシック"/>
                  <a:cs typeface="Arial"/>
                </a:rPr>
                <a:t>DevNet</a:t>
              </a:r>
              <a:r>
                <a:rPr lang="en-US" sz="1200" b="1" dirty="0">
                  <a:solidFill>
                    <a:schemeClr val="bg2"/>
                  </a:solidFill>
                  <a:latin typeface="Avenir Black"/>
                  <a:ea typeface="ＭＳ Ｐゴシック"/>
                  <a:cs typeface="Arial"/>
                </a:rPr>
                <a:t> Innovators –Hackathon Plan Submission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F7531-E49A-154D-B1BB-16B3208959CE}"/>
                </a:ext>
              </a:extLst>
            </p:cNvPr>
            <p:cNvSpPr txBox="1"/>
            <p:nvPr/>
          </p:nvSpPr>
          <p:spPr>
            <a:xfrm>
              <a:off x="-105255" y="657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KR">
                <a:latin typeface="Avenir Light" panose="020B0402020203020204" pitchFamily="34" charset="77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3E673F4-DEB5-0F49-9315-E50F68E03835}"/>
              </a:ext>
            </a:extLst>
          </p:cNvPr>
          <p:cNvSpPr/>
          <p:nvPr/>
        </p:nvSpPr>
        <p:spPr>
          <a:xfrm>
            <a:off x="6110435" y="2901759"/>
            <a:ext cx="1472898" cy="1422734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CFC0D6-8D38-5940-895B-48D80D3F916A}"/>
              </a:ext>
            </a:extLst>
          </p:cNvPr>
          <p:cNvGrpSpPr/>
          <p:nvPr/>
        </p:nvGrpSpPr>
        <p:grpSpPr>
          <a:xfrm>
            <a:off x="790648" y="1258160"/>
            <a:ext cx="1952553" cy="933446"/>
            <a:chOff x="776897" y="928151"/>
            <a:chExt cx="1952553" cy="933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9D1AF8-8D7A-4C47-B5E9-C0C7F14598DE}"/>
                </a:ext>
              </a:extLst>
            </p:cNvPr>
            <p:cNvSpPr/>
            <p:nvPr/>
          </p:nvSpPr>
          <p:spPr>
            <a:xfrm>
              <a:off x="776897" y="928151"/>
              <a:ext cx="1952553" cy="4468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1st Milestone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7D75DF-8E10-9B4B-B0BE-B6050B0335B6}"/>
                </a:ext>
              </a:extLst>
            </p:cNvPr>
            <p:cNvSpPr txBox="1"/>
            <p:nvPr/>
          </p:nvSpPr>
          <p:spPr>
            <a:xfrm>
              <a:off x="1323697" y="1461487"/>
              <a:ext cx="1245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 dirty="0">
                  <a:latin typeface="Avenir Light" panose="020B0402020203020204" pitchFamily="34" charset="77"/>
                </a:rPr>
                <a:t>Team Introduction</a:t>
              </a:r>
            </a:p>
            <a:p>
              <a:r>
                <a:rPr lang="en-KR" sz="1000" b="1" dirty="0">
                  <a:latin typeface="Avenir Light" panose="020B0402020203020204" pitchFamily="34" charset="77"/>
                </a:rPr>
                <a:t>HLD of project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B0D1A6-38B3-4040-9A65-0C052574B46A}"/>
                </a:ext>
              </a:extLst>
            </p:cNvPr>
            <p:cNvSpPr/>
            <p:nvPr/>
          </p:nvSpPr>
          <p:spPr>
            <a:xfrm>
              <a:off x="776897" y="1414709"/>
              <a:ext cx="584390" cy="4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KR" sz="7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Submission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440304-6424-3F48-910F-7CBB7867C971}"/>
              </a:ext>
            </a:extLst>
          </p:cNvPr>
          <p:cNvGrpSpPr/>
          <p:nvPr/>
        </p:nvGrpSpPr>
        <p:grpSpPr>
          <a:xfrm>
            <a:off x="3296710" y="1258160"/>
            <a:ext cx="1952553" cy="1035945"/>
            <a:chOff x="3282959" y="928151"/>
            <a:chExt cx="1952553" cy="103594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39098F-F652-DB4D-A4AC-A43E37BE9EC6}"/>
                </a:ext>
              </a:extLst>
            </p:cNvPr>
            <p:cNvSpPr/>
            <p:nvPr/>
          </p:nvSpPr>
          <p:spPr>
            <a:xfrm>
              <a:off x="3282959" y="928151"/>
              <a:ext cx="1952553" cy="4468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2nd Milestone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703761-E7AA-9F47-BD6B-D033703425AF}"/>
                </a:ext>
              </a:extLst>
            </p:cNvPr>
            <p:cNvSpPr txBox="1"/>
            <p:nvPr/>
          </p:nvSpPr>
          <p:spPr>
            <a:xfrm>
              <a:off x="3867349" y="1394709"/>
              <a:ext cx="1368163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Avenir Light" panose="020B0402020203020204" pitchFamily="34" charset="77"/>
                </a:rPr>
                <a:t>Essay of Project</a:t>
              </a:r>
            </a:p>
            <a:p>
              <a:r>
                <a:rPr lang="en-US" sz="700"/>
                <a:t>it should also describe the methods and laying outflows and features.</a:t>
              </a:r>
              <a:endParaRPr lang="en-KR" sz="700" b="1">
                <a:latin typeface="Avenir Light" panose="020B0402020203020204" pitchFamily="34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27CA63-2F55-1443-A34D-C0FAD3F0D3EC}"/>
                </a:ext>
              </a:extLst>
            </p:cNvPr>
            <p:cNvSpPr/>
            <p:nvPr/>
          </p:nvSpPr>
          <p:spPr>
            <a:xfrm>
              <a:off x="3282959" y="1414709"/>
              <a:ext cx="584390" cy="4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KR" sz="7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Submission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A68B46-1B76-3E47-8D94-00FAE6AFB4B2}"/>
              </a:ext>
            </a:extLst>
          </p:cNvPr>
          <p:cNvGrpSpPr/>
          <p:nvPr/>
        </p:nvGrpSpPr>
        <p:grpSpPr>
          <a:xfrm>
            <a:off x="5931851" y="1258160"/>
            <a:ext cx="1952553" cy="933446"/>
            <a:chOff x="5918100" y="928151"/>
            <a:chExt cx="1952553" cy="9334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ABA5B0-FEDF-A64A-A4FA-4CCFEFD8B736}"/>
                </a:ext>
              </a:extLst>
            </p:cNvPr>
            <p:cNvSpPr/>
            <p:nvPr/>
          </p:nvSpPr>
          <p:spPr>
            <a:xfrm>
              <a:off x="5918100" y="928151"/>
              <a:ext cx="1952553" cy="4468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3rd Milestone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327F2B-C3F1-5A49-B836-5FAE992B7412}"/>
                </a:ext>
              </a:extLst>
            </p:cNvPr>
            <p:cNvSpPr txBox="1"/>
            <p:nvPr/>
          </p:nvSpPr>
          <p:spPr>
            <a:xfrm>
              <a:off x="6502490" y="1515042"/>
              <a:ext cx="1321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Avenir Light" panose="020B0402020203020204" pitchFamily="34" charset="77"/>
                </a:rPr>
                <a:t>1</a:t>
              </a:r>
              <a:r>
                <a:rPr lang="en-US" sz="1000" b="1" baseline="30000">
                  <a:latin typeface="Avenir Light" panose="020B0402020203020204" pitchFamily="34" charset="77"/>
                </a:rPr>
                <a:t>st</a:t>
              </a:r>
              <a:r>
                <a:rPr lang="en-US" sz="1000" b="1">
                  <a:latin typeface="Avenir Light" panose="020B0402020203020204" pitchFamily="34" charset="77"/>
                </a:rPr>
                <a:t> Outcome of Plan</a:t>
              </a:r>
              <a:endParaRPr lang="en-KR" sz="1000" b="1">
                <a:latin typeface="Avenir Light" panose="020B0402020203020204" pitchFamily="34" charset="77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B82DA9-BF25-FD43-9C28-C6A6BD69A38A}"/>
                </a:ext>
              </a:extLst>
            </p:cNvPr>
            <p:cNvSpPr/>
            <p:nvPr/>
          </p:nvSpPr>
          <p:spPr>
            <a:xfrm>
              <a:off x="5918100" y="1414709"/>
              <a:ext cx="584390" cy="4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KR" sz="7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Submission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749F01-3E94-0642-87A2-4FDD44E175C0}"/>
              </a:ext>
            </a:extLst>
          </p:cNvPr>
          <p:cNvGrpSpPr/>
          <p:nvPr/>
        </p:nvGrpSpPr>
        <p:grpSpPr>
          <a:xfrm>
            <a:off x="790647" y="3074356"/>
            <a:ext cx="2024208" cy="933446"/>
            <a:chOff x="5918100" y="928151"/>
            <a:chExt cx="2024208" cy="93344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5DCA7B-3425-FB4E-A934-6B12A14B05EE}"/>
                </a:ext>
              </a:extLst>
            </p:cNvPr>
            <p:cNvSpPr/>
            <p:nvPr/>
          </p:nvSpPr>
          <p:spPr>
            <a:xfrm>
              <a:off x="5918100" y="928151"/>
              <a:ext cx="1952553" cy="4468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4th Milestone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E0B97D8-7F8D-E545-893D-7FA3D143AEB1}"/>
                </a:ext>
              </a:extLst>
            </p:cNvPr>
            <p:cNvSpPr txBox="1"/>
            <p:nvPr/>
          </p:nvSpPr>
          <p:spPr>
            <a:xfrm>
              <a:off x="6502490" y="1515042"/>
              <a:ext cx="1439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Avenir Light" panose="020B0402020203020204" pitchFamily="34" charset="77"/>
                </a:rPr>
                <a:t>2</a:t>
              </a:r>
              <a:r>
                <a:rPr lang="en-US" sz="1000" b="1" baseline="30000">
                  <a:latin typeface="Avenir Light" panose="020B0402020203020204" pitchFamily="34" charset="77"/>
                </a:rPr>
                <a:t>nd</a:t>
              </a:r>
              <a:r>
                <a:rPr lang="en-US" sz="1000" b="1">
                  <a:latin typeface="Avenir Light" panose="020B0402020203020204" pitchFamily="34" charset="77"/>
                </a:rPr>
                <a:t>  Outcome of Plan</a:t>
              </a:r>
              <a:endParaRPr lang="en-KR" sz="1000" b="1">
                <a:latin typeface="Avenir Light" panose="020B0402020203020204" pitchFamily="34" charset="77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A13E90-D068-8746-B355-AE4A96D5331F}"/>
                </a:ext>
              </a:extLst>
            </p:cNvPr>
            <p:cNvSpPr/>
            <p:nvPr/>
          </p:nvSpPr>
          <p:spPr>
            <a:xfrm>
              <a:off x="5918100" y="1414709"/>
              <a:ext cx="584390" cy="4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KR" sz="7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Submission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ACB17E-982A-0A41-AA58-36C33D2680A7}"/>
              </a:ext>
            </a:extLst>
          </p:cNvPr>
          <p:cNvGrpSpPr/>
          <p:nvPr/>
        </p:nvGrpSpPr>
        <p:grpSpPr>
          <a:xfrm>
            <a:off x="3225055" y="3074356"/>
            <a:ext cx="1952553" cy="933446"/>
            <a:chOff x="5918100" y="928151"/>
            <a:chExt cx="1952553" cy="93344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4E34D8-A408-A543-BFA6-646024552D9F}"/>
                </a:ext>
              </a:extLst>
            </p:cNvPr>
            <p:cNvSpPr/>
            <p:nvPr/>
          </p:nvSpPr>
          <p:spPr>
            <a:xfrm>
              <a:off x="5918100" y="928151"/>
              <a:ext cx="1952553" cy="4468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5th Milestone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E293E0-39C9-4342-A9B1-F542CFE6A4BD}"/>
                </a:ext>
              </a:extLst>
            </p:cNvPr>
            <p:cNvSpPr txBox="1"/>
            <p:nvPr/>
          </p:nvSpPr>
          <p:spPr>
            <a:xfrm>
              <a:off x="6502490" y="1515042"/>
              <a:ext cx="1337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>
                  <a:latin typeface="Avenir Light" panose="020B0402020203020204" pitchFamily="34" charset="77"/>
                </a:rPr>
                <a:t>3</a:t>
              </a:r>
              <a:r>
                <a:rPr lang="en-US" sz="1000" b="1" baseline="30000">
                  <a:latin typeface="Avenir Light" panose="020B0402020203020204" pitchFamily="34" charset="77"/>
                </a:rPr>
                <a:t>rd</a:t>
              </a:r>
              <a:r>
                <a:rPr lang="en-US" sz="1000" b="1">
                  <a:latin typeface="Avenir Light" panose="020B0402020203020204" pitchFamily="34" charset="77"/>
                </a:rPr>
                <a:t> Outcome of Plan</a:t>
              </a:r>
              <a:endParaRPr lang="en-KR" sz="1000" b="1">
                <a:latin typeface="Avenir Light" panose="020B0402020203020204" pitchFamily="34" charset="7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2851A-64EB-DC4F-9BAC-2B7469AD1285}"/>
                </a:ext>
              </a:extLst>
            </p:cNvPr>
            <p:cNvSpPr/>
            <p:nvPr/>
          </p:nvSpPr>
          <p:spPr>
            <a:xfrm>
              <a:off x="5918100" y="1414709"/>
              <a:ext cx="584390" cy="4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KR" sz="700" b="1">
                  <a:solidFill>
                    <a:schemeClr val="bg2"/>
                  </a:solidFill>
                  <a:latin typeface="Avenir Light" panose="020B0402020203020204" pitchFamily="34" charset="77"/>
                </a:rPr>
                <a:t>Submission</a:t>
              </a:r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4D2AB4D2-C253-324A-AF65-3559A1FB9781}"/>
              </a:ext>
            </a:extLst>
          </p:cNvPr>
          <p:cNvSpPr/>
          <p:nvPr/>
        </p:nvSpPr>
        <p:spPr>
          <a:xfrm>
            <a:off x="2761255" y="1918318"/>
            <a:ext cx="410200" cy="223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BFE054E6-88A9-BB4A-8D00-A6E11FF790E3}"/>
              </a:ext>
            </a:extLst>
          </p:cNvPr>
          <p:cNvSpPr/>
          <p:nvPr/>
        </p:nvSpPr>
        <p:spPr>
          <a:xfrm>
            <a:off x="5423453" y="1879574"/>
            <a:ext cx="410200" cy="223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19FE2BC3-68DA-8A4B-A4B3-7578F5EC5033}"/>
              </a:ext>
            </a:extLst>
          </p:cNvPr>
          <p:cNvSpPr/>
          <p:nvPr/>
        </p:nvSpPr>
        <p:spPr>
          <a:xfrm>
            <a:off x="8017113" y="1879574"/>
            <a:ext cx="410200" cy="223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4BBDE5E-FB51-A94A-9251-C0AB8F538AA1}"/>
              </a:ext>
            </a:extLst>
          </p:cNvPr>
          <p:cNvSpPr/>
          <p:nvPr/>
        </p:nvSpPr>
        <p:spPr>
          <a:xfrm>
            <a:off x="2761255" y="3669484"/>
            <a:ext cx="410200" cy="223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CC0E5F8D-98FD-3A4D-991E-231F6388BF99}"/>
              </a:ext>
            </a:extLst>
          </p:cNvPr>
          <p:cNvSpPr/>
          <p:nvPr/>
        </p:nvSpPr>
        <p:spPr>
          <a:xfrm>
            <a:off x="5423453" y="3549270"/>
            <a:ext cx="410200" cy="223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46A47E-12B0-B946-B2F5-C740301BC489}"/>
              </a:ext>
            </a:extLst>
          </p:cNvPr>
          <p:cNvSpPr txBox="1"/>
          <p:nvPr/>
        </p:nvSpPr>
        <p:spPr>
          <a:xfrm>
            <a:off x="6354157" y="3384247"/>
            <a:ext cx="1018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Avenir Light" panose="020B0402020203020204" pitchFamily="34" charset="77"/>
              </a:rPr>
              <a:t>Mock-Up </a:t>
            </a:r>
          </a:p>
          <a:p>
            <a:pPr algn="ctr"/>
            <a:r>
              <a:rPr lang="en-US" sz="1500" b="1">
                <a:solidFill>
                  <a:schemeClr val="bg2"/>
                </a:solidFill>
                <a:latin typeface="Avenir Light" panose="020B0402020203020204" pitchFamily="34" charset="77"/>
              </a:rPr>
              <a:t>Demo </a:t>
            </a:r>
            <a:endParaRPr lang="en-KR" sz="1500" b="1">
              <a:solidFill>
                <a:schemeClr val="bg2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68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/>
                </a:solidFill>
                <a:latin typeface="+mn-lt"/>
              </a:rPr>
              <a:t>1st 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671987" y="78001"/>
            <a:ext cx="1245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Team Introduction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7564173C-AEC8-7645-B9B1-54089659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37613"/>
              </p:ext>
            </p:extLst>
          </p:nvPr>
        </p:nvGraphicFramePr>
        <p:xfrm>
          <a:off x="353853" y="636865"/>
          <a:ext cx="8332949" cy="412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710">
                  <a:extLst>
                    <a:ext uri="{9D8B030D-6E8A-4147-A177-3AD203B41FA5}">
                      <a16:colId xmlns:a16="http://schemas.microsoft.com/office/drawing/2014/main" val="2581530096"/>
                    </a:ext>
                  </a:extLst>
                </a:gridCol>
                <a:gridCol w="3003884">
                  <a:extLst>
                    <a:ext uri="{9D8B030D-6E8A-4147-A177-3AD203B41FA5}">
                      <a16:colId xmlns:a16="http://schemas.microsoft.com/office/drawing/2014/main" val="1352499570"/>
                    </a:ext>
                  </a:extLst>
                </a:gridCol>
                <a:gridCol w="2815355">
                  <a:extLst>
                    <a:ext uri="{9D8B030D-6E8A-4147-A177-3AD203B41FA5}">
                      <a16:colId xmlns:a16="http://schemas.microsoft.com/office/drawing/2014/main" val="979099822"/>
                    </a:ext>
                  </a:extLst>
                </a:gridCol>
              </a:tblGrid>
              <a:tr h="1169399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bg2"/>
                          </a:solidFill>
                        </a:rPr>
                        <a:t>Team </a:t>
                      </a:r>
                    </a:p>
                    <a:p>
                      <a:pPr algn="ctr"/>
                      <a:r>
                        <a:rPr lang="en-KR" dirty="0">
                          <a:solidFill>
                            <a:schemeClr val="bg2"/>
                          </a:solidFill>
                        </a:rPr>
                        <a:t>Name</a:t>
                      </a:r>
                    </a:p>
                  </a:txBody>
                  <a:tcPr anchor="ctr" anchorCtr="1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  <a:p>
                      <a:pPr algn="ctr"/>
                      <a:r>
                        <a:rPr lang="en-US" sz="2000" i="1" dirty="0"/>
                        <a:t>Genpact Defenders</a:t>
                      </a:r>
                      <a:endParaRPr lang="en-KR" sz="20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bg2"/>
                          </a:solidFill>
                        </a:rPr>
                        <a:t>Team </a:t>
                      </a:r>
                    </a:p>
                    <a:p>
                      <a:pPr algn="ctr"/>
                      <a:r>
                        <a:rPr lang="en-KR" dirty="0">
                          <a:solidFill>
                            <a:schemeClr val="bg2"/>
                          </a:solidFill>
                        </a:rPr>
                        <a:t>Logo</a:t>
                      </a:r>
                    </a:p>
                  </a:txBody>
                  <a:tcPr anchor="ctr" anchorCtr="1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878787"/>
                  </a:ext>
                </a:extLst>
              </a:tr>
              <a:tr h="380086">
                <a:tc gridSpan="3"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bg2"/>
                          </a:solidFill>
                        </a:rPr>
                        <a:t>Team Member</a:t>
                      </a:r>
                    </a:p>
                  </a:txBody>
                  <a:tcPr anchor="ctr" anchorCtr="1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65483"/>
                  </a:ext>
                </a:extLst>
              </a:tr>
              <a:tr h="304068">
                <a:tc>
                  <a:txBody>
                    <a:bodyPr/>
                    <a:lstStyle/>
                    <a:p>
                      <a:pPr algn="ctr"/>
                      <a:r>
                        <a:rPr lang="en-KR" sz="1000" b="1" dirty="0"/>
                        <a:t>Name</a:t>
                      </a: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b="1" dirty="0"/>
                        <a:t>Nick Name</a:t>
                      </a: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b="1" dirty="0"/>
                        <a:t>Role</a:t>
                      </a: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27685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r>
                        <a:rPr lang="en-US" sz="1050" dirty="0"/>
                        <a:t>Avinash Singh</a:t>
                      </a:r>
                      <a:endParaRPr lang="en-K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Avinash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Members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76717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Krapanshu Sinha</a:t>
                      </a:r>
                      <a:endParaRPr lang="en-KR" sz="1050" dirty="0"/>
                    </a:p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Krapanshu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Members</a:t>
                      </a:r>
                      <a:endParaRPr lang="en-KR" sz="1000" dirty="0"/>
                    </a:p>
                    <a:p>
                      <a:pPr algn="ctr"/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56996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Muhammed  Rafeeq Sahib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Rafeeq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Members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54149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r>
                        <a:rPr lang="en-US" sz="1050" dirty="0"/>
                        <a:t>Shiv Chandra</a:t>
                      </a:r>
                      <a:endParaRPr lang="en-KR" sz="105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Shiv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Members</a:t>
                      </a:r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80643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97591"/>
                  </a:ext>
                </a:extLst>
              </a:tr>
              <a:tr h="372803"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17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121F26D-CE18-4394-83BC-D5DA9A7E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3" y="636865"/>
            <a:ext cx="2319868" cy="11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/>
                </a:solidFill>
                <a:latin typeface="+mn-lt"/>
              </a:rPr>
              <a:t>1st 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883719" y="76944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High Level Design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0F53A-BB52-6D45-9285-C0235A052A63}"/>
              </a:ext>
            </a:extLst>
          </p:cNvPr>
          <p:cNvSpPr/>
          <p:nvPr/>
        </p:nvSpPr>
        <p:spPr>
          <a:xfrm>
            <a:off x="-3" y="451267"/>
            <a:ext cx="9144001" cy="893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C9C9C-B75A-194D-8343-56121DE9C1D9}"/>
              </a:ext>
            </a:extLst>
          </p:cNvPr>
          <p:cNvSpPr txBox="1"/>
          <p:nvPr/>
        </p:nvSpPr>
        <p:spPr>
          <a:xfrm>
            <a:off x="0" y="451267"/>
            <a:ext cx="2293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b="1" dirty="0">
                <a:latin typeface="+mn-lt"/>
              </a:rPr>
              <a:t>Use Case Description ( in 3 lines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1D384-A0FD-C54F-8160-987C41A92D59}"/>
              </a:ext>
            </a:extLst>
          </p:cNvPr>
          <p:cNvSpPr txBox="1"/>
          <p:nvPr/>
        </p:nvSpPr>
        <p:spPr>
          <a:xfrm>
            <a:off x="284222" y="667349"/>
            <a:ext cx="8568229" cy="6777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/>
              <a:t>One-stop desk – </a:t>
            </a:r>
            <a:r>
              <a:rPr lang="en-US" sz="1400" dirty="0"/>
              <a:t>Single window/dashboard for the service desk to discover workplace needs and issues in real-time. The platform should be able to intake data from other solution, normalize and process with the common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C6023-FE94-F145-AC7B-1B44F61CF5F4}"/>
              </a:ext>
            </a:extLst>
          </p:cNvPr>
          <p:cNvSpPr txBox="1"/>
          <p:nvPr/>
        </p:nvSpPr>
        <p:spPr>
          <a:xfrm>
            <a:off x="-3" y="1422678"/>
            <a:ext cx="101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b="1" dirty="0">
                <a:latin typeface="+mn-lt"/>
              </a:rPr>
              <a:t>HLD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C5DAB-3B78-D741-921C-15B59D604BF9}"/>
              </a:ext>
            </a:extLst>
          </p:cNvPr>
          <p:cNvSpPr/>
          <p:nvPr/>
        </p:nvSpPr>
        <p:spPr>
          <a:xfrm>
            <a:off x="52658" y="1740864"/>
            <a:ext cx="9031356" cy="332569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812A-A0C2-4297-BFAE-93995F65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677"/>
            <a:ext cx="9144000" cy="34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b="1" baseline="30000" dirty="0">
                <a:solidFill>
                  <a:schemeClr val="bg2"/>
                </a:solidFill>
                <a:latin typeface="+mn-lt"/>
              </a:rPr>
              <a:t>nd</a:t>
            </a:r>
            <a:r>
              <a:rPr lang="en-US" b="1" dirty="0">
                <a:solidFill>
                  <a:schemeClr val="bg2"/>
                </a:solidFill>
                <a:latin typeface="+mn-lt"/>
              </a:rPr>
              <a:t> </a:t>
            </a:r>
            <a:r>
              <a:rPr lang="en-KR" b="1" dirty="0">
                <a:solidFill>
                  <a:schemeClr val="bg2"/>
                </a:solidFill>
                <a:latin typeface="+mn-lt"/>
              </a:rPr>
              <a:t> 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883719" y="7694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Milestone 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5ECA9-A2EB-6148-98C6-55275884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9551"/>
              </p:ext>
            </p:extLst>
          </p:nvPr>
        </p:nvGraphicFramePr>
        <p:xfrm>
          <a:off x="139146" y="477054"/>
          <a:ext cx="8914112" cy="455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98">
                  <a:extLst>
                    <a:ext uri="{9D8B030D-6E8A-4147-A177-3AD203B41FA5}">
                      <a16:colId xmlns:a16="http://schemas.microsoft.com/office/drawing/2014/main" val="3486423665"/>
                    </a:ext>
                  </a:extLst>
                </a:gridCol>
                <a:gridCol w="1386902">
                  <a:extLst>
                    <a:ext uri="{9D8B030D-6E8A-4147-A177-3AD203B41FA5}">
                      <a16:colId xmlns:a16="http://schemas.microsoft.com/office/drawing/2014/main" val="3025078625"/>
                    </a:ext>
                  </a:extLst>
                </a:gridCol>
                <a:gridCol w="5677012">
                  <a:extLst>
                    <a:ext uri="{9D8B030D-6E8A-4147-A177-3AD203B41FA5}">
                      <a16:colId xmlns:a16="http://schemas.microsoft.com/office/drawing/2014/main" val="1783170600"/>
                    </a:ext>
                  </a:extLst>
                </a:gridCol>
              </a:tblGrid>
              <a:tr h="3219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 Milestone Task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Thousand Eyes setup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54023"/>
                  </a:ext>
                </a:extLst>
              </a:tr>
              <a:tr h="645858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Task Detail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Capture the telemetry information from remote users' machine and continuously monitor performance of VPN gateways and other critical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35057"/>
                  </a:ext>
                </a:extLst>
              </a:tr>
              <a:tr h="3583609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413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99FA27-26BA-9140-AF46-220134405304}"/>
              </a:ext>
            </a:extLst>
          </p:cNvPr>
          <p:cNvSpPr txBox="1"/>
          <p:nvPr/>
        </p:nvSpPr>
        <p:spPr>
          <a:xfrm>
            <a:off x="139146" y="1451871"/>
            <a:ext cx="164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u="sng" dirty="0">
                <a:latin typeface="+mn-lt"/>
              </a:rPr>
              <a:t>Logic Flow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F810C-E5A5-4A58-9DD7-98C0E502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4" y="2215625"/>
            <a:ext cx="3003670" cy="138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8BEC6-9E47-4902-A9C1-777ED84C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601" y="1539775"/>
            <a:ext cx="3352676" cy="850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2E238-1CF3-49E5-91BF-1960990A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840" y="2645708"/>
            <a:ext cx="3472056" cy="1063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2EF2D-F352-4FDD-AD8F-1860CCB1B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601" y="3731664"/>
            <a:ext cx="3472056" cy="11895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00D304-1607-4437-B6D5-513B92ECEAC7}"/>
              </a:ext>
            </a:extLst>
          </p:cNvPr>
          <p:cNvSpPr/>
          <p:nvPr/>
        </p:nvSpPr>
        <p:spPr>
          <a:xfrm>
            <a:off x="7260894" y="1661627"/>
            <a:ext cx="12990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Overall workspace experience and connectivity view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FF720-9543-4F33-9032-71D0CA302DA7}"/>
              </a:ext>
            </a:extLst>
          </p:cNvPr>
          <p:cNvSpPr/>
          <p:nvPr/>
        </p:nvSpPr>
        <p:spPr>
          <a:xfrm>
            <a:off x="3686979" y="2804590"/>
            <a:ext cx="129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path analytics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0DB5C-AE5A-4637-BDF0-48A231CFB43F}"/>
              </a:ext>
            </a:extLst>
          </p:cNvPr>
          <p:cNvSpPr/>
          <p:nvPr/>
        </p:nvSpPr>
        <p:spPr>
          <a:xfrm>
            <a:off x="7260894" y="4154193"/>
            <a:ext cx="129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VPN loss in timeframe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lt"/>
              </a:rPr>
              <a:t>3</a:t>
            </a:r>
            <a:r>
              <a:rPr lang="en-US" b="1" baseline="30000" dirty="0">
                <a:solidFill>
                  <a:schemeClr val="bg2"/>
                </a:solidFill>
                <a:latin typeface="+mn-lt"/>
              </a:rPr>
              <a:t>rd</a:t>
            </a:r>
            <a:r>
              <a:rPr lang="en-US" b="1" dirty="0">
                <a:solidFill>
                  <a:schemeClr val="bg2"/>
                </a:solidFill>
                <a:latin typeface="+mn-lt"/>
              </a:rPr>
              <a:t> </a:t>
            </a:r>
            <a:r>
              <a:rPr lang="en-KR" b="1" dirty="0">
                <a:solidFill>
                  <a:schemeClr val="bg2"/>
                </a:solidFill>
                <a:latin typeface="+mn-lt"/>
              </a:rPr>
              <a:t>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883719" y="7694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Milestone 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5ECA9-A2EB-6148-98C6-55275884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78640"/>
              </p:ext>
            </p:extLst>
          </p:nvPr>
        </p:nvGraphicFramePr>
        <p:xfrm>
          <a:off x="139146" y="477054"/>
          <a:ext cx="8914112" cy="455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98">
                  <a:extLst>
                    <a:ext uri="{9D8B030D-6E8A-4147-A177-3AD203B41FA5}">
                      <a16:colId xmlns:a16="http://schemas.microsoft.com/office/drawing/2014/main" val="3486423665"/>
                    </a:ext>
                  </a:extLst>
                </a:gridCol>
                <a:gridCol w="1386902">
                  <a:extLst>
                    <a:ext uri="{9D8B030D-6E8A-4147-A177-3AD203B41FA5}">
                      <a16:colId xmlns:a16="http://schemas.microsoft.com/office/drawing/2014/main" val="3025078625"/>
                    </a:ext>
                  </a:extLst>
                </a:gridCol>
                <a:gridCol w="5677012">
                  <a:extLst>
                    <a:ext uri="{9D8B030D-6E8A-4147-A177-3AD203B41FA5}">
                      <a16:colId xmlns:a16="http://schemas.microsoft.com/office/drawing/2014/main" val="1783170600"/>
                    </a:ext>
                  </a:extLst>
                </a:gridCol>
              </a:tblGrid>
              <a:tr h="3219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Milestone Task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VPN setup on ASA firewall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54023"/>
                  </a:ext>
                </a:extLst>
              </a:tr>
              <a:tr h="645858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Task Detail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Build a VPN concentrator on ASA and enable logging level to information to capture transaction of AnyConnect client and ASA concentrator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35057"/>
                  </a:ext>
                </a:extLst>
              </a:tr>
              <a:tr h="3583609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413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99FA27-26BA-9140-AF46-220134405304}"/>
              </a:ext>
            </a:extLst>
          </p:cNvPr>
          <p:cNvSpPr txBox="1"/>
          <p:nvPr/>
        </p:nvSpPr>
        <p:spPr>
          <a:xfrm>
            <a:off x="139146" y="1451871"/>
            <a:ext cx="164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u="sng" dirty="0">
                <a:latin typeface="+mn-lt"/>
              </a:rPr>
              <a:t>Logic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59983-6F8D-4639-81EA-A2022061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49" y="1891516"/>
            <a:ext cx="5240215" cy="2774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361A1-3959-4CE5-95D3-59788943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3" y="2280356"/>
            <a:ext cx="3268311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/>
                </a:solidFill>
                <a:latin typeface="+mn-lt"/>
              </a:rPr>
              <a:t>4th 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883719" y="7694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Milestone 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5ECA9-A2EB-6148-98C6-55275884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039"/>
              </p:ext>
            </p:extLst>
          </p:nvPr>
        </p:nvGraphicFramePr>
        <p:xfrm>
          <a:off x="-86632" y="519868"/>
          <a:ext cx="8914112" cy="455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98">
                  <a:extLst>
                    <a:ext uri="{9D8B030D-6E8A-4147-A177-3AD203B41FA5}">
                      <a16:colId xmlns:a16="http://schemas.microsoft.com/office/drawing/2014/main" val="3486423665"/>
                    </a:ext>
                  </a:extLst>
                </a:gridCol>
                <a:gridCol w="1425111">
                  <a:extLst>
                    <a:ext uri="{9D8B030D-6E8A-4147-A177-3AD203B41FA5}">
                      <a16:colId xmlns:a16="http://schemas.microsoft.com/office/drawing/2014/main" val="3025078625"/>
                    </a:ext>
                  </a:extLst>
                </a:gridCol>
                <a:gridCol w="5638803">
                  <a:extLst>
                    <a:ext uri="{9D8B030D-6E8A-4147-A177-3AD203B41FA5}">
                      <a16:colId xmlns:a16="http://schemas.microsoft.com/office/drawing/2014/main" val="1783170600"/>
                    </a:ext>
                  </a:extLst>
                </a:gridCol>
              </a:tblGrid>
              <a:tr h="32198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4th Milestone Task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Elasticsearch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54023"/>
                  </a:ext>
                </a:extLst>
              </a:tr>
              <a:tr h="645858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Task Detail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Migrate data from thousand eyes (Received from endpoint) and ASA </a:t>
                      </a:r>
                      <a:r>
                        <a:rPr lang="en-US" dirty="0" err="1"/>
                        <a:t>syslogs</a:t>
                      </a:r>
                      <a:r>
                        <a:rPr lang="en-US" dirty="0"/>
                        <a:t> to Elastic Search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35057"/>
                  </a:ext>
                </a:extLst>
              </a:tr>
              <a:tr h="3583609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413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28E2F4-B69E-4AB0-B4CD-29B7197D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0" y="2063260"/>
            <a:ext cx="2692083" cy="2196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5E725-DE16-4F34-8E79-53527089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060" y="1835975"/>
            <a:ext cx="4507962" cy="2651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4ABBA-E39C-4313-B5CE-533B3450C448}"/>
              </a:ext>
            </a:extLst>
          </p:cNvPr>
          <p:cNvSpPr txBox="1"/>
          <p:nvPr/>
        </p:nvSpPr>
        <p:spPr>
          <a:xfrm>
            <a:off x="139146" y="1542183"/>
            <a:ext cx="164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u="sng" dirty="0">
                <a:latin typeface="+mn-lt"/>
              </a:rPr>
              <a:t>Logic Flow Diagram</a:t>
            </a:r>
          </a:p>
        </p:txBody>
      </p:sp>
    </p:spTree>
    <p:extLst>
      <p:ext uri="{BB962C8B-B14F-4D97-AF65-F5344CB8AC3E}">
        <p14:creationId xmlns:p14="http://schemas.microsoft.com/office/powerpoint/2010/main" val="26403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2B2A6B2-19BB-7749-A43D-69254C54BB7A}"/>
              </a:ext>
            </a:extLst>
          </p:cNvPr>
          <p:cNvSpPr/>
          <p:nvPr/>
        </p:nvSpPr>
        <p:spPr>
          <a:xfrm>
            <a:off x="-1" y="0"/>
            <a:ext cx="914400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D94E-D575-8D46-878D-74B9B30C0811}"/>
              </a:ext>
            </a:extLst>
          </p:cNvPr>
          <p:cNvSpPr txBox="1"/>
          <p:nvPr/>
        </p:nvSpPr>
        <p:spPr>
          <a:xfrm>
            <a:off x="0" y="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/>
                </a:solidFill>
                <a:latin typeface="+mn-lt"/>
              </a:rPr>
              <a:t>5th Milestone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70891-4619-614F-B56C-6FB54765630D}"/>
              </a:ext>
            </a:extLst>
          </p:cNvPr>
          <p:cNvSpPr txBox="1"/>
          <p:nvPr/>
        </p:nvSpPr>
        <p:spPr>
          <a:xfrm>
            <a:off x="7883719" y="7694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>
                <a:solidFill>
                  <a:schemeClr val="bg2"/>
                </a:solidFill>
                <a:latin typeface="Avenir Light" panose="020B0402020203020204" pitchFamily="34" charset="77"/>
              </a:rPr>
              <a:t>Milestone Plan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5ECA9-A2EB-6148-98C6-55275884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6366"/>
              </p:ext>
            </p:extLst>
          </p:nvPr>
        </p:nvGraphicFramePr>
        <p:xfrm>
          <a:off x="139146" y="477054"/>
          <a:ext cx="8914112" cy="455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98">
                  <a:extLst>
                    <a:ext uri="{9D8B030D-6E8A-4147-A177-3AD203B41FA5}">
                      <a16:colId xmlns:a16="http://schemas.microsoft.com/office/drawing/2014/main" val="3486423665"/>
                    </a:ext>
                  </a:extLst>
                </a:gridCol>
                <a:gridCol w="1431189">
                  <a:extLst>
                    <a:ext uri="{9D8B030D-6E8A-4147-A177-3AD203B41FA5}">
                      <a16:colId xmlns:a16="http://schemas.microsoft.com/office/drawing/2014/main" val="3025078625"/>
                    </a:ext>
                  </a:extLst>
                </a:gridCol>
                <a:gridCol w="5632725">
                  <a:extLst>
                    <a:ext uri="{9D8B030D-6E8A-4147-A177-3AD203B41FA5}">
                      <a16:colId xmlns:a16="http://schemas.microsoft.com/office/drawing/2014/main" val="1783170600"/>
                    </a:ext>
                  </a:extLst>
                </a:gridCol>
              </a:tblGrid>
              <a:tr h="32198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5th Milestone Task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Kibana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54023"/>
                  </a:ext>
                </a:extLst>
              </a:tr>
              <a:tr h="645858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Task Detail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Visualize all data dumped into elastic search in Kibana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35057"/>
                  </a:ext>
                </a:extLst>
              </a:tr>
              <a:tr h="3583609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41397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2406E82-0F54-4A3F-AD3A-CC7A79B3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6" y="1840089"/>
            <a:ext cx="3131654" cy="24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98C98-9883-4659-900D-A4AEDEBF4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67" y="1569155"/>
            <a:ext cx="5423297" cy="3228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20555-A184-4E31-9079-5BC6038F71C5}"/>
              </a:ext>
            </a:extLst>
          </p:cNvPr>
          <p:cNvSpPr txBox="1"/>
          <p:nvPr/>
        </p:nvSpPr>
        <p:spPr>
          <a:xfrm>
            <a:off x="139146" y="1485738"/>
            <a:ext cx="164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u="sng" dirty="0">
                <a:latin typeface="+mn-lt"/>
              </a:rPr>
              <a:t>Logic Flow Diagram</a:t>
            </a:r>
          </a:p>
        </p:txBody>
      </p:sp>
    </p:spTree>
    <p:extLst>
      <p:ext uri="{BB962C8B-B14F-4D97-AF65-F5344CB8AC3E}">
        <p14:creationId xmlns:p14="http://schemas.microsoft.com/office/powerpoint/2010/main" val="1637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197621" y="1982350"/>
            <a:ext cx="180975" cy="598805"/>
          </a:xfrm>
          <a:custGeom>
            <a:avLst/>
            <a:gdLst/>
            <a:ahLst/>
            <a:cxnLst/>
            <a:rect l="l" t="t" r="r" b="b"/>
            <a:pathLst>
              <a:path w="180975" h="598805">
                <a:moveTo>
                  <a:pt x="90931" y="245999"/>
                </a:moveTo>
                <a:lnTo>
                  <a:pt x="55506" y="252847"/>
                </a:lnTo>
                <a:lnTo>
                  <a:pt x="26606" y="271446"/>
                </a:lnTo>
                <a:lnTo>
                  <a:pt x="7135" y="298880"/>
                </a:lnTo>
                <a:lnTo>
                  <a:pt x="0" y="332232"/>
                </a:lnTo>
                <a:lnTo>
                  <a:pt x="0" y="512191"/>
                </a:lnTo>
                <a:lnTo>
                  <a:pt x="7135" y="545971"/>
                </a:lnTo>
                <a:lnTo>
                  <a:pt x="26606" y="573357"/>
                </a:lnTo>
                <a:lnTo>
                  <a:pt x="55506" y="591718"/>
                </a:lnTo>
                <a:lnTo>
                  <a:pt x="90931" y="598424"/>
                </a:lnTo>
                <a:lnTo>
                  <a:pt x="125785" y="591718"/>
                </a:lnTo>
                <a:lnTo>
                  <a:pt x="153924" y="573357"/>
                </a:lnTo>
                <a:lnTo>
                  <a:pt x="172727" y="545971"/>
                </a:lnTo>
                <a:lnTo>
                  <a:pt x="179577" y="512191"/>
                </a:lnTo>
                <a:lnTo>
                  <a:pt x="179577" y="332232"/>
                </a:lnTo>
                <a:lnTo>
                  <a:pt x="172656" y="298505"/>
                </a:lnTo>
                <a:lnTo>
                  <a:pt x="153733" y="271113"/>
                </a:lnTo>
                <a:lnTo>
                  <a:pt x="125571" y="252722"/>
                </a:lnTo>
                <a:lnTo>
                  <a:pt x="90931" y="245999"/>
                </a:lnTo>
                <a:close/>
              </a:path>
              <a:path w="180975" h="598805">
                <a:moveTo>
                  <a:pt x="91312" y="0"/>
                </a:moveTo>
                <a:lnTo>
                  <a:pt x="56673" y="6631"/>
                </a:lnTo>
                <a:lnTo>
                  <a:pt x="28511" y="24765"/>
                </a:lnTo>
                <a:lnTo>
                  <a:pt x="9588" y="51756"/>
                </a:lnTo>
                <a:lnTo>
                  <a:pt x="2666" y="84963"/>
                </a:lnTo>
                <a:lnTo>
                  <a:pt x="9588" y="117955"/>
                </a:lnTo>
                <a:lnTo>
                  <a:pt x="28511" y="144970"/>
                </a:lnTo>
                <a:lnTo>
                  <a:pt x="56673" y="163222"/>
                </a:lnTo>
                <a:lnTo>
                  <a:pt x="91312" y="169926"/>
                </a:lnTo>
                <a:lnTo>
                  <a:pt x="126305" y="163222"/>
                </a:lnTo>
                <a:lnTo>
                  <a:pt x="154749" y="144970"/>
                </a:lnTo>
                <a:lnTo>
                  <a:pt x="173859" y="117955"/>
                </a:lnTo>
                <a:lnTo>
                  <a:pt x="180848" y="84963"/>
                </a:lnTo>
                <a:lnTo>
                  <a:pt x="173859" y="51756"/>
                </a:lnTo>
                <a:lnTo>
                  <a:pt x="154749" y="24765"/>
                </a:lnTo>
                <a:lnTo>
                  <a:pt x="126305" y="6631"/>
                </a:lnTo>
                <a:lnTo>
                  <a:pt x="91312" y="0"/>
                </a:lnTo>
                <a:close/>
              </a:path>
            </a:pathLst>
          </a:custGeom>
          <a:solidFill>
            <a:srgbClr val="E2231B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6892" y="1738511"/>
            <a:ext cx="1167130" cy="842644"/>
          </a:xfrm>
          <a:custGeom>
            <a:avLst/>
            <a:gdLst/>
            <a:ahLst/>
            <a:cxnLst/>
            <a:rect l="l" t="t" r="r" b="b"/>
            <a:pathLst>
              <a:path w="1167129" h="842644">
                <a:moveTo>
                  <a:pt x="90424" y="253619"/>
                </a:moveTo>
                <a:lnTo>
                  <a:pt x="55239" y="260540"/>
                </a:lnTo>
                <a:lnTo>
                  <a:pt x="26495" y="279273"/>
                </a:lnTo>
                <a:lnTo>
                  <a:pt x="7110" y="306768"/>
                </a:lnTo>
                <a:lnTo>
                  <a:pt x="0" y="339979"/>
                </a:lnTo>
                <a:lnTo>
                  <a:pt x="0" y="756031"/>
                </a:lnTo>
                <a:lnTo>
                  <a:pt x="7110" y="789757"/>
                </a:lnTo>
                <a:lnTo>
                  <a:pt x="26495" y="817149"/>
                </a:lnTo>
                <a:lnTo>
                  <a:pt x="55239" y="835540"/>
                </a:lnTo>
                <a:lnTo>
                  <a:pt x="90424" y="842263"/>
                </a:lnTo>
                <a:lnTo>
                  <a:pt x="125315" y="835540"/>
                </a:lnTo>
                <a:lnTo>
                  <a:pt x="153908" y="817149"/>
                </a:lnTo>
                <a:lnTo>
                  <a:pt x="173237" y="789757"/>
                </a:lnTo>
                <a:lnTo>
                  <a:pt x="180340" y="756031"/>
                </a:lnTo>
                <a:lnTo>
                  <a:pt x="180340" y="339979"/>
                </a:lnTo>
                <a:lnTo>
                  <a:pt x="173237" y="306179"/>
                </a:lnTo>
                <a:lnTo>
                  <a:pt x="153908" y="278749"/>
                </a:lnTo>
                <a:lnTo>
                  <a:pt x="125315" y="260344"/>
                </a:lnTo>
                <a:lnTo>
                  <a:pt x="90424" y="253619"/>
                </a:lnTo>
                <a:close/>
              </a:path>
              <a:path w="1167129" h="842644">
                <a:moveTo>
                  <a:pt x="91313" y="0"/>
                </a:moveTo>
                <a:lnTo>
                  <a:pt x="56566" y="6631"/>
                </a:lnTo>
                <a:lnTo>
                  <a:pt x="28416" y="24764"/>
                </a:lnTo>
                <a:lnTo>
                  <a:pt x="9552" y="51756"/>
                </a:lnTo>
                <a:lnTo>
                  <a:pt x="2667" y="84962"/>
                </a:lnTo>
                <a:lnTo>
                  <a:pt x="9552" y="118028"/>
                </a:lnTo>
                <a:lnTo>
                  <a:pt x="28416" y="145081"/>
                </a:lnTo>
                <a:lnTo>
                  <a:pt x="56566" y="163347"/>
                </a:lnTo>
                <a:lnTo>
                  <a:pt x="91313" y="170053"/>
                </a:lnTo>
                <a:lnTo>
                  <a:pt x="126065" y="163347"/>
                </a:lnTo>
                <a:lnTo>
                  <a:pt x="154352" y="145081"/>
                </a:lnTo>
                <a:lnTo>
                  <a:pt x="173376" y="118028"/>
                </a:lnTo>
                <a:lnTo>
                  <a:pt x="180340" y="84962"/>
                </a:lnTo>
                <a:lnTo>
                  <a:pt x="173376" y="51756"/>
                </a:lnTo>
                <a:lnTo>
                  <a:pt x="154352" y="24764"/>
                </a:lnTo>
                <a:lnTo>
                  <a:pt x="126065" y="6631"/>
                </a:lnTo>
                <a:lnTo>
                  <a:pt x="91313" y="0"/>
                </a:lnTo>
                <a:close/>
              </a:path>
              <a:path w="1167129" h="842644">
                <a:moveTo>
                  <a:pt x="1074293" y="253619"/>
                </a:moveTo>
                <a:lnTo>
                  <a:pt x="1040155" y="260540"/>
                </a:lnTo>
                <a:lnTo>
                  <a:pt x="1011983" y="279273"/>
                </a:lnTo>
                <a:lnTo>
                  <a:pt x="992836" y="306768"/>
                </a:lnTo>
                <a:lnTo>
                  <a:pt x="985774" y="339979"/>
                </a:lnTo>
                <a:lnTo>
                  <a:pt x="985774" y="756031"/>
                </a:lnTo>
                <a:lnTo>
                  <a:pt x="992657" y="789757"/>
                </a:lnTo>
                <a:lnTo>
                  <a:pt x="1011507" y="817149"/>
                </a:lnTo>
                <a:lnTo>
                  <a:pt x="1039620" y="835540"/>
                </a:lnTo>
                <a:lnTo>
                  <a:pt x="1074293" y="842263"/>
                </a:lnTo>
                <a:lnTo>
                  <a:pt x="1109259" y="835540"/>
                </a:lnTo>
                <a:lnTo>
                  <a:pt x="1137523" y="817149"/>
                </a:lnTo>
                <a:lnTo>
                  <a:pt x="1156428" y="789757"/>
                </a:lnTo>
                <a:lnTo>
                  <a:pt x="1163320" y="756031"/>
                </a:lnTo>
                <a:lnTo>
                  <a:pt x="1163320" y="339979"/>
                </a:lnTo>
                <a:lnTo>
                  <a:pt x="1156428" y="306179"/>
                </a:lnTo>
                <a:lnTo>
                  <a:pt x="1137523" y="278749"/>
                </a:lnTo>
                <a:lnTo>
                  <a:pt x="1109259" y="260344"/>
                </a:lnTo>
                <a:lnTo>
                  <a:pt x="1074293" y="253619"/>
                </a:lnTo>
                <a:close/>
              </a:path>
              <a:path w="1167129" h="842644">
                <a:moveTo>
                  <a:pt x="1078357" y="3556"/>
                </a:moveTo>
                <a:lnTo>
                  <a:pt x="1043551" y="10207"/>
                </a:lnTo>
                <a:lnTo>
                  <a:pt x="1015269" y="28384"/>
                </a:lnTo>
                <a:lnTo>
                  <a:pt x="996275" y="55419"/>
                </a:lnTo>
                <a:lnTo>
                  <a:pt x="989330" y="88645"/>
                </a:lnTo>
                <a:lnTo>
                  <a:pt x="996275" y="121638"/>
                </a:lnTo>
                <a:lnTo>
                  <a:pt x="1015269" y="148653"/>
                </a:lnTo>
                <a:lnTo>
                  <a:pt x="1043551" y="166905"/>
                </a:lnTo>
                <a:lnTo>
                  <a:pt x="1078357" y="173608"/>
                </a:lnTo>
                <a:lnTo>
                  <a:pt x="1112494" y="166959"/>
                </a:lnTo>
                <a:lnTo>
                  <a:pt x="1140666" y="148796"/>
                </a:lnTo>
                <a:lnTo>
                  <a:pt x="1159813" y="121798"/>
                </a:lnTo>
                <a:lnTo>
                  <a:pt x="1166876" y="88645"/>
                </a:lnTo>
                <a:lnTo>
                  <a:pt x="1159992" y="55580"/>
                </a:lnTo>
                <a:lnTo>
                  <a:pt x="1141142" y="28527"/>
                </a:lnTo>
                <a:lnTo>
                  <a:pt x="1113029" y="10261"/>
                </a:lnTo>
                <a:lnTo>
                  <a:pt x="1078357" y="3556"/>
                </a:lnTo>
                <a:close/>
              </a:path>
            </a:pathLst>
          </a:custGeom>
          <a:solidFill>
            <a:srgbClr val="FAAB17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2388" y="1738511"/>
            <a:ext cx="3131820" cy="842644"/>
          </a:xfrm>
          <a:custGeom>
            <a:avLst/>
            <a:gdLst/>
            <a:ahLst/>
            <a:cxnLst/>
            <a:rect l="l" t="t" r="r" b="b"/>
            <a:pathLst>
              <a:path w="3131820" h="842644">
                <a:moveTo>
                  <a:pt x="89916" y="252983"/>
                </a:moveTo>
                <a:lnTo>
                  <a:pt x="54810" y="259907"/>
                </a:lnTo>
                <a:lnTo>
                  <a:pt x="26241" y="278653"/>
                </a:lnTo>
                <a:lnTo>
                  <a:pt x="7030" y="306187"/>
                </a:lnTo>
                <a:lnTo>
                  <a:pt x="0" y="339470"/>
                </a:lnTo>
                <a:lnTo>
                  <a:pt x="0" y="755904"/>
                </a:lnTo>
                <a:lnTo>
                  <a:pt x="7030" y="789703"/>
                </a:lnTo>
                <a:lnTo>
                  <a:pt x="26241" y="817133"/>
                </a:lnTo>
                <a:lnTo>
                  <a:pt x="54810" y="835538"/>
                </a:lnTo>
                <a:lnTo>
                  <a:pt x="89916" y="842263"/>
                </a:lnTo>
                <a:lnTo>
                  <a:pt x="124940" y="835538"/>
                </a:lnTo>
                <a:lnTo>
                  <a:pt x="153701" y="817133"/>
                </a:lnTo>
                <a:lnTo>
                  <a:pt x="173176" y="789703"/>
                </a:lnTo>
                <a:lnTo>
                  <a:pt x="180340" y="755904"/>
                </a:lnTo>
                <a:lnTo>
                  <a:pt x="180340" y="339470"/>
                </a:lnTo>
                <a:lnTo>
                  <a:pt x="173176" y="305651"/>
                </a:lnTo>
                <a:lnTo>
                  <a:pt x="153701" y="278177"/>
                </a:lnTo>
                <a:lnTo>
                  <a:pt x="124940" y="259728"/>
                </a:lnTo>
                <a:lnTo>
                  <a:pt x="89916" y="252983"/>
                </a:lnTo>
                <a:close/>
              </a:path>
              <a:path w="3131820" h="842644">
                <a:moveTo>
                  <a:pt x="95377" y="0"/>
                </a:moveTo>
                <a:lnTo>
                  <a:pt x="60571" y="6713"/>
                </a:lnTo>
                <a:lnTo>
                  <a:pt x="32289" y="25034"/>
                </a:lnTo>
                <a:lnTo>
                  <a:pt x="13295" y="52238"/>
                </a:lnTo>
                <a:lnTo>
                  <a:pt x="6350" y="85598"/>
                </a:lnTo>
                <a:lnTo>
                  <a:pt x="13295" y="118610"/>
                </a:lnTo>
                <a:lnTo>
                  <a:pt x="32289" y="145669"/>
                </a:lnTo>
                <a:lnTo>
                  <a:pt x="60571" y="163964"/>
                </a:lnTo>
                <a:lnTo>
                  <a:pt x="95377" y="170687"/>
                </a:lnTo>
                <a:lnTo>
                  <a:pt x="129534" y="164536"/>
                </a:lnTo>
                <a:lnTo>
                  <a:pt x="157749" y="146526"/>
                </a:lnTo>
                <a:lnTo>
                  <a:pt x="176940" y="119324"/>
                </a:lnTo>
                <a:lnTo>
                  <a:pt x="184023" y="85598"/>
                </a:lnTo>
                <a:lnTo>
                  <a:pt x="177137" y="52238"/>
                </a:lnTo>
                <a:lnTo>
                  <a:pt x="158273" y="25034"/>
                </a:lnTo>
                <a:lnTo>
                  <a:pt x="130123" y="6713"/>
                </a:lnTo>
                <a:lnTo>
                  <a:pt x="95377" y="0"/>
                </a:lnTo>
                <a:close/>
              </a:path>
              <a:path w="3131820" h="842644">
                <a:moveTo>
                  <a:pt x="3041396" y="252983"/>
                </a:moveTo>
                <a:lnTo>
                  <a:pt x="3006590" y="259907"/>
                </a:lnTo>
                <a:lnTo>
                  <a:pt x="2978308" y="278653"/>
                </a:lnTo>
                <a:lnTo>
                  <a:pt x="2959314" y="306187"/>
                </a:lnTo>
                <a:lnTo>
                  <a:pt x="2952369" y="339470"/>
                </a:lnTo>
                <a:lnTo>
                  <a:pt x="2952369" y="755904"/>
                </a:lnTo>
                <a:lnTo>
                  <a:pt x="2959314" y="789703"/>
                </a:lnTo>
                <a:lnTo>
                  <a:pt x="2978308" y="817133"/>
                </a:lnTo>
                <a:lnTo>
                  <a:pt x="3006590" y="835538"/>
                </a:lnTo>
                <a:lnTo>
                  <a:pt x="3041396" y="842263"/>
                </a:lnTo>
                <a:lnTo>
                  <a:pt x="3076876" y="835538"/>
                </a:lnTo>
                <a:lnTo>
                  <a:pt x="3105404" y="817133"/>
                </a:lnTo>
                <a:lnTo>
                  <a:pt x="3124406" y="789703"/>
                </a:lnTo>
                <a:lnTo>
                  <a:pt x="3131312" y="755904"/>
                </a:lnTo>
                <a:lnTo>
                  <a:pt x="3131312" y="339470"/>
                </a:lnTo>
                <a:lnTo>
                  <a:pt x="3124406" y="305651"/>
                </a:lnTo>
                <a:lnTo>
                  <a:pt x="3105404" y="278177"/>
                </a:lnTo>
                <a:lnTo>
                  <a:pt x="3076876" y="259728"/>
                </a:lnTo>
                <a:lnTo>
                  <a:pt x="3041396" y="252983"/>
                </a:lnTo>
                <a:close/>
              </a:path>
              <a:path w="3131820" h="842644">
                <a:moveTo>
                  <a:pt x="3042793" y="5461"/>
                </a:moveTo>
                <a:lnTo>
                  <a:pt x="3007967" y="12094"/>
                </a:lnTo>
                <a:lnTo>
                  <a:pt x="2979642" y="30241"/>
                </a:lnTo>
                <a:lnTo>
                  <a:pt x="2960604" y="57271"/>
                </a:lnTo>
                <a:lnTo>
                  <a:pt x="2953639" y="90550"/>
                </a:lnTo>
                <a:lnTo>
                  <a:pt x="2960532" y="123543"/>
                </a:lnTo>
                <a:lnTo>
                  <a:pt x="2979451" y="150558"/>
                </a:lnTo>
                <a:lnTo>
                  <a:pt x="3007752" y="168810"/>
                </a:lnTo>
                <a:lnTo>
                  <a:pt x="3042793" y="175513"/>
                </a:lnTo>
                <a:lnTo>
                  <a:pt x="3076930" y="168810"/>
                </a:lnTo>
                <a:lnTo>
                  <a:pt x="3105102" y="150558"/>
                </a:lnTo>
                <a:lnTo>
                  <a:pt x="3124249" y="123543"/>
                </a:lnTo>
                <a:lnTo>
                  <a:pt x="3131312" y="90550"/>
                </a:lnTo>
                <a:lnTo>
                  <a:pt x="3124499" y="57271"/>
                </a:lnTo>
                <a:lnTo>
                  <a:pt x="3105769" y="30241"/>
                </a:lnTo>
                <a:lnTo>
                  <a:pt x="3077680" y="12094"/>
                </a:lnTo>
                <a:lnTo>
                  <a:pt x="3042793" y="5461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0137" y="1416946"/>
            <a:ext cx="4114800" cy="1334770"/>
          </a:xfrm>
          <a:custGeom>
            <a:avLst/>
            <a:gdLst/>
            <a:ahLst/>
            <a:cxnLst/>
            <a:rect l="l" t="t" r="r" b="b"/>
            <a:pathLst>
              <a:path w="4114800" h="1334770">
                <a:moveTo>
                  <a:pt x="90043" y="810768"/>
                </a:moveTo>
                <a:lnTo>
                  <a:pt x="55078" y="817616"/>
                </a:lnTo>
                <a:lnTo>
                  <a:pt x="26447" y="836215"/>
                </a:lnTo>
                <a:lnTo>
                  <a:pt x="7104" y="863649"/>
                </a:lnTo>
                <a:lnTo>
                  <a:pt x="0" y="897001"/>
                </a:lnTo>
                <a:lnTo>
                  <a:pt x="0" y="1076960"/>
                </a:lnTo>
                <a:lnTo>
                  <a:pt x="7104" y="1110740"/>
                </a:lnTo>
                <a:lnTo>
                  <a:pt x="26447" y="1138126"/>
                </a:lnTo>
                <a:lnTo>
                  <a:pt x="55078" y="1156487"/>
                </a:lnTo>
                <a:lnTo>
                  <a:pt x="90043" y="1163193"/>
                </a:lnTo>
                <a:lnTo>
                  <a:pt x="125013" y="1156487"/>
                </a:lnTo>
                <a:lnTo>
                  <a:pt x="153781" y="1138126"/>
                </a:lnTo>
                <a:lnTo>
                  <a:pt x="173285" y="1110740"/>
                </a:lnTo>
                <a:lnTo>
                  <a:pt x="180467" y="1076960"/>
                </a:lnTo>
                <a:lnTo>
                  <a:pt x="180467" y="897001"/>
                </a:lnTo>
                <a:lnTo>
                  <a:pt x="173285" y="863274"/>
                </a:lnTo>
                <a:lnTo>
                  <a:pt x="153781" y="835882"/>
                </a:lnTo>
                <a:lnTo>
                  <a:pt x="125013" y="817491"/>
                </a:lnTo>
                <a:lnTo>
                  <a:pt x="90043" y="810768"/>
                </a:lnTo>
                <a:close/>
              </a:path>
              <a:path w="4114800" h="1334770">
                <a:moveTo>
                  <a:pt x="90043" y="560705"/>
                </a:moveTo>
                <a:lnTo>
                  <a:pt x="55296" y="567354"/>
                </a:lnTo>
                <a:lnTo>
                  <a:pt x="27146" y="585517"/>
                </a:lnTo>
                <a:lnTo>
                  <a:pt x="8282" y="612515"/>
                </a:lnTo>
                <a:lnTo>
                  <a:pt x="1397" y="645668"/>
                </a:lnTo>
                <a:lnTo>
                  <a:pt x="8282" y="678713"/>
                </a:lnTo>
                <a:lnTo>
                  <a:pt x="27146" y="705723"/>
                </a:lnTo>
                <a:lnTo>
                  <a:pt x="55296" y="723945"/>
                </a:lnTo>
                <a:lnTo>
                  <a:pt x="90043" y="730631"/>
                </a:lnTo>
                <a:lnTo>
                  <a:pt x="124795" y="723945"/>
                </a:lnTo>
                <a:lnTo>
                  <a:pt x="153082" y="705723"/>
                </a:lnTo>
                <a:lnTo>
                  <a:pt x="172106" y="678713"/>
                </a:lnTo>
                <a:lnTo>
                  <a:pt x="179069" y="645668"/>
                </a:lnTo>
                <a:lnTo>
                  <a:pt x="172106" y="612515"/>
                </a:lnTo>
                <a:lnTo>
                  <a:pt x="153082" y="585517"/>
                </a:lnTo>
                <a:lnTo>
                  <a:pt x="124795" y="567354"/>
                </a:lnTo>
                <a:lnTo>
                  <a:pt x="90043" y="560705"/>
                </a:lnTo>
                <a:close/>
              </a:path>
              <a:path w="4114800" h="1334770">
                <a:moveTo>
                  <a:pt x="1073912" y="250952"/>
                </a:moveTo>
                <a:lnTo>
                  <a:pt x="1038967" y="257853"/>
                </a:lnTo>
                <a:lnTo>
                  <a:pt x="1010380" y="276542"/>
                </a:lnTo>
                <a:lnTo>
                  <a:pt x="991080" y="303994"/>
                </a:lnTo>
                <a:lnTo>
                  <a:pt x="983996" y="337185"/>
                </a:lnTo>
                <a:lnTo>
                  <a:pt x="983996" y="1248283"/>
                </a:lnTo>
                <a:lnTo>
                  <a:pt x="991080" y="1282063"/>
                </a:lnTo>
                <a:lnTo>
                  <a:pt x="1010380" y="1309449"/>
                </a:lnTo>
                <a:lnTo>
                  <a:pt x="1038967" y="1327810"/>
                </a:lnTo>
                <a:lnTo>
                  <a:pt x="1073912" y="1334516"/>
                </a:lnTo>
                <a:lnTo>
                  <a:pt x="1108936" y="1327810"/>
                </a:lnTo>
                <a:lnTo>
                  <a:pt x="1137697" y="1309449"/>
                </a:lnTo>
                <a:lnTo>
                  <a:pt x="1157172" y="1282063"/>
                </a:lnTo>
                <a:lnTo>
                  <a:pt x="1164336" y="1248283"/>
                </a:lnTo>
                <a:lnTo>
                  <a:pt x="1164336" y="337185"/>
                </a:lnTo>
                <a:lnTo>
                  <a:pt x="1157172" y="303458"/>
                </a:lnTo>
                <a:lnTo>
                  <a:pt x="1137697" y="276066"/>
                </a:lnTo>
                <a:lnTo>
                  <a:pt x="1108936" y="257675"/>
                </a:lnTo>
                <a:lnTo>
                  <a:pt x="1073912" y="250952"/>
                </a:lnTo>
                <a:close/>
              </a:path>
              <a:path w="4114800" h="1334770">
                <a:moveTo>
                  <a:pt x="1073912" y="0"/>
                </a:moveTo>
                <a:lnTo>
                  <a:pt x="1039165" y="6631"/>
                </a:lnTo>
                <a:lnTo>
                  <a:pt x="1011015" y="24765"/>
                </a:lnTo>
                <a:lnTo>
                  <a:pt x="992151" y="51756"/>
                </a:lnTo>
                <a:lnTo>
                  <a:pt x="985265" y="84962"/>
                </a:lnTo>
                <a:lnTo>
                  <a:pt x="992151" y="117955"/>
                </a:lnTo>
                <a:lnTo>
                  <a:pt x="1011015" y="144970"/>
                </a:lnTo>
                <a:lnTo>
                  <a:pt x="1039165" y="163222"/>
                </a:lnTo>
                <a:lnTo>
                  <a:pt x="1073912" y="169925"/>
                </a:lnTo>
                <a:lnTo>
                  <a:pt x="1108717" y="163222"/>
                </a:lnTo>
                <a:lnTo>
                  <a:pt x="1136999" y="144970"/>
                </a:lnTo>
                <a:lnTo>
                  <a:pt x="1155993" y="117955"/>
                </a:lnTo>
                <a:lnTo>
                  <a:pt x="1162939" y="84962"/>
                </a:lnTo>
                <a:lnTo>
                  <a:pt x="1155993" y="51756"/>
                </a:lnTo>
                <a:lnTo>
                  <a:pt x="1136999" y="24765"/>
                </a:lnTo>
                <a:lnTo>
                  <a:pt x="1108717" y="6631"/>
                </a:lnTo>
                <a:lnTo>
                  <a:pt x="1073912" y="0"/>
                </a:lnTo>
                <a:close/>
              </a:path>
              <a:path w="4114800" h="1334770">
                <a:moveTo>
                  <a:pt x="3042666" y="250952"/>
                </a:moveTo>
                <a:lnTo>
                  <a:pt x="3007919" y="257853"/>
                </a:lnTo>
                <a:lnTo>
                  <a:pt x="2979769" y="276542"/>
                </a:lnTo>
                <a:lnTo>
                  <a:pt x="2960905" y="303994"/>
                </a:lnTo>
                <a:lnTo>
                  <a:pt x="2954020" y="337185"/>
                </a:lnTo>
                <a:lnTo>
                  <a:pt x="2954020" y="1248283"/>
                </a:lnTo>
                <a:lnTo>
                  <a:pt x="2960905" y="1282063"/>
                </a:lnTo>
                <a:lnTo>
                  <a:pt x="2979769" y="1309449"/>
                </a:lnTo>
                <a:lnTo>
                  <a:pt x="3007919" y="1327810"/>
                </a:lnTo>
                <a:lnTo>
                  <a:pt x="3042666" y="1334516"/>
                </a:lnTo>
                <a:lnTo>
                  <a:pt x="3077491" y="1327810"/>
                </a:lnTo>
                <a:lnTo>
                  <a:pt x="3105816" y="1309449"/>
                </a:lnTo>
                <a:lnTo>
                  <a:pt x="3124854" y="1282063"/>
                </a:lnTo>
                <a:lnTo>
                  <a:pt x="3131820" y="1248283"/>
                </a:lnTo>
                <a:lnTo>
                  <a:pt x="3131820" y="337185"/>
                </a:lnTo>
                <a:lnTo>
                  <a:pt x="3124854" y="303458"/>
                </a:lnTo>
                <a:lnTo>
                  <a:pt x="3105816" y="276066"/>
                </a:lnTo>
                <a:lnTo>
                  <a:pt x="3077491" y="257675"/>
                </a:lnTo>
                <a:lnTo>
                  <a:pt x="3042666" y="250952"/>
                </a:lnTo>
                <a:close/>
              </a:path>
              <a:path w="4114800" h="1334770">
                <a:moveTo>
                  <a:pt x="3044063" y="3556"/>
                </a:moveTo>
                <a:lnTo>
                  <a:pt x="3009316" y="10205"/>
                </a:lnTo>
                <a:lnTo>
                  <a:pt x="2981166" y="28368"/>
                </a:lnTo>
                <a:lnTo>
                  <a:pt x="2962302" y="55366"/>
                </a:lnTo>
                <a:lnTo>
                  <a:pt x="2955416" y="88519"/>
                </a:lnTo>
                <a:lnTo>
                  <a:pt x="2962302" y="121584"/>
                </a:lnTo>
                <a:lnTo>
                  <a:pt x="2981166" y="148637"/>
                </a:lnTo>
                <a:lnTo>
                  <a:pt x="3009316" y="166903"/>
                </a:lnTo>
                <a:lnTo>
                  <a:pt x="3044063" y="173609"/>
                </a:lnTo>
                <a:lnTo>
                  <a:pt x="3078279" y="166903"/>
                </a:lnTo>
                <a:lnTo>
                  <a:pt x="3106626" y="148637"/>
                </a:lnTo>
                <a:lnTo>
                  <a:pt x="3125948" y="121584"/>
                </a:lnTo>
                <a:lnTo>
                  <a:pt x="3133090" y="88519"/>
                </a:lnTo>
                <a:lnTo>
                  <a:pt x="3126126" y="55366"/>
                </a:lnTo>
                <a:lnTo>
                  <a:pt x="3107102" y="28368"/>
                </a:lnTo>
                <a:lnTo>
                  <a:pt x="3078815" y="10205"/>
                </a:lnTo>
                <a:lnTo>
                  <a:pt x="3044063" y="3556"/>
                </a:lnTo>
                <a:close/>
              </a:path>
              <a:path w="4114800" h="1334770">
                <a:moveTo>
                  <a:pt x="4025773" y="810768"/>
                </a:moveTo>
                <a:lnTo>
                  <a:pt x="3991322" y="817616"/>
                </a:lnTo>
                <a:lnTo>
                  <a:pt x="3962955" y="836215"/>
                </a:lnTo>
                <a:lnTo>
                  <a:pt x="3943709" y="863649"/>
                </a:lnTo>
                <a:lnTo>
                  <a:pt x="3936619" y="897001"/>
                </a:lnTo>
                <a:lnTo>
                  <a:pt x="3936619" y="1076960"/>
                </a:lnTo>
                <a:lnTo>
                  <a:pt x="3943584" y="1110740"/>
                </a:lnTo>
                <a:lnTo>
                  <a:pt x="3962622" y="1138126"/>
                </a:lnTo>
                <a:lnTo>
                  <a:pt x="3990947" y="1156487"/>
                </a:lnTo>
                <a:lnTo>
                  <a:pt x="4025773" y="1163193"/>
                </a:lnTo>
                <a:lnTo>
                  <a:pt x="4059910" y="1156487"/>
                </a:lnTo>
                <a:lnTo>
                  <a:pt x="4088082" y="1138126"/>
                </a:lnTo>
                <a:lnTo>
                  <a:pt x="4107229" y="1110740"/>
                </a:lnTo>
                <a:lnTo>
                  <a:pt x="4114292" y="1076960"/>
                </a:lnTo>
                <a:lnTo>
                  <a:pt x="4114292" y="897001"/>
                </a:lnTo>
                <a:lnTo>
                  <a:pt x="4107408" y="863274"/>
                </a:lnTo>
                <a:lnTo>
                  <a:pt x="4088558" y="835882"/>
                </a:lnTo>
                <a:lnTo>
                  <a:pt x="4060445" y="817491"/>
                </a:lnTo>
                <a:lnTo>
                  <a:pt x="4025773" y="810768"/>
                </a:lnTo>
                <a:close/>
              </a:path>
              <a:path w="4114800" h="1334770">
                <a:moveTo>
                  <a:pt x="4025773" y="560705"/>
                </a:moveTo>
                <a:lnTo>
                  <a:pt x="3990947" y="567354"/>
                </a:lnTo>
                <a:lnTo>
                  <a:pt x="3962622" y="585517"/>
                </a:lnTo>
                <a:lnTo>
                  <a:pt x="3943584" y="612515"/>
                </a:lnTo>
                <a:lnTo>
                  <a:pt x="3936619" y="645668"/>
                </a:lnTo>
                <a:lnTo>
                  <a:pt x="3943584" y="678713"/>
                </a:lnTo>
                <a:lnTo>
                  <a:pt x="3962622" y="705723"/>
                </a:lnTo>
                <a:lnTo>
                  <a:pt x="3990947" y="723945"/>
                </a:lnTo>
                <a:lnTo>
                  <a:pt x="4025773" y="730631"/>
                </a:lnTo>
                <a:lnTo>
                  <a:pt x="4060445" y="723945"/>
                </a:lnTo>
                <a:lnTo>
                  <a:pt x="4088558" y="705723"/>
                </a:lnTo>
                <a:lnTo>
                  <a:pt x="4107408" y="678713"/>
                </a:lnTo>
                <a:lnTo>
                  <a:pt x="4114292" y="645668"/>
                </a:lnTo>
                <a:lnTo>
                  <a:pt x="4107408" y="612515"/>
                </a:lnTo>
                <a:lnTo>
                  <a:pt x="4088558" y="585517"/>
                </a:lnTo>
                <a:lnTo>
                  <a:pt x="4060445" y="567354"/>
                </a:lnTo>
                <a:lnTo>
                  <a:pt x="4025773" y="560705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7621" y="1982350"/>
            <a:ext cx="180975" cy="598805"/>
          </a:xfrm>
          <a:custGeom>
            <a:avLst/>
            <a:gdLst/>
            <a:ahLst/>
            <a:cxnLst/>
            <a:rect l="l" t="t" r="r" b="b"/>
            <a:pathLst>
              <a:path w="180975" h="598805">
                <a:moveTo>
                  <a:pt x="90931" y="245999"/>
                </a:moveTo>
                <a:lnTo>
                  <a:pt x="55506" y="252847"/>
                </a:lnTo>
                <a:lnTo>
                  <a:pt x="26606" y="271446"/>
                </a:lnTo>
                <a:lnTo>
                  <a:pt x="7135" y="298880"/>
                </a:lnTo>
                <a:lnTo>
                  <a:pt x="0" y="332232"/>
                </a:lnTo>
                <a:lnTo>
                  <a:pt x="0" y="512191"/>
                </a:lnTo>
                <a:lnTo>
                  <a:pt x="7135" y="545971"/>
                </a:lnTo>
                <a:lnTo>
                  <a:pt x="26606" y="573357"/>
                </a:lnTo>
                <a:lnTo>
                  <a:pt x="55506" y="591718"/>
                </a:lnTo>
                <a:lnTo>
                  <a:pt x="90931" y="598424"/>
                </a:lnTo>
                <a:lnTo>
                  <a:pt x="125785" y="591718"/>
                </a:lnTo>
                <a:lnTo>
                  <a:pt x="153924" y="573357"/>
                </a:lnTo>
                <a:lnTo>
                  <a:pt x="172727" y="545971"/>
                </a:lnTo>
                <a:lnTo>
                  <a:pt x="179577" y="512191"/>
                </a:lnTo>
                <a:lnTo>
                  <a:pt x="179577" y="332232"/>
                </a:lnTo>
                <a:lnTo>
                  <a:pt x="172656" y="298505"/>
                </a:lnTo>
                <a:lnTo>
                  <a:pt x="153733" y="271113"/>
                </a:lnTo>
                <a:lnTo>
                  <a:pt x="125571" y="252722"/>
                </a:lnTo>
                <a:lnTo>
                  <a:pt x="90931" y="245999"/>
                </a:lnTo>
                <a:close/>
              </a:path>
              <a:path w="180975" h="598805">
                <a:moveTo>
                  <a:pt x="91312" y="0"/>
                </a:moveTo>
                <a:lnTo>
                  <a:pt x="56673" y="6631"/>
                </a:lnTo>
                <a:lnTo>
                  <a:pt x="28511" y="24765"/>
                </a:lnTo>
                <a:lnTo>
                  <a:pt x="9588" y="51756"/>
                </a:lnTo>
                <a:lnTo>
                  <a:pt x="2666" y="84963"/>
                </a:lnTo>
                <a:lnTo>
                  <a:pt x="9588" y="117955"/>
                </a:lnTo>
                <a:lnTo>
                  <a:pt x="28511" y="144970"/>
                </a:lnTo>
                <a:lnTo>
                  <a:pt x="56673" y="163222"/>
                </a:lnTo>
                <a:lnTo>
                  <a:pt x="91312" y="169926"/>
                </a:lnTo>
                <a:lnTo>
                  <a:pt x="126305" y="163222"/>
                </a:lnTo>
                <a:lnTo>
                  <a:pt x="154749" y="144970"/>
                </a:lnTo>
                <a:lnTo>
                  <a:pt x="173859" y="117955"/>
                </a:lnTo>
                <a:lnTo>
                  <a:pt x="180848" y="84963"/>
                </a:lnTo>
                <a:lnTo>
                  <a:pt x="173859" y="51756"/>
                </a:lnTo>
                <a:lnTo>
                  <a:pt x="154749" y="24765"/>
                </a:lnTo>
                <a:lnTo>
                  <a:pt x="126305" y="6631"/>
                </a:lnTo>
                <a:lnTo>
                  <a:pt x="91312" y="0"/>
                </a:lnTo>
                <a:close/>
              </a:path>
            </a:pathLst>
          </a:custGeom>
          <a:solidFill>
            <a:srgbClr val="E2231B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0137" y="1416946"/>
            <a:ext cx="4114800" cy="1334770"/>
          </a:xfrm>
          <a:custGeom>
            <a:avLst/>
            <a:gdLst/>
            <a:ahLst/>
            <a:cxnLst/>
            <a:rect l="l" t="t" r="r" b="b"/>
            <a:pathLst>
              <a:path w="4114800" h="1334770">
                <a:moveTo>
                  <a:pt x="90043" y="810768"/>
                </a:moveTo>
                <a:lnTo>
                  <a:pt x="55078" y="817616"/>
                </a:lnTo>
                <a:lnTo>
                  <a:pt x="26447" y="836215"/>
                </a:lnTo>
                <a:lnTo>
                  <a:pt x="7104" y="863649"/>
                </a:lnTo>
                <a:lnTo>
                  <a:pt x="0" y="897001"/>
                </a:lnTo>
                <a:lnTo>
                  <a:pt x="0" y="1076960"/>
                </a:lnTo>
                <a:lnTo>
                  <a:pt x="7104" y="1110740"/>
                </a:lnTo>
                <a:lnTo>
                  <a:pt x="26447" y="1138126"/>
                </a:lnTo>
                <a:lnTo>
                  <a:pt x="55078" y="1156487"/>
                </a:lnTo>
                <a:lnTo>
                  <a:pt x="90043" y="1163193"/>
                </a:lnTo>
                <a:lnTo>
                  <a:pt x="125013" y="1156487"/>
                </a:lnTo>
                <a:lnTo>
                  <a:pt x="153781" y="1138126"/>
                </a:lnTo>
                <a:lnTo>
                  <a:pt x="173285" y="1110740"/>
                </a:lnTo>
                <a:lnTo>
                  <a:pt x="180467" y="1076960"/>
                </a:lnTo>
                <a:lnTo>
                  <a:pt x="180467" y="897001"/>
                </a:lnTo>
                <a:lnTo>
                  <a:pt x="173285" y="863274"/>
                </a:lnTo>
                <a:lnTo>
                  <a:pt x="153781" y="835882"/>
                </a:lnTo>
                <a:lnTo>
                  <a:pt x="125013" y="817491"/>
                </a:lnTo>
                <a:lnTo>
                  <a:pt x="90043" y="810768"/>
                </a:lnTo>
                <a:close/>
              </a:path>
              <a:path w="4114800" h="1334770">
                <a:moveTo>
                  <a:pt x="90043" y="560705"/>
                </a:moveTo>
                <a:lnTo>
                  <a:pt x="55296" y="567354"/>
                </a:lnTo>
                <a:lnTo>
                  <a:pt x="27146" y="585517"/>
                </a:lnTo>
                <a:lnTo>
                  <a:pt x="8282" y="612515"/>
                </a:lnTo>
                <a:lnTo>
                  <a:pt x="1397" y="645668"/>
                </a:lnTo>
                <a:lnTo>
                  <a:pt x="8282" y="678713"/>
                </a:lnTo>
                <a:lnTo>
                  <a:pt x="27146" y="705723"/>
                </a:lnTo>
                <a:lnTo>
                  <a:pt x="55296" y="723945"/>
                </a:lnTo>
                <a:lnTo>
                  <a:pt x="90043" y="730631"/>
                </a:lnTo>
                <a:lnTo>
                  <a:pt x="124795" y="723945"/>
                </a:lnTo>
                <a:lnTo>
                  <a:pt x="153082" y="705723"/>
                </a:lnTo>
                <a:lnTo>
                  <a:pt x="172106" y="678713"/>
                </a:lnTo>
                <a:lnTo>
                  <a:pt x="179069" y="645668"/>
                </a:lnTo>
                <a:lnTo>
                  <a:pt x="172106" y="612515"/>
                </a:lnTo>
                <a:lnTo>
                  <a:pt x="153082" y="585517"/>
                </a:lnTo>
                <a:lnTo>
                  <a:pt x="124795" y="567354"/>
                </a:lnTo>
                <a:lnTo>
                  <a:pt x="90043" y="560705"/>
                </a:lnTo>
                <a:close/>
              </a:path>
              <a:path w="4114800" h="1334770">
                <a:moveTo>
                  <a:pt x="1073912" y="250952"/>
                </a:moveTo>
                <a:lnTo>
                  <a:pt x="1038967" y="257853"/>
                </a:lnTo>
                <a:lnTo>
                  <a:pt x="1010380" y="276542"/>
                </a:lnTo>
                <a:lnTo>
                  <a:pt x="991080" y="303994"/>
                </a:lnTo>
                <a:lnTo>
                  <a:pt x="983996" y="337185"/>
                </a:lnTo>
                <a:lnTo>
                  <a:pt x="983996" y="1248283"/>
                </a:lnTo>
                <a:lnTo>
                  <a:pt x="991080" y="1282063"/>
                </a:lnTo>
                <a:lnTo>
                  <a:pt x="1010380" y="1309449"/>
                </a:lnTo>
                <a:lnTo>
                  <a:pt x="1038967" y="1327810"/>
                </a:lnTo>
                <a:lnTo>
                  <a:pt x="1073912" y="1334516"/>
                </a:lnTo>
                <a:lnTo>
                  <a:pt x="1108936" y="1327810"/>
                </a:lnTo>
                <a:lnTo>
                  <a:pt x="1137697" y="1309449"/>
                </a:lnTo>
                <a:lnTo>
                  <a:pt x="1157172" y="1282063"/>
                </a:lnTo>
                <a:lnTo>
                  <a:pt x="1164336" y="1248283"/>
                </a:lnTo>
                <a:lnTo>
                  <a:pt x="1164336" y="337185"/>
                </a:lnTo>
                <a:lnTo>
                  <a:pt x="1157172" y="303458"/>
                </a:lnTo>
                <a:lnTo>
                  <a:pt x="1137697" y="276066"/>
                </a:lnTo>
                <a:lnTo>
                  <a:pt x="1108936" y="257675"/>
                </a:lnTo>
                <a:lnTo>
                  <a:pt x="1073912" y="250952"/>
                </a:lnTo>
                <a:close/>
              </a:path>
              <a:path w="4114800" h="1334770">
                <a:moveTo>
                  <a:pt x="1073912" y="0"/>
                </a:moveTo>
                <a:lnTo>
                  <a:pt x="1039165" y="6631"/>
                </a:lnTo>
                <a:lnTo>
                  <a:pt x="1011015" y="24765"/>
                </a:lnTo>
                <a:lnTo>
                  <a:pt x="992151" y="51756"/>
                </a:lnTo>
                <a:lnTo>
                  <a:pt x="985265" y="84962"/>
                </a:lnTo>
                <a:lnTo>
                  <a:pt x="992151" y="117955"/>
                </a:lnTo>
                <a:lnTo>
                  <a:pt x="1011015" y="144970"/>
                </a:lnTo>
                <a:lnTo>
                  <a:pt x="1039165" y="163222"/>
                </a:lnTo>
                <a:lnTo>
                  <a:pt x="1073912" y="169925"/>
                </a:lnTo>
                <a:lnTo>
                  <a:pt x="1108717" y="163222"/>
                </a:lnTo>
                <a:lnTo>
                  <a:pt x="1136999" y="144970"/>
                </a:lnTo>
                <a:lnTo>
                  <a:pt x="1155993" y="117955"/>
                </a:lnTo>
                <a:lnTo>
                  <a:pt x="1162939" y="84962"/>
                </a:lnTo>
                <a:lnTo>
                  <a:pt x="1155993" y="51756"/>
                </a:lnTo>
                <a:lnTo>
                  <a:pt x="1136999" y="24765"/>
                </a:lnTo>
                <a:lnTo>
                  <a:pt x="1108717" y="6631"/>
                </a:lnTo>
                <a:lnTo>
                  <a:pt x="1073912" y="0"/>
                </a:lnTo>
                <a:close/>
              </a:path>
              <a:path w="4114800" h="1334770">
                <a:moveTo>
                  <a:pt x="3042666" y="250952"/>
                </a:moveTo>
                <a:lnTo>
                  <a:pt x="3007919" y="257853"/>
                </a:lnTo>
                <a:lnTo>
                  <a:pt x="2979769" y="276542"/>
                </a:lnTo>
                <a:lnTo>
                  <a:pt x="2960905" y="303994"/>
                </a:lnTo>
                <a:lnTo>
                  <a:pt x="2954020" y="337185"/>
                </a:lnTo>
                <a:lnTo>
                  <a:pt x="2954020" y="1248283"/>
                </a:lnTo>
                <a:lnTo>
                  <a:pt x="2960905" y="1282063"/>
                </a:lnTo>
                <a:lnTo>
                  <a:pt x="2979769" y="1309449"/>
                </a:lnTo>
                <a:lnTo>
                  <a:pt x="3007919" y="1327810"/>
                </a:lnTo>
                <a:lnTo>
                  <a:pt x="3042666" y="1334516"/>
                </a:lnTo>
                <a:lnTo>
                  <a:pt x="3077491" y="1327810"/>
                </a:lnTo>
                <a:lnTo>
                  <a:pt x="3105816" y="1309449"/>
                </a:lnTo>
                <a:lnTo>
                  <a:pt x="3124854" y="1282063"/>
                </a:lnTo>
                <a:lnTo>
                  <a:pt x="3131820" y="1248283"/>
                </a:lnTo>
                <a:lnTo>
                  <a:pt x="3131820" y="337185"/>
                </a:lnTo>
                <a:lnTo>
                  <a:pt x="3124854" y="303458"/>
                </a:lnTo>
                <a:lnTo>
                  <a:pt x="3105816" y="276066"/>
                </a:lnTo>
                <a:lnTo>
                  <a:pt x="3077491" y="257675"/>
                </a:lnTo>
                <a:lnTo>
                  <a:pt x="3042666" y="250952"/>
                </a:lnTo>
                <a:close/>
              </a:path>
              <a:path w="4114800" h="1334770">
                <a:moveTo>
                  <a:pt x="3044063" y="3556"/>
                </a:moveTo>
                <a:lnTo>
                  <a:pt x="3009316" y="10205"/>
                </a:lnTo>
                <a:lnTo>
                  <a:pt x="2981166" y="28368"/>
                </a:lnTo>
                <a:lnTo>
                  <a:pt x="2962302" y="55366"/>
                </a:lnTo>
                <a:lnTo>
                  <a:pt x="2955416" y="88519"/>
                </a:lnTo>
                <a:lnTo>
                  <a:pt x="2962302" y="121584"/>
                </a:lnTo>
                <a:lnTo>
                  <a:pt x="2981166" y="148637"/>
                </a:lnTo>
                <a:lnTo>
                  <a:pt x="3009316" y="166903"/>
                </a:lnTo>
                <a:lnTo>
                  <a:pt x="3044063" y="173609"/>
                </a:lnTo>
                <a:lnTo>
                  <a:pt x="3078279" y="166903"/>
                </a:lnTo>
                <a:lnTo>
                  <a:pt x="3106626" y="148637"/>
                </a:lnTo>
                <a:lnTo>
                  <a:pt x="3125948" y="121584"/>
                </a:lnTo>
                <a:lnTo>
                  <a:pt x="3133090" y="88519"/>
                </a:lnTo>
                <a:lnTo>
                  <a:pt x="3126126" y="55366"/>
                </a:lnTo>
                <a:lnTo>
                  <a:pt x="3107102" y="28368"/>
                </a:lnTo>
                <a:lnTo>
                  <a:pt x="3078815" y="10205"/>
                </a:lnTo>
                <a:lnTo>
                  <a:pt x="3044063" y="3556"/>
                </a:lnTo>
                <a:close/>
              </a:path>
              <a:path w="4114800" h="1334770">
                <a:moveTo>
                  <a:pt x="4025773" y="810768"/>
                </a:moveTo>
                <a:lnTo>
                  <a:pt x="3991322" y="817616"/>
                </a:lnTo>
                <a:lnTo>
                  <a:pt x="3962955" y="836215"/>
                </a:lnTo>
                <a:lnTo>
                  <a:pt x="3943709" y="863649"/>
                </a:lnTo>
                <a:lnTo>
                  <a:pt x="3936619" y="897001"/>
                </a:lnTo>
                <a:lnTo>
                  <a:pt x="3936619" y="1076960"/>
                </a:lnTo>
                <a:lnTo>
                  <a:pt x="3943584" y="1110740"/>
                </a:lnTo>
                <a:lnTo>
                  <a:pt x="3962622" y="1138126"/>
                </a:lnTo>
                <a:lnTo>
                  <a:pt x="3990947" y="1156487"/>
                </a:lnTo>
                <a:lnTo>
                  <a:pt x="4025773" y="1163193"/>
                </a:lnTo>
                <a:lnTo>
                  <a:pt x="4059910" y="1156487"/>
                </a:lnTo>
                <a:lnTo>
                  <a:pt x="4088082" y="1138126"/>
                </a:lnTo>
                <a:lnTo>
                  <a:pt x="4107229" y="1110740"/>
                </a:lnTo>
                <a:lnTo>
                  <a:pt x="4114292" y="1076960"/>
                </a:lnTo>
                <a:lnTo>
                  <a:pt x="4114292" y="897001"/>
                </a:lnTo>
                <a:lnTo>
                  <a:pt x="4107408" y="863274"/>
                </a:lnTo>
                <a:lnTo>
                  <a:pt x="4088558" y="835882"/>
                </a:lnTo>
                <a:lnTo>
                  <a:pt x="4060445" y="817491"/>
                </a:lnTo>
                <a:lnTo>
                  <a:pt x="4025773" y="810768"/>
                </a:lnTo>
                <a:close/>
              </a:path>
              <a:path w="4114800" h="1334770">
                <a:moveTo>
                  <a:pt x="4025773" y="560705"/>
                </a:moveTo>
                <a:lnTo>
                  <a:pt x="3990947" y="567354"/>
                </a:lnTo>
                <a:lnTo>
                  <a:pt x="3962622" y="585517"/>
                </a:lnTo>
                <a:lnTo>
                  <a:pt x="3943584" y="612515"/>
                </a:lnTo>
                <a:lnTo>
                  <a:pt x="3936619" y="645668"/>
                </a:lnTo>
                <a:lnTo>
                  <a:pt x="3943584" y="678713"/>
                </a:lnTo>
                <a:lnTo>
                  <a:pt x="3962622" y="705723"/>
                </a:lnTo>
                <a:lnTo>
                  <a:pt x="3990947" y="723945"/>
                </a:lnTo>
                <a:lnTo>
                  <a:pt x="4025773" y="730631"/>
                </a:lnTo>
                <a:lnTo>
                  <a:pt x="4060445" y="723945"/>
                </a:lnTo>
                <a:lnTo>
                  <a:pt x="4088558" y="705723"/>
                </a:lnTo>
                <a:lnTo>
                  <a:pt x="4107408" y="678713"/>
                </a:lnTo>
                <a:lnTo>
                  <a:pt x="4114292" y="645668"/>
                </a:lnTo>
                <a:lnTo>
                  <a:pt x="4107408" y="612515"/>
                </a:lnTo>
                <a:lnTo>
                  <a:pt x="4088558" y="585517"/>
                </a:lnTo>
                <a:lnTo>
                  <a:pt x="4060445" y="567354"/>
                </a:lnTo>
                <a:lnTo>
                  <a:pt x="4025773" y="560705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D1477D-2CC0-C440-A75B-D0D7BCA566F7}"/>
              </a:ext>
            </a:extLst>
          </p:cNvPr>
          <p:cNvGrpSpPr/>
          <p:nvPr/>
        </p:nvGrpSpPr>
        <p:grpSpPr>
          <a:xfrm>
            <a:off x="1788154" y="3504012"/>
            <a:ext cx="5837475" cy="580123"/>
            <a:chOff x="916005" y="3636304"/>
            <a:chExt cx="5837475" cy="580123"/>
          </a:xfrm>
        </p:grpSpPr>
        <p:sp>
          <p:nvSpPr>
            <p:cNvPr id="2" name="object 2"/>
            <p:cNvSpPr/>
            <p:nvPr/>
          </p:nvSpPr>
          <p:spPr>
            <a:xfrm>
              <a:off x="916005" y="3636304"/>
              <a:ext cx="1120769" cy="580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B96A36-D9A1-E24A-B660-2CA00F98DD1D}"/>
                </a:ext>
              </a:extLst>
            </p:cNvPr>
            <p:cNvGrpSpPr/>
            <p:nvPr/>
          </p:nvGrpSpPr>
          <p:grpSpPr>
            <a:xfrm>
              <a:off x="2148291" y="3645715"/>
              <a:ext cx="4605189" cy="568947"/>
              <a:chOff x="1396334" y="3622967"/>
              <a:chExt cx="4605189" cy="568947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544531" y="3622967"/>
                <a:ext cx="2456992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AAF2B0-3CDC-E041-8B38-5B8E320788DC}"/>
                  </a:ext>
                </a:extLst>
              </p:cNvPr>
              <p:cNvSpPr txBox="1"/>
              <p:nvPr/>
            </p:nvSpPr>
            <p:spPr>
              <a:xfrm>
                <a:off x="1396334" y="3668694"/>
                <a:ext cx="206974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KR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latin typeface="Avenir"/>
                    <a:ea typeface="NanumGothic"/>
                  </a:rPr>
                  <a:t>We Make</a:t>
                </a: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latin typeface="Avenir"/>
                    <a:ea typeface="NanumGothic"/>
                  </a:rPr>
                  <a:t> It</a:t>
                </a:r>
                <a:endParaRPr kumimoji="0" lang="en-KR" sz="2800" b="1" i="0" u="none" strike="noStrike" kern="120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venir"/>
                  <a:ea typeface="NanumGothic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6E8B6-AD3E-4A4C-B741-00CE35E60A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51" b="21671"/>
          <a:stretch/>
        </p:blipFill>
        <p:spPr>
          <a:xfrm>
            <a:off x="1654098" y="1059365"/>
            <a:ext cx="1460046" cy="2003136"/>
          </a:xfrm>
          <a:prstGeom prst="rect">
            <a:avLst/>
          </a:prstGeom>
        </p:spPr>
      </p:pic>
      <p:pic>
        <p:nvPicPr>
          <p:cNvPr id="22" name="Picture 22" descr="A picture containing tableware, plate&#10;&#10;Description automatically generated">
            <a:extLst>
              <a:ext uri="{FF2B5EF4-FFF2-40B4-BE49-F238E27FC236}">
                <a16:creationId xmlns:a16="http://schemas.microsoft.com/office/drawing/2014/main" id="{14A56B12-E747-4C38-B58A-1C90B8F2F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4" y="926819"/>
            <a:ext cx="1576968" cy="2430289"/>
          </a:xfrm>
          <a:prstGeom prst="rect">
            <a:avLst/>
          </a:prstGeom>
        </p:spPr>
      </p:pic>
      <p:pic>
        <p:nvPicPr>
          <p:cNvPr id="23" name="Picture 22" descr="A picture containing tableware, plate&#10;&#10;Description automatically generated">
            <a:extLst>
              <a:ext uri="{FF2B5EF4-FFF2-40B4-BE49-F238E27FC236}">
                <a16:creationId xmlns:a16="http://schemas.microsoft.com/office/drawing/2014/main" id="{F1194F34-E9B8-4BDE-931D-3C15C9F18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7493617" y="927073"/>
            <a:ext cx="1567676" cy="22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5140"/>
      </p:ext>
    </p:extLst>
  </p:cSld>
  <p:clrMapOvr>
    <a:masterClrMapping/>
  </p:clrMapOvr>
</p:sld>
</file>

<file path=ppt/theme/theme1.xml><?xml version="1.0" encoding="utf-8"?>
<a:theme xmlns:a="http://schemas.openxmlformats.org/drawingml/2006/main" name="2019_16x9_Corporate template_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_16x9_Corporate template_default" id="{6F8EA781-5121-4973-BD33-AD389AC78EE1}" vid="{B8519E70-88EA-4278-853E-25C1FC2C76FD}"/>
    </a:ext>
  </a:extLst>
</a:theme>
</file>

<file path=ppt/theme/theme2.xml><?xml version="1.0" encoding="utf-8"?>
<a:theme xmlns:a="http://schemas.openxmlformats.org/drawingml/2006/main" name="Cisco Live 201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4.xml><?xml version="1.0" encoding="utf-8"?>
<a:theme xmlns:a="http://schemas.openxmlformats.org/drawingml/2006/main" name="1_Cisco Live 201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5.xml><?xml version="1.0" encoding="utf-8"?>
<a:theme xmlns:a="http://schemas.openxmlformats.org/drawingml/2006/main" name="1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45426CC3C3348B900E57479C898EF" ma:contentTypeVersion="12" ma:contentTypeDescription="Create a new document." ma:contentTypeScope="" ma:versionID="5241c04096984bc3c041d5c490dcc44f">
  <xsd:schema xmlns:xsd="http://www.w3.org/2001/XMLSchema" xmlns:xs="http://www.w3.org/2001/XMLSchema" xmlns:p="http://schemas.microsoft.com/office/2006/metadata/properties" xmlns:ns3="cc328e4a-acc5-4db9-8edf-03a7e14d7082" xmlns:ns4="5a361508-a8bd-49ac-aae1-a5acde08ec86" targetNamespace="http://schemas.microsoft.com/office/2006/metadata/properties" ma:root="true" ma:fieldsID="2e44c8eafa12e3d62b1fc06f09889fcc" ns3:_="" ns4:_="">
    <xsd:import namespace="cc328e4a-acc5-4db9-8edf-03a7e14d7082"/>
    <xsd:import namespace="5a361508-a8bd-49ac-aae1-a5acde08ec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8e4a-acc5-4db9-8edf-03a7e14d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1508-a8bd-49ac-aae1-a5acde08ec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F533D3-2BC8-42F5-A5A1-84CCBCAE8287}">
  <ds:schemaRefs>
    <ds:schemaRef ds:uri="5a361508-a8bd-49ac-aae1-a5acde08ec86"/>
    <ds:schemaRef ds:uri="cc328e4a-acc5-4db9-8edf-03a7e14d7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3E63EA-0D74-45DB-BB84-2C75FF2B55AE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a361508-a8bd-49ac-aae1-a5acde08ec86"/>
    <ds:schemaRef ds:uri="cc328e4a-acc5-4db9-8edf-03a7e14d7082"/>
  </ds:schemaRefs>
</ds:datastoreItem>
</file>

<file path=customXml/itemProps3.xml><?xml version="1.0" encoding="utf-8"?>
<ds:datastoreItem xmlns:ds="http://schemas.openxmlformats.org/officeDocument/2006/customXml" ds:itemID="{99C1DB6D-819E-49D0-AC58-2BD986F0D9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315</Words>
  <Application>Microsoft Office PowerPoint</Application>
  <PresentationFormat>On-screen Show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Malgun Gothic</vt:lpstr>
      <vt:lpstr>Arial</vt:lpstr>
      <vt:lpstr>Avenir</vt:lpstr>
      <vt:lpstr>Avenir Black</vt:lpstr>
      <vt:lpstr>Avenir Light</vt:lpstr>
      <vt:lpstr>Calibri</vt:lpstr>
      <vt:lpstr>CiscoSansTT ExtraLight</vt:lpstr>
      <vt:lpstr>CiscoSansTT Light</vt:lpstr>
      <vt:lpstr>Segoe UI</vt:lpstr>
      <vt:lpstr>2019_16x9_Corporate template_default</vt:lpstr>
      <vt:lpstr>Cisco Live 2019</vt:lpstr>
      <vt:lpstr>Blue theme 2015 16x9</vt:lpstr>
      <vt:lpstr>1_Cisco Live 2019</vt:lpstr>
      <vt:lpstr>1_Blue theme 2015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DevNet Certifications</dc:title>
  <dc:creator>Henrietta Ko (henko)</dc:creator>
  <cp:lastModifiedBy>Sinha, Krapanshu</cp:lastModifiedBy>
  <cp:revision>91</cp:revision>
  <dcterms:created xsi:type="dcterms:W3CDTF">2020-02-18T07:01:07Z</dcterms:created>
  <dcterms:modified xsi:type="dcterms:W3CDTF">2021-05-20T06:43:52Z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0x0101008E645426CC3C3348B900E57479C898EF</vt:lpwstr>
  </property>
</Properties>
</file>