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400675" cx="9721850"/>
  <p:notesSz cx="6858000" cy="9144000"/>
  <p:embeddedFontLst>
    <p:embeddedFont>
      <p:font typeface="Great Vibes"/>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701">
          <p15:clr>
            <a:srgbClr val="A4A3A4"/>
          </p15:clr>
        </p15:guide>
        <p15:guide id="2" pos="3062">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701" orient="horz"/>
        <p:guide pos="3062"/>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font" Target="fonts/GreatVibe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1" i="0" sz="19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9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9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9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9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9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9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9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1" i="0" sz="19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9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9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9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9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9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9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9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42900" y="685800"/>
            <a:ext cx="6172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90"/>
              </a:spcBef>
              <a:spcAft>
                <a:spcPts val="0"/>
              </a:spcAft>
              <a:buSzPts val="1400"/>
              <a:buNone/>
              <a:defRPr b="0" i="0" sz="1300" u="none" cap="none" strike="noStrike">
                <a:solidFill>
                  <a:schemeClr val="dk1"/>
                </a:solidFill>
                <a:latin typeface="Calibri"/>
                <a:ea typeface="Calibri"/>
                <a:cs typeface="Calibri"/>
                <a:sym typeface="Calibri"/>
              </a:defRPr>
            </a:lvl1pPr>
            <a:lvl2pPr indent="-228600" lvl="1" marL="914400" marR="0" rtl="0" algn="l">
              <a:spcBef>
                <a:spcPts val="390"/>
              </a:spcBef>
              <a:spcAft>
                <a:spcPts val="0"/>
              </a:spcAft>
              <a:buSzPts val="1400"/>
              <a:buNone/>
              <a:defRPr b="0" i="0" sz="1300" u="none" cap="none" strike="noStrike">
                <a:solidFill>
                  <a:schemeClr val="dk1"/>
                </a:solidFill>
                <a:latin typeface="Calibri"/>
                <a:ea typeface="Calibri"/>
                <a:cs typeface="Calibri"/>
                <a:sym typeface="Calibri"/>
              </a:defRPr>
            </a:lvl2pPr>
            <a:lvl3pPr indent="-228600" lvl="2" marL="1371600" marR="0" rtl="0" algn="l">
              <a:spcBef>
                <a:spcPts val="390"/>
              </a:spcBef>
              <a:spcAft>
                <a:spcPts val="0"/>
              </a:spcAft>
              <a:buSzPts val="1400"/>
              <a:buNone/>
              <a:defRPr b="0" i="0" sz="1300" u="none" cap="none" strike="noStrike">
                <a:solidFill>
                  <a:schemeClr val="dk1"/>
                </a:solidFill>
                <a:latin typeface="Calibri"/>
                <a:ea typeface="Calibri"/>
                <a:cs typeface="Calibri"/>
                <a:sym typeface="Calibri"/>
              </a:defRPr>
            </a:lvl3pPr>
            <a:lvl4pPr indent="-228600" lvl="3" marL="1828800" marR="0" rtl="0" algn="l">
              <a:spcBef>
                <a:spcPts val="390"/>
              </a:spcBef>
              <a:spcAft>
                <a:spcPts val="0"/>
              </a:spcAft>
              <a:buSzPts val="1400"/>
              <a:buNone/>
              <a:defRPr b="0" i="0" sz="1300" u="none" cap="none" strike="noStrike">
                <a:solidFill>
                  <a:schemeClr val="dk1"/>
                </a:solidFill>
                <a:latin typeface="Calibri"/>
                <a:ea typeface="Calibri"/>
                <a:cs typeface="Calibri"/>
                <a:sym typeface="Calibri"/>
              </a:defRPr>
            </a:lvl4pPr>
            <a:lvl5pPr indent="-228600" lvl="4" marL="2286000" marR="0" rtl="0" algn="l">
              <a:spcBef>
                <a:spcPts val="390"/>
              </a:spcBef>
              <a:spcAft>
                <a:spcPts val="0"/>
              </a:spcAft>
              <a:buSzPts val="1400"/>
              <a:buNone/>
              <a:defRPr b="0" i="0" sz="13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1" i="0" sz="19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9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9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9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9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9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9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9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p:nvPr>
            <p:ph idx="2" type="sldImg"/>
          </p:nvPr>
        </p:nvSpPr>
        <p:spPr>
          <a:xfrm>
            <a:off x="342900" y="685800"/>
            <a:ext cx="6172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1" name="Google Shape;4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8:notes"/>
          <p:cNvSpPr/>
          <p:nvPr>
            <p:ph idx="2" type="sldImg"/>
          </p:nvPr>
        </p:nvSpPr>
        <p:spPr>
          <a:xfrm>
            <a:off x="342900" y="685800"/>
            <a:ext cx="6172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9" name="Google Shape;109;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p:nvPr>
            <p:ph idx="2" type="sldImg"/>
          </p:nvPr>
        </p:nvSpPr>
        <p:spPr>
          <a:xfrm>
            <a:off x="342900" y="685800"/>
            <a:ext cx="6172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3" name="Google Shape;5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p:nvPr>
            <p:ph idx="2" type="sldImg"/>
          </p:nvPr>
        </p:nvSpPr>
        <p:spPr>
          <a:xfrm>
            <a:off x="342900" y="685800"/>
            <a:ext cx="6172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1" name="Google Shape;6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8a40d6bb01_0_64:notes"/>
          <p:cNvSpPr/>
          <p:nvPr>
            <p:ph idx="2" type="sldImg"/>
          </p:nvPr>
        </p:nvSpPr>
        <p:spPr>
          <a:xfrm>
            <a:off x="342900" y="685800"/>
            <a:ext cx="6172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8" name="Google Shape;68;g8a40d6bb01_0_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8a40d6bb01_0_16:notes"/>
          <p:cNvSpPr/>
          <p:nvPr>
            <p:ph idx="2" type="sldImg"/>
          </p:nvPr>
        </p:nvSpPr>
        <p:spPr>
          <a:xfrm>
            <a:off x="342900" y="685800"/>
            <a:ext cx="6172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5" name="Google Shape;75;g8a40d6bb01_0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a40d6bb01_0_50:notes"/>
          <p:cNvSpPr/>
          <p:nvPr>
            <p:ph idx="2" type="sldImg"/>
          </p:nvPr>
        </p:nvSpPr>
        <p:spPr>
          <a:xfrm>
            <a:off x="342900" y="685800"/>
            <a:ext cx="6172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2" name="Google Shape;82;g8a40d6bb01_0_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8a40d6bb01_0_81:notes"/>
          <p:cNvSpPr/>
          <p:nvPr>
            <p:ph idx="2" type="sldImg"/>
          </p:nvPr>
        </p:nvSpPr>
        <p:spPr>
          <a:xfrm>
            <a:off x="342900" y="685800"/>
            <a:ext cx="6172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8" name="Google Shape;88;g8a40d6bb01_0_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a40d6bb01_0_75:notes"/>
          <p:cNvSpPr/>
          <p:nvPr>
            <p:ph idx="2" type="sldImg"/>
          </p:nvPr>
        </p:nvSpPr>
        <p:spPr>
          <a:xfrm>
            <a:off x="342900" y="685800"/>
            <a:ext cx="6172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4" name="Google Shape;94;g8a40d6bb01_0_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a40d6bb01_0_34:notes"/>
          <p:cNvSpPr/>
          <p:nvPr>
            <p:ph idx="2" type="sldImg"/>
          </p:nvPr>
        </p:nvSpPr>
        <p:spPr>
          <a:xfrm>
            <a:off x="342900" y="685800"/>
            <a:ext cx="6172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1" name="Google Shape;101;g8a40d6bb01_0_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3">
  <p:cSld name="Slide 23">
    <p:spTree>
      <p:nvGrpSpPr>
        <p:cNvPr id="11" name="Shape 11"/>
        <p:cNvGrpSpPr/>
        <p:nvPr/>
      </p:nvGrpSpPr>
      <p:grpSpPr>
        <a:xfrm>
          <a:off x="0" y="0"/>
          <a:ext cx="0" cy="0"/>
          <a:chOff x="0" y="0"/>
          <a:chExt cx="0" cy="0"/>
        </a:xfrm>
      </p:grpSpPr>
    </p:spTree>
  </p:cSld>
  <p:clrMapOvr>
    <a:masterClrMapping/>
  </p:clrMapOvr>
  <p:transition spd="slow">
    <p:push dir="r"/>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9">
  <p:cSld name="Slide 9">
    <p:spTree>
      <p:nvGrpSpPr>
        <p:cNvPr id="22" name="Shape 22"/>
        <p:cNvGrpSpPr/>
        <p:nvPr/>
      </p:nvGrpSpPr>
      <p:grpSpPr>
        <a:xfrm>
          <a:off x="0" y="0"/>
          <a:ext cx="0" cy="0"/>
          <a:chOff x="0" y="0"/>
          <a:chExt cx="0" cy="0"/>
        </a:xfrm>
      </p:grpSpPr>
    </p:spTree>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0">
  <p:cSld name="Slide 10">
    <p:spTree>
      <p:nvGrpSpPr>
        <p:cNvPr id="23" name="Shape 23"/>
        <p:cNvGrpSpPr/>
        <p:nvPr/>
      </p:nvGrpSpPr>
      <p:grpSpPr>
        <a:xfrm>
          <a:off x="0" y="0"/>
          <a:ext cx="0" cy="0"/>
          <a:chOff x="0" y="0"/>
          <a:chExt cx="0" cy="0"/>
        </a:xfrm>
      </p:grpSpPr>
    </p:spTree>
  </p:cSld>
  <p:clrMapOvr>
    <a:masterClrMapping/>
  </p:clrMapOvr>
  <p:transition spd="slow">
    <p:push dir="r"/>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1">
  <p:cSld name="Slide 11">
    <p:spTree>
      <p:nvGrpSpPr>
        <p:cNvPr id="24" name="Shape 24"/>
        <p:cNvGrpSpPr/>
        <p:nvPr/>
      </p:nvGrpSpPr>
      <p:grpSpPr>
        <a:xfrm>
          <a:off x="0" y="0"/>
          <a:ext cx="0" cy="0"/>
          <a:chOff x="0" y="0"/>
          <a:chExt cx="0" cy="0"/>
        </a:xfrm>
      </p:grpSpPr>
    </p:spTree>
  </p:cSld>
  <p:clrMapOvr>
    <a:masterClrMapping/>
  </p:clrMapOvr>
  <p:transition spd="slow">
    <p:push dir="r"/>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2">
  <p:cSld name="Slide 12">
    <p:spTree>
      <p:nvGrpSpPr>
        <p:cNvPr id="25" name="Shape 25"/>
        <p:cNvGrpSpPr/>
        <p:nvPr/>
      </p:nvGrpSpPr>
      <p:grpSpPr>
        <a:xfrm>
          <a:off x="0" y="0"/>
          <a:ext cx="0" cy="0"/>
          <a:chOff x="0" y="0"/>
          <a:chExt cx="0" cy="0"/>
        </a:xfrm>
      </p:grpSpPr>
    </p:spTree>
  </p:cSld>
  <p:clrMapOvr>
    <a:masterClrMapping/>
  </p:clrMapOvr>
  <p:transition spd="slow">
    <p:push dir="r"/>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3">
  <p:cSld name="Slide 13">
    <p:spTree>
      <p:nvGrpSpPr>
        <p:cNvPr id="26" name="Shape 26"/>
        <p:cNvGrpSpPr/>
        <p:nvPr/>
      </p:nvGrpSpPr>
      <p:grpSpPr>
        <a:xfrm>
          <a:off x="0" y="0"/>
          <a:ext cx="0" cy="0"/>
          <a:chOff x="0" y="0"/>
          <a:chExt cx="0" cy="0"/>
        </a:xfrm>
      </p:grpSpPr>
    </p:spTree>
  </p:cSld>
  <p:clrMapOvr>
    <a:masterClrMapping/>
  </p:clrMapOvr>
  <p:transition spd="slow">
    <p:push dir="r"/>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4">
  <p:cSld name="Slide 14">
    <p:spTree>
      <p:nvGrpSpPr>
        <p:cNvPr id="27" name="Shape 27"/>
        <p:cNvGrpSpPr/>
        <p:nvPr/>
      </p:nvGrpSpPr>
      <p:grpSpPr>
        <a:xfrm>
          <a:off x="0" y="0"/>
          <a:ext cx="0" cy="0"/>
          <a:chOff x="0" y="0"/>
          <a:chExt cx="0" cy="0"/>
        </a:xfrm>
      </p:grpSpPr>
    </p:spTree>
  </p:cSld>
  <p:clrMapOvr>
    <a:masterClrMapping/>
  </p:clrMapOvr>
  <p:transition spd="slow">
    <p:push dir="r"/>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5">
  <p:cSld name="Slide 15">
    <p:spTree>
      <p:nvGrpSpPr>
        <p:cNvPr id="28" name="Shape 28"/>
        <p:cNvGrpSpPr/>
        <p:nvPr/>
      </p:nvGrpSpPr>
      <p:grpSpPr>
        <a:xfrm>
          <a:off x="0" y="0"/>
          <a:ext cx="0" cy="0"/>
          <a:chOff x="0" y="0"/>
          <a:chExt cx="0" cy="0"/>
        </a:xfrm>
      </p:grpSpPr>
      <p:sp>
        <p:nvSpPr>
          <p:cNvPr id="29" name="Google Shape;29;p17"/>
          <p:cNvSpPr/>
          <p:nvPr/>
        </p:nvSpPr>
        <p:spPr>
          <a:xfrm>
            <a:off x="7309197" y="4932585"/>
            <a:ext cx="775136" cy="2308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00">
                <a:solidFill>
                  <a:srgbClr val="FFFFFF"/>
                </a:solidFill>
                <a:latin typeface="Calibri"/>
                <a:ea typeface="Calibri"/>
                <a:cs typeface="Calibri"/>
                <a:sym typeface="Calibri"/>
              </a:rPr>
              <a:t>PPT模板下载：www.1ppt.com/moban/          行业PPT模板：www.1ppt.com/hangye/ </a:t>
            </a:r>
            <a:endParaRPr/>
          </a:p>
          <a:p>
            <a:pPr indent="0" lvl="0" marL="0" marR="0" rtl="0" algn="l">
              <a:spcBef>
                <a:spcPts val="0"/>
              </a:spcBef>
              <a:spcAft>
                <a:spcPts val="0"/>
              </a:spcAft>
              <a:buNone/>
            </a:pPr>
            <a:r>
              <a:rPr b="0" lang="en-US" sz="100">
                <a:solidFill>
                  <a:srgbClr val="FFFFFF"/>
                </a:solidFill>
                <a:latin typeface="Calibri"/>
                <a:ea typeface="Calibri"/>
                <a:cs typeface="Calibri"/>
                <a:sym typeface="Calibri"/>
              </a:rPr>
              <a:t>节日PPT模板：www.1ppt.com/jieri/          PPT素材：www.1ppt.com/sucai/</a:t>
            </a:r>
            <a:endParaRPr/>
          </a:p>
          <a:p>
            <a:pPr indent="0" lvl="0" marL="0" marR="0" rtl="0" algn="l">
              <a:spcBef>
                <a:spcPts val="0"/>
              </a:spcBef>
              <a:spcAft>
                <a:spcPts val="0"/>
              </a:spcAft>
              <a:buNone/>
            </a:pPr>
            <a:r>
              <a:rPr b="0" lang="en-US" sz="100">
                <a:solidFill>
                  <a:srgbClr val="FFFFFF"/>
                </a:solidFill>
                <a:latin typeface="Calibri"/>
                <a:ea typeface="Calibri"/>
                <a:cs typeface="Calibri"/>
                <a:sym typeface="Calibri"/>
              </a:rPr>
              <a:t>PPT背景图片：www.1ppt.com/beijing/        PPT图表：www.1ppt.com/tubiao/      </a:t>
            </a:r>
            <a:endParaRPr/>
          </a:p>
          <a:p>
            <a:pPr indent="0" lvl="0" marL="0" marR="0" rtl="0" algn="l">
              <a:spcBef>
                <a:spcPts val="0"/>
              </a:spcBef>
              <a:spcAft>
                <a:spcPts val="0"/>
              </a:spcAft>
              <a:buNone/>
            </a:pPr>
            <a:r>
              <a:rPr b="0" lang="en-US" sz="100">
                <a:solidFill>
                  <a:srgbClr val="FFFFFF"/>
                </a:solidFill>
                <a:latin typeface="Calibri"/>
                <a:ea typeface="Calibri"/>
                <a:cs typeface="Calibri"/>
                <a:sym typeface="Calibri"/>
              </a:rPr>
              <a:t>精美PPT下载：www.1ppt.com/xiazai/         PPT教程： www.1ppt.com/powerpoint/      </a:t>
            </a:r>
            <a:endParaRPr/>
          </a:p>
          <a:p>
            <a:pPr indent="0" lvl="0" marL="0" marR="0" rtl="0" algn="l">
              <a:spcBef>
                <a:spcPts val="0"/>
              </a:spcBef>
              <a:spcAft>
                <a:spcPts val="0"/>
              </a:spcAft>
              <a:buNone/>
            </a:pPr>
            <a:r>
              <a:rPr b="0" lang="en-US" sz="100">
                <a:solidFill>
                  <a:srgbClr val="FFFFFF"/>
                </a:solidFill>
                <a:latin typeface="Calibri"/>
                <a:ea typeface="Calibri"/>
                <a:cs typeface="Calibri"/>
                <a:sym typeface="Calibri"/>
              </a:rPr>
              <a:t>PPT课件：www.1ppt.com/kejian/             字体下载：www.1ppt.com/ziti/</a:t>
            </a:r>
            <a:endParaRPr/>
          </a:p>
          <a:p>
            <a:pPr indent="0" lvl="0" marL="0" marR="0" rtl="0" algn="l">
              <a:spcBef>
                <a:spcPts val="0"/>
              </a:spcBef>
              <a:spcAft>
                <a:spcPts val="0"/>
              </a:spcAft>
              <a:buNone/>
            </a:pPr>
            <a:r>
              <a:rPr b="0" lang="en-US" sz="100">
                <a:solidFill>
                  <a:srgbClr val="FFFFFF"/>
                </a:solidFill>
                <a:latin typeface="Calibri"/>
                <a:ea typeface="Calibri"/>
                <a:cs typeface="Calibri"/>
                <a:sym typeface="Calibri"/>
              </a:rPr>
              <a:t>工作总结PPT：www.1ppt.com/xiazai/zongjie/ 工作计划：www.1ppt.com/xiazai/jihua/</a:t>
            </a:r>
            <a:endParaRPr/>
          </a:p>
          <a:p>
            <a:pPr indent="0" lvl="0" marL="0" marR="0" rtl="0" algn="l">
              <a:spcBef>
                <a:spcPts val="0"/>
              </a:spcBef>
              <a:spcAft>
                <a:spcPts val="0"/>
              </a:spcAft>
              <a:buNone/>
            </a:pPr>
            <a:r>
              <a:rPr b="0" lang="en-US" sz="100">
                <a:solidFill>
                  <a:srgbClr val="FFFFFF"/>
                </a:solidFill>
                <a:latin typeface="Calibri"/>
                <a:ea typeface="Calibri"/>
                <a:cs typeface="Calibri"/>
                <a:sym typeface="Calibri"/>
              </a:rPr>
              <a:t>商务PPT模板：www.1ppt.com/moban/shangwu/  个人简历PPT：www.1ppt.com/xiazai/jianli/  </a:t>
            </a:r>
            <a:endParaRPr/>
          </a:p>
          <a:p>
            <a:pPr indent="0" lvl="0" marL="0" marR="0" rtl="0" algn="l">
              <a:spcBef>
                <a:spcPts val="0"/>
              </a:spcBef>
              <a:spcAft>
                <a:spcPts val="0"/>
              </a:spcAft>
              <a:buNone/>
            </a:pPr>
            <a:r>
              <a:rPr b="0" lang="en-US" sz="100">
                <a:solidFill>
                  <a:srgbClr val="FFFFFF"/>
                </a:solidFill>
                <a:latin typeface="Calibri"/>
                <a:ea typeface="Calibri"/>
                <a:cs typeface="Calibri"/>
                <a:sym typeface="Calibri"/>
              </a:rPr>
              <a:t>毕业答辩PPT：www.1ppt.com/xiazai/dabian/  工作汇报PPT：www.1ppt.com/xiazai/huibao/    </a:t>
            </a:r>
            <a:endParaRPr/>
          </a:p>
          <a:p>
            <a:pPr indent="0" lvl="0" marL="0" marR="0" rtl="0" algn="l">
              <a:spcBef>
                <a:spcPts val="0"/>
              </a:spcBef>
              <a:spcAft>
                <a:spcPts val="0"/>
              </a:spcAft>
              <a:buNone/>
            </a:pPr>
            <a:r>
              <a:rPr b="0" lang="en-US" sz="100">
                <a:solidFill>
                  <a:srgbClr val="FFFFFF"/>
                </a:solidFill>
                <a:latin typeface="Calibri"/>
                <a:ea typeface="Calibri"/>
                <a:cs typeface="Calibri"/>
                <a:sym typeface="Calibri"/>
              </a:rPr>
              <a:t> </a:t>
            </a:r>
            <a:endParaRPr/>
          </a:p>
        </p:txBody>
      </p:sp>
    </p:spTree>
  </p:cSld>
  <p:clrMapOvr>
    <a:masterClrMapping/>
  </p:clrMapOvr>
  <p:transition spd="slow">
    <p:push dir="r"/>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6">
  <p:cSld name="Slide 16">
    <p:spTree>
      <p:nvGrpSpPr>
        <p:cNvPr id="30" name="Shape 30"/>
        <p:cNvGrpSpPr/>
        <p:nvPr/>
      </p:nvGrpSpPr>
      <p:grpSpPr>
        <a:xfrm>
          <a:off x="0" y="0"/>
          <a:ext cx="0" cy="0"/>
          <a:chOff x="0" y="0"/>
          <a:chExt cx="0" cy="0"/>
        </a:xfrm>
      </p:grpSpPr>
    </p:spTree>
  </p:cSld>
  <p:clrMapOvr>
    <a:masterClrMapping/>
  </p:clrMapOvr>
  <p:transition spd="slow">
    <p:push dir="r"/>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7">
  <p:cSld name="Slide 17">
    <p:spTree>
      <p:nvGrpSpPr>
        <p:cNvPr id="31" name="Shape 31"/>
        <p:cNvGrpSpPr/>
        <p:nvPr/>
      </p:nvGrpSpPr>
      <p:grpSpPr>
        <a:xfrm>
          <a:off x="0" y="0"/>
          <a:ext cx="0" cy="0"/>
          <a:chOff x="0" y="0"/>
          <a:chExt cx="0" cy="0"/>
        </a:xfrm>
      </p:grpSpPr>
    </p:spTree>
  </p:cSld>
  <p:clrMapOvr>
    <a:masterClrMapping/>
  </p:clrMapOvr>
  <p:transition spd="slow">
    <p:push dir="r"/>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8">
  <p:cSld name="Slide 18">
    <p:spTree>
      <p:nvGrpSpPr>
        <p:cNvPr id="32" name="Shape 32"/>
        <p:cNvGrpSpPr/>
        <p:nvPr/>
      </p:nvGrpSpPr>
      <p:grpSpPr>
        <a:xfrm>
          <a:off x="0" y="0"/>
          <a:ext cx="0" cy="0"/>
          <a:chOff x="0" y="0"/>
          <a:chExt cx="0" cy="0"/>
        </a:xfrm>
      </p:grpSpPr>
    </p:spTree>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type="blank">
  <p:cSld name="BLANK">
    <p:spTree>
      <p:nvGrpSpPr>
        <p:cNvPr id="12" name="Shape 12"/>
        <p:cNvGrpSpPr/>
        <p:nvPr/>
      </p:nvGrpSpPr>
      <p:grpSpPr>
        <a:xfrm>
          <a:off x="0" y="0"/>
          <a:ext cx="0" cy="0"/>
          <a:chOff x="0" y="0"/>
          <a:chExt cx="0" cy="0"/>
        </a:xfrm>
      </p:grpSpPr>
    </p:spTree>
  </p:cSld>
  <p:clrMapOvr>
    <a:masterClrMapping/>
  </p:clrMapOvr>
  <p:transition spd="slow">
    <p:push dir="r"/>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9">
  <p:cSld name="Slide 19">
    <p:spTree>
      <p:nvGrpSpPr>
        <p:cNvPr id="33" name="Shape 33"/>
        <p:cNvGrpSpPr/>
        <p:nvPr/>
      </p:nvGrpSpPr>
      <p:grpSpPr>
        <a:xfrm>
          <a:off x="0" y="0"/>
          <a:ext cx="0" cy="0"/>
          <a:chOff x="0" y="0"/>
          <a:chExt cx="0" cy="0"/>
        </a:xfrm>
      </p:grpSpPr>
    </p:spTree>
  </p:cSld>
  <p:clrMapOvr>
    <a:masterClrMapping/>
  </p:clrMapOvr>
  <p:transition spd="slow">
    <p:push dir="r"/>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0">
  <p:cSld name="Slide 20">
    <p:spTree>
      <p:nvGrpSpPr>
        <p:cNvPr id="34" name="Shape 34"/>
        <p:cNvGrpSpPr/>
        <p:nvPr/>
      </p:nvGrpSpPr>
      <p:grpSpPr>
        <a:xfrm>
          <a:off x="0" y="0"/>
          <a:ext cx="0" cy="0"/>
          <a:chOff x="0" y="0"/>
          <a:chExt cx="0" cy="0"/>
        </a:xfrm>
      </p:grpSpPr>
    </p:spTree>
  </p:cSld>
  <p:clrMapOvr>
    <a:masterClrMapping/>
  </p:clrMapOvr>
  <p:transition spd="slow">
    <p:push dir="r"/>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1">
  <p:cSld name="Slide 21">
    <p:spTree>
      <p:nvGrpSpPr>
        <p:cNvPr id="35" name="Shape 35"/>
        <p:cNvGrpSpPr/>
        <p:nvPr/>
      </p:nvGrpSpPr>
      <p:grpSpPr>
        <a:xfrm>
          <a:off x="0" y="0"/>
          <a:ext cx="0" cy="0"/>
          <a:chOff x="0" y="0"/>
          <a:chExt cx="0" cy="0"/>
        </a:xfrm>
      </p:grpSpPr>
    </p:spTree>
  </p:cSld>
  <p:clrMapOvr>
    <a:masterClrMapping/>
  </p:clrMapOvr>
  <p:transition spd="slow">
    <p:push dir="r"/>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2">
  <p:cSld name="Slide 22">
    <p:spTree>
      <p:nvGrpSpPr>
        <p:cNvPr id="36" name="Shape 36"/>
        <p:cNvGrpSpPr/>
        <p:nvPr/>
      </p:nvGrpSpPr>
      <p:grpSpPr>
        <a:xfrm>
          <a:off x="0" y="0"/>
          <a:ext cx="0" cy="0"/>
          <a:chOff x="0" y="0"/>
          <a:chExt cx="0" cy="0"/>
        </a:xfrm>
      </p:grpSpPr>
    </p:spTree>
  </p:cSld>
  <p:clrMapOvr>
    <a:masterClrMapping/>
  </p:clrMapOvr>
  <p:transition spd="slow">
    <p:push dir="r"/>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4">
  <p:cSld name="Slide 24">
    <p:spTree>
      <p:nvGrpSpPr>
        <p:cNvPr id="37" name="Shape 37"/>
        <p:cNvGrpSpPr/>
        <p:nvPr/>
      </p:nvGrpSpPr>
      <p:grpSpPr>
        <a:xfrm>
          <a:off x="0" y="0"/>
          <a:ext cx="0" cy="0"/>
          <a:chOff x="0" y="0"/>
          <a:chExt cx="0" cy="0"/>
        </a:xfrm>
      </p:grpSpPr>
      <p:sp>
        <p:nvSpPr>
          <p:cNvPr id="38" name="Google Shape;38;p25"/>
          <p:cNvSpPr txBox="1"/>
          <p:nvPr>
            <p:ph type="title"/>
          </p:nvPr>
        </p:nvSpPr>
        <p:spPr>
          <a:xfrm>
            <a:off x="668338" y="287338"/>
            <a:ext cx="8385175" cy="10445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700" u="none" cap="none" strike="noStrike">
                <a:solidFill>
                  <a:schemeClr val="dk1"/>
                </a:solidFill>
                <a:latin typeface="Cambria"/>
                <a:ea typeface="Cambria"/>
                <a:cs typeface="Cambria"/>
                <a:sym typeface="Cambria"/>
              </a:defRPr>
            </a:lvl1pPr>
            <a:lvl2pPr lvl="1" marR="0" rtl="0" algn="ctr">
              <a:spcBef>
                <a:spcPts val="0"/>
              </a:spcBef>
              <a:spcAft>
                <a:spcPts val="0"/>
              </a:spcAft>
              <a:buSzPts val="1400"/>
              <a:buNone/>
              <a:defRPr b="0" i="0" sz="47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47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47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47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47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47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47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4700" u="none" cap="none" strike="noStrike">
                <a:solidFill>
                  <a:schemeClr val="dk1"/>
                </a:solidFill>
                <a:latin typeface="Arial"/>
                <a:ea typeface="Arial"/>
                <a:cs typeface="Arial"/>
                <a:sym typeface="Arial"/>
              </a:defRPr>
            </a:lvl9pPr>
          </a:lstStyle>
          <a:p/>
        </p:txBody>
      </p:sp>
    </p:spTree>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p:cSld name="Slide 1">
    <p:spTree>
      <p:nvGrpSpPr>
        <p:cNvPr id="13" name="Shape 13"/>
        <p:cNvGrpSpPr/>
        <p:nvPr/>
      </p:nvGrpSpPr>
      <p:grpSpPr>
        <a:xfrm>
          <a:off x="0" y="0"/>
          <a:ext cx="0" cy="0"/>
          <a:chOff x="0" y="0"/>
          <a:chExt cx="0" cy="0"/>
        </a:xfrm>
      </p:grpSpPr>
      <p:sp>
        <p:nvSpPr>
          <p:cNvPr id="14" name="Google Shape;14;p4"/>
          <p:cNvSpPr txBox="1"/>
          <p:nvPr/>
        </p:nvSpPr>
        <p:spPr>
          <a:xfrm>
            <a:off x="2633498" y="412556"/>
            <a:ext cx="5250229"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600">
                <a:solidFill>
                  <a:srgbClr val="3C718F"/>
                </a:solidFill>
                <a:latin typeface="Microsoft Yahei"/>
                <a:ea typeface="Microsoft Yahei"/>
                <a:cs typeface="Microsoft Yahei"/>
                <a:sym typeface="Microsoft Yahei"/>
              </a:rPr>
              <a:t>Farming PPT Template</a:t>
            </a:r>
            <a:endParaRPr b="0" sz="1600">
              <a:solidFill>
                <a:srgbClr val="3C718F"/>
              </a:solidFill>
              <a:latin typeface="Microsoft Yahei"/>
              <a:ea typeface="Microsoft Yahei"/>
              <a:cs typeface="Microsoft Yahei"/>
              <a:sym typeface="Microsoft Yahei"/>
            </a:endParaRPr>
          </a:p>
        </p:txBody>
      </p:sp>
      <p:cxnSp>
        <p:nvCxnSpPr>
          <p:cNvPr id="15" name="Google Shape;15;p4"/>
          <p:cNvCxnSpPr/>
          <p:nvPr/>
        </p:nvCxnSpPr>
        <p:spPr>
          <a:xfrm>
            <a:off x="2633498" y="755650"/>
            <a:ext cx="5148000" cy="0"/>
          </a:xfrm>
          <a:prstGeom prst="straightConnector1">
            <a:avLst/>
          </a:prstGeom>
          <a:noFill/>
          <a:ln cap="flat" cmpd="sng" w="9525">
            <a:solidFill>
              <a:srgbClr val="3C718F"/>
            </a:solidFill>
            <a:prstDash val="solid"/>
            <a:round/>
            <a:headEnd len="med" w="med" type="none"/>
            <a:tailEnd len="med" w="med" type="none"/>
          </a:ln>
        </p:spPr>
      </p:cxnSp>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
                                        </p:tgtEl>
                                        <p:attrNameLst>
                                          <p:attrName>style.visibility</p:attrName>
                                        </p:attrNameLst>
                                      </p:cBhvr>
                                      <p:to>
                                        <p:strVal val="visible"/>
                                      </p:to>
                                    </p:set>
                                    <p:animEffect filter="fade" transition="in">
                                      <p:cBhvr>
                                        <p:cTn dur="500"/>
                                        <p:tgtEl>
                                          <p:spTgt spid="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p:cSld name="Slide 3">
    <p:spTree>
      <p:nvGrpSpPr>
        <p:cNvPr id="16" name="Shape 16"/>
        <p:cNvGrpSpPr/>
        <p:nvPr/>
      </p:nvGrpSpPr>
      <p:grpSpPr>
        <a:xfrm>
          <a:off x="0" y="0"/>
          <a:ext cx="0" cy="0"/>
          <a:chOff x="0" y="0"/>
          <a:chExt cx="0" cy="0"/>
        </a:xfrm>
      </p:grpSpPr>
    </p:spTree>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4">
  <p:cSld name="Slide 4">
    <p:spTree>
      <p:nvGrpSpPr>
        <p:cNvPr id="17" name="Shape 17"/>
        <p:cNvGrpSpPr/>
        <p:nvPr/>
      </p:nvGrpSpPr>
      <p:grpSpPr>
        <a:xfrm>
          <a:off x="0" y="0"/>
          <a:ext cx="0" cy="0"/>
          <a:chOff x="0" y="0"/>
          <a:chExt cx="0" cy="0"/>
        </a:xfrm>
      </p:grpSpPr>
    </p:spTree>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
  <p:cSld name="Slide 5">
    <p:spTree>
      <p:nvGrpSpPr>
        <p:cNvPr id="18" name="Shape 18"/>
        <p:cNvGrpSpPr/>
        <p:nvPr/>
      </p:nvGrpSpPr>
      <p:grpSpPr>
        <a:xfrm>
          <a:off x="0" y="0"/>
          <a:ext cx="0" cy="0"/>
          <a:chOff x="0" y="0"/>
          <a:chExt cx="0" cy="0"/>
        </a:xfrm>
      </p:grpSpPr>
    </p:spTree>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6">
  <p:cSld name="Slide 6">
    <p:spTree>
      <p:nvGrpSpPr>
        <p:cNvPr id="19" name="Shape 19"/>
        <p:cNvGrpSpPr/>
        <p:nvPr/>
      </p:nvGrpSpPr>
      <p:grpSpPr>
        <a:xfrm>
          <a:off x="0" y="0"/>
          <a:ext cx="0" cy="0"/>
          <a:chOff x="0" y="0"/>
          <a:chExt cx="0" cy="0"/>
        </a:xfrm>
      </p:grpSpPr>
    </p:spTree>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7">
  <p:cSld name="Slide 7">
    <p:spTree>
      <p:nvGrpSpPr>
        <p:cNvPr id="20" name="Shape 20"/>
        <p:cNvGrpSpPr/>
        <p:nvPr/>
      </p:nvGrpSpPr>
      <p:grpSpPr>
        <a:xfrm>
          <a:off x="0" y="0"/>
          <a:ext cx="0" cy="0"/>
          <a:chOff x="0" y="0"/>
          <a:chExt cx="0" cy="0"/>
        </a:xfrm>
      </p:grpSpPr>
    </p:spTree>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8">
  <p:cSld name="Slide 8">
    <p:spTree>
      <p:nvGrpSpPr>
        <p:cNvPr id="21" name="Shape 21"/>
        <p:cNvGrpSpPr/>
        <p:nvPr/>
      </p:nvGrpSpPr>
      <p:grpSpPr>
        <a:xfrm>
          <a:off x="0" y="0"/>
          <a:ext cx="0" cy="0"/>
          <a:chOff x="0" y="0"/>
          <a:chExt cx="0" cy="0"/>
        </a:xfrm>
      </p:grpSpPr>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theme" Target="../theme/theme2.xml"/><Relationship Id="rId25" Type="http://schemas.openxmlformats.org/officeDocument/2006/relationships/slideLayout" Target="../slideLayouts/slideLayout24.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8582" y="-1"/>
            <a:ext cx="9721850" cy="54006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Lst>
  <p:transition spd="slow">
    <p:push dir="r"/>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pic>
        <p:nvPicPr>
          <p:cNvPr id="43" name="Google Shape;43;p26"/>
          <p:cNvPicPr preferRelativeResize="0"/>
          <p:nvPr/>
        </p:nvPicPr>
        <p:blipFill rotWithShape="1">
          <a:blip r:embed="rId3">
            <a:alphaModFix/>
          </a:blip>
          <a:srcRect b="0" l="0" r="0" t="0"/>
          <a:stretch/>
        </p:blipFill>
        <p:spPr>
          <a:xfrm>
            <a:off x="0" y="0"/>
            <a:ext cx="9721850" cy="5400675"/>
          </a:xfrm>
          <a:prstGeom prst="rect">
            <a:avLst/>
          </a:prstGeom>
          <a:noFill/>
          <a:ln>
            <a:noFill/>
          </a:ln>
        </p:spPr>
      </p:pic>
      <p:pic>
        <p:nvPicPr>
          <p:cNvPr id="44" name="Google Shape;44;p26"/>
          <p:cNvPicPr preferRelativeResize="0"/>
          <p:nvPr/>
        </p:nvPicPr>
        <p:blipFill rotWithShape="1">
          <a:blip r:embed="rId4">
            <a:alphaModFix/>
          </a:blip>
          <a:srcRect b="0" l="0" r="0" t="0"/>
          <a:stretch/>
        </p:blipFill>
        <p:spPr>
          <a:xfrm>
            <a:off x="-35619" y="-1"/>
            <a:ext cx="9793088" cy="5400675"/>
          </a:xfrm>
          <a:prstGeom prst="rect">
            <a:avLst/>
          </a:prstGeom>
          <a:noFill/>
          <a:ln>
            <a:noFill/>
          </a:ln>
        </p:spPr>
      </p:pic>
      <p:sp>
        <p:nvSpPr>
          <p:cNvPr id="45" name="Google Shape;45;p26"/>
          <p:cNvSpPr/>
          <p:nvPr/>
        </p:nvSpPr>
        <p:spPr>
          <a:xfrm>
            <a:off x="1404541" y="1116161"/>
            <a:ext cx="7056784" cy="3240360"/>
          </a:xfrm>
          <a:prstGeom prst="rect">
            <a:avLst/>
          </a:prstGeom>
          <a:noFill/>
          <a:ln cap="flat" cmpd="sng" w="19050">
            <a:solidFill>
              <a:srgbClr val="3C71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900" u="none" cap="none" strike="noStrike">
              <a:solidFill>
                <a:schemeClr val="lt1"/>
              </a:solidFill>
              <a:latin typeface="Cambria"/>
              <a:ea typeface="Cambria"/>
              <a:cs typeface="Cambria"/>
              <a:sym typeface="Cambria"/>
            </a:endParaRPr>
          </a:p>
        </p:txBody>
      </p:sp>
      <p:sp>
        <p:nvSpPr>
          <p:cNvPr id="46" name="Google Shape;46;p26"/>
          <p:cNvSpPr/>
          <p:nvPr/>
        </p:nvSpPr>
        <p:spPr>
          <a:xfrm>
            <a:off x="1512553" y="1224173"/>
            <a:ext cx="6840760" cy="3024336"/>
          </a:xfrm>
          <a:prstGeom prst="rect">
            <a:avLst/>
          </a:prstGeom>
          <a:noFill/>
          <a:ln cap="flat" cmpd="sng" w="19050">
            <a:solidFill>
              <a:srgbClr val="7DBDC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900" u="none" cap="none" strike="noStrike">
              <a:solidFill>
                <a:schemeClr val="lt1"/>
              </a:solidFill>
              <a:latin typeface="Cambria"/>
              <a:ea typeface="Cambria"/>
              <a:cs typeface="Cambria"/>
              <a:sym typeface="Cambria"/>
            </a:endParaRPr>
          </a:p>
        </p:txBody>
      </p:sp>
      <p:sp>
        <p:nvSpPr>
          <p:cNvPr id="47" name="Google Shape;47;p26"/>
          <p:cNvSpPr/>
          <p:nvPr/>
        </p:nvSpPr>
        <p:spPr>
          <a:xfrm>
            <a:off x="1792463" y="1777350"/>
            <a:ext cx="6261900" cy="100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C718F"/>
              </a:buClr>
              <a:buSzPts val="8000"/>
              <a:buFont typeface="Cambria"/>
              <a:buNone/>
            </a:pPr>
            <a:r>
              <a:rPr b="1" i="1" lang="en-US" sz="4800">
                <a:solidFill>
                  <a:srgbClr val="3C718F"/>
                </a:solidFill>
                <a:latin typeface="Georgia"/>
                <a:ea typeface="Georgia"/>
                <a:cs typeface="Georgia"/>
                <a:sym typeface="Georgia"/>
              </a:rPr>
              <a:t>PLANT DOCTOR</a:t>
            </a:r>
            <a:endParaRPr b="1" i="1" sz="4800" u="none" cap="none" strike="noStrike">
              <a:solidFill>
                <a:srgbClr val="3C718F"/>
              </a:solidFill>
              <a:latin typeface="Georgia"/>
              <a:ea typeface="Georgia"/>
              <a:cs typeface="Georgia"/>
              <a:sym typeface="Georgia"/>
            </a:endParaRPr>
          </a:p>
        </p:txBody>
      </p:sp>
      <p:sp>
        <p:nvSpPr>
          <p:cNvPr id="48" name="Google Shape;48;p26"/>
          <p:cNvSpPr/>
          <p:nvPr/>
        </p:nvSpPr>
        <p:spPr>
          <a:xfrm>
            <a:off x="1792475" y="3257925"/>
            <a:ext cx="61341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C718F"/>
              </a:buClr>
              <a:buSzPts val="4400"/>
              <a:buFont typeface="Cambria"/>
              <a:buNone/>
            </a:pPr>
            <a:r>
              <a:rPr b="1" i="1" lang="en-US" sz="3000">
                <a:solidFill>
                  <a:srgbClr val="3C718F"/>
                </a:solidFill>
                <a:latin typeface="Georgia"/>
                <a:ea typeface="Georgia"/>
                <a:cs typeface="Georgia"/>
                <a:sym typeface="Georgia"/>
              </a:rPr>
              <a:t>IIT Bhilai_</a:t>
            </a:r>
            <a:r>
              <a:rPr b="1" i="1" lang="en-US" sz="3000">
                <a:solidFill>
                  <a:srgbClr val="3C718F"/>
                </a:solidFill>
              </a:rPr>
              <a:t>404</a:t>
            </a:r>
            <a:r>
              <a:rPr b="1" i="1" lang="en-US" sz="3000">
                <a:solidFill>
                  <a:srgbClr val="3C718F"/>
                </a:solidFill>
                <a:latin typeface="Georgia"/>
                <a:ea typeface="Georgia"/>
                <a:cs typeface="Georgia"/>
                <a:sym typeface="Georgia"/>
              </a:rPr>
              <a:t> ERROR</a:t>
            </a:r>
            <a:endParaRPr b="1" i="1" sz="3000" u="none" cap="none" strike="noStrike">
              <a:solidFill>
                <a:srgbClr val="3C718F"/>
              </a:solidFill>
              <a:latin typeface="Georgia"/>
              <a:ea typeface="Georgia"/>
              <a:cs typeface="Georgia"/>
              <a:sym typeface="Georgia"/>
            </a:endParaRPr>
          </a:p>
        </p:txBody>
      </p:sp>
      <p:cxnSp>
        <p:nvCxnSpPr>
          <p:cNvPr id="49" name="Google Shape;49;p26"/>
          <p:cNvCxnSpPr/>
          <p:nvPr/>
        </p:nvCxnSpPr>
        <p:spPr>
          <a:xfrm>
            <a:off x="2341236" y="2932000"/>
            <a:ext cx="5039400" cy="0"/>
          </a:xfrm>
          <a:prstGeom prst="straightConnector1">
            <a:avLst/>
          </a:prstGeom>
          <a:noFill/>
          <a:ln cap="flat" cmpd="sng" w="25400">
            <a:solidFill>
              <a:srgbClr val="7DBDCF"/>
            </a:solidFill>
            <a:prstDash val="solid"/>
            <a:round/>
            <a:headEnd len="sm" w="sm" type="none"/>
            <a:tailEnd len="sm" w="sm" type="none"/>
          </a:ln>
        </p:spPr>
      </p:cxnSp>
      <p:sp>
        <p:nvSpPr>
          <p:cNvPr id="50" name="Google Shape;50;p26"/>
          <p:cNvSpPr txBox="1"/>
          <p:nvPr/>
        </p:nvSpPr>
        <p:spPr>
          <a:xfrm>
            <a:off x="1512550" y="314275"/>
            <a:ext cx="6414000" cy="6051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i="1" lang="en-US" sz="3600">
                <a:solidFill>
                  <a:srgbClr val="3C718F"/>
                </a:solidFill>
                <a:latin typeface="Georgia"/>
                <a:ea typeface="Georgia"/>
                <a:cs typeface="Georgia"/>
                <a:sym typeface="Georgia"/>
              </a:rPr>
              <a:t>Deloitte TechnoUtsav</a:t>
            </a:r>
            <a:r>
              <a:rPr b="1" lang="en-US" sz="3600">
                <a:solidFill>
                  <a:srgbClr val="3C718F"/>
                </a:solidFill>
                <a:latin typeface="Georgia"/>
                <a:ea typeface="Georgia"/>
                <a:cs typeface="Georgia"/>
                <a:sym typeface="Georgia"/>
              </a:rPr>
              <a:t> </a:t>
            </a:r>
            <a:r>
              <a:rPr b="1" lang="en-US" sz="3600">
                <a:solidFill>
                  <a:srgbClr val="3C718F"/>
                </a:solidFill>
              </a:rPr>
              <a:t>3.0</a:t>
            </a:r>
            <a:endParaRPr b="1" i="0" sz="3600" u="none" cap="none" strike="noStrike">
              <a:solidFill>
                <a:srgbClr val="3C718F"/>
              </a:solidFill>
            </a:endParaRPr>
          </a:p>
        </p:txBody>
      </p:sp>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p:tgtEl>
                                          <p:spTgt spid="5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
                                        </p:tgtEl>
                                        <p:attrNameLst>
                                          <p:attrName>style.visibility</p:attrName>
                                        </p:attrNameLst>
                                      </p:cBhvr>
                                      <p:to>
                                        <p:strVal val="visible"/>
                                      </p:to>
                                    </p:set>
                                    <p:animEffect filter="fade" transition="in">
                                      <p:cBhvr>
                                        <p:cTn dur="2000"/>
                                        <p:tgtEl>
                                          <p:spTgt spid="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
                                        </p:tgtEl>
                                        <p:attrNameLst>
                                          <p:attrName>style.visibility</p:attrName>
                                        </p:attrNameLst>
                                      </p:cBhvr>
                                      <p:to>
                                        <p:strVal val="visible"/>
                                      </p:to>
                                    </p:set>
                                    <p:animEffect filter="fade" transition="in">
                                      <p:cBhvr>
                                        <p:cTn dur="1000"/>
                                        <p:tgtEl>
                                          <p:spTgt spid="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p:tgtEl>
                                          <p:spTgt spid="4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p:tgtEl>
                                          <p:spTgt spid="4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35"/>
          <p:cNvPicPr preferRelativeResize="0"/>
          <p:nvPr/>
        </p:nvPicPr>
        <p:blipFill rotWithShape="1">
          <a:blip r:embed="rId3">
            <a:alphaModFix/>
          </a:blip>
          <a:srcRect b="0" l="0" r="0" t="0"/>
          <a:stretch/>
        </p:blipFill>
        <p:spPr>
          <a:xfrm>
            <a:off x="0" y="-11675"/>
            <a:ext cx="9721850" cy="5400675"/>
          </a:xfrm>
          <a:prstGeom prst="rect">
            <a:avLst/>
          </a:prstGeom>
          <a:noFill/>
          <a:ln>
            <a:noFill/>
          </a:ln>
        </p:spPr>
      </p:pic>
      <p:sp>
        <p:nvSpPr>
          <p:cNvPr id="112" name="Google Shape;112;p35"/>
          <p:cNvSpPr/>
          <p:nvPr/>
        </p:nvSpPr>
        <p:spPr>
          <a:xfrm>
            <a:off x="1350343" y="2094188"/>
            <a:ext cx="7021200" cy="1212300"/>
          </a:xfrm>
          <a:prstGeom prst="rect">
            <a:avLst/>
          </a:prstGeom>
          <a:solidFill>
            <a:srgbClr val="3C718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900">
              <a:solidFill>
                <a:srgbClr val="3C718F"/>
              </a:solidFill>
              <a:latin typeface="Cambria"/>
              <a:ea typeface="Cambria"/>
              <a:cs typeface="Cambria"/>
              <a:sym typeface="Cambria"/>
            </a:endParaRPr>
          </a:p>
        </p:txBody>
      </p:sp>
      <p:sp>
        <p:nvSpPr>
          <p:cNvPr id="113" name="Google Shape;113;p35"/>
          <p:cNvSpPr txBox="1"/>
          <p:nvPr/>
        </p:nvSpPr>
        <p:spPr>
          <a:xfrm>
            <a:off x="1800175" y="2315617"/>
            <a:ext cx="6121500" cy="7695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4800">
                <a:solidFill>
                  <a:schemeClr val="lt1"/>
                </a:solidFill>
                <a:latin typeface="Great Vibes"/>
                <a:ea typeface="Great Vibes"/>
                <a:cs typeface="Great Vibes"/>
                <a:sym typeface="Great Vibes"/>
              </a:rPr>
              <a:t>Thank you!</a:t>
            </a:r>
            <a:endParaRPr sz="4800">
              <a:solidFill>
                <a:schemeClr val="lt1"/>
              </a:solidFill>
              <a:latin typeface="Great Vibes"/>
              <a:ea typeface="Great Vibes"/>
              <a:cs typeface="Great Vibes"/>
              <a:sym typeface="Great Vibes"/>
            </a:endParaRPr>
          </a:p>
        </p:txBody>
      </p:sp>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500"/>
                                        <p:tgtEl>
                                          <p:spTgt spid="112"/>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5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27"/>
          <p:cNvSpPr txBox="1"/>
          <p:nvPr/>
        </p:nvSpPr>
        <p:spPr>
          <a:xfrm>
            <a:off x="1814743" y="1512300"/>
            <a:ext cx="5960400" cy="55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rgbClr val="3C718F"/>
                </a:solidFill>
                <a:latin typeface="Cambria"/>
                <a:ea typeface="Cambria"/>
                <a:cs typeface="Cambria"/>
                <a:sym typeface="Cambria"/>
              </a:rPr>
              <a:t>01   </a:t>
            </a:r>
            <a:r>
              <a:rPr lang="en-US" sz="2400">
                <a:solidFill>
                  <a:srgbClr val="3C718F"/>
                </a:solidFill>
                <a:latin typeface="Georgia"/>
                <a:ea typeface="Georgia"/>
                <a:cs typeface="Georgia"/>
                <a:sym typeface="Georgia"/>
              </a:rPr>
              <a:t>Motivation to solve the problem</a:t>
            </a:r>
            <a:endParaRPr sz="2400">
              <a:solidFill>
                <a:srgbClr val="3C718F"/>
              </a:solidFill>
              <a:latin typeface="Georgia"/>
              <a:ea typeface="Georgia"/>
              <a:cs typeface="Georgia"/>
              <a:sym typeface="Georgia"/>
            </a:endParaRPr>
          </a:p>
          <a:p>
            <a:pPr indent="0" lvl="0" marL="0" marR="0" rtl="0" algn="l">
              <a:spcBef>
                <a:spcPts val="0"/>
              </a:spcBef>
              <a:spcAft>
                <a:spcPts val="0"/>
              </a:spcAft>
              <a:buNone/>
            </a:pPr>
            <a:r>
              <a:t/>
            </a:r>
            <a:endParaRPr sz="2400">
              <a:solidFill>
                <a:srgbClr val="3D85C6"/>
              </a:solidFill>
              <a:latin typeface="Cambria"/>
              <a:ea typeface="Cambria"/>
              <a:cs typeface="Cambria"/>
              <a:sym typeface="Cambria"/>
            </a:endParaRPr>
          </a:p>
        </p:txBody>
      </p:sp>
      <p:sp>
        <p:nvSpPr>
          <p:cNvPr id="56" name="Google Shape;56;p27"/>
          <p:cNvSpPr txBox="1"/>
          <p:nvPr/>
        </p:nvSpPr>
        <p:spPr>
          <a:xfrm>
            <a:off x="1814762" y="2235538"/>
            <a:ext cx="5960400" cy="55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3C718F"/>
                </a:solidFill>
                <a:latin typeface="Cambria"/>
                <a:ea typeface="Cambria"/>
                <a:cs typeface="Cambria"/>
                <a:sym typeface="Cambria"/>
              </a:rPr>
              <a:t>02   </a:t>
            </a:r>
            <a:r>
              <a:rPr lang="en-US" sz="2400">
                <a:solidFill>
                  <a:srgbClr val="3C718F"/>
                </a:solidFill>
                <a:latin typeface="Georgia"/>
                <a:ea typeface="Georgia"/>
                <a:cs typeface="Georgia"/>
                <a:sym typeface="Georgia"/>
              </a:rPr>
              <a:t>Issues and Solutions</a:t>
            </a:r>
            <a:endParaRPr sz="2400">
              <a:solidFill>
                <a:srgbClr val="3C718F"/>
              </a:solidFill>
              <a:latin typeface="Georgia"/>
              <a:ea typeface="Georgia"/>
              <a:cs typeface="Georgia"/>
              <a:sym typeface="Georgia"/>
            </a:endParaRPr>
          </a:p>
        </p:txBody>
      </p:sp>
      <p:sp>
        <p:nvSpPr>
          <p:cNvPr id="57" name="Google Shape;57;p27"/>
          <p:cNvSpPr txBox="1"/>
          <p:nvPr/>
        </p:nvSpPr>
        <p:spPr>
          <a:xfrm>
            <a:off x="1814747" y="2958800"/>
            <a:ext cx="5960400" cy="55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3C718F"/>
                </a:solidFill>
                <a:latin typeface="Cambria"/>
                <a:ea typeface="Cambria"/>
                <a:cs typeface="Cambria"/>
                <a:sym typeface="Cambria"/>
              </a:rPr>
              <a:t>03</a:t>
            </a:r>
            <a:r>
              <a:rPr b="0" lang="en-US" sz="2400">
                <a:solidFill>
                  <a:srgbClr val="3C718F"/>
                </a:solidFill>
                <a:latin typeface="Cambria"/>
                <a:ea typeface="Cambria"/>
                <a:cs typeface="Cambria"/>
                <a:sym typeface="Cambria"/>
              </a:rPr>
              <a:t>   </a:t>
            </a:r>
            <a:r>
              <a:rPr lang="en-US" sz="2400">
                <a:solidFill>
                  <a:srgbClr val="3C718F"/>
                </a:solidFill>
                <a:latin typeface="Georgia"/>
                <a:ea typeface="Georgia"/>
                <a:cs typeface="Georgia"/>
                <a:sym typeface="Georgia"/>
              </a:rPr>
              <a:t>Limitations and Future direction</a:t>
            </a:r>
            <a:endParaRPr sz="2400">
              <a:solidFill>
                <a:srgbClr val="3C718F"/>
              </a:solidFill>
              <a:latin typeface="Georgia"/>
              <a:ea typeface="Georgia"/>
              <a:cs typeface="Georgia"/>
              <a:sym typeface="Georgia"/>
            </a:endParaRPr>
          </a:p>
          <a:p>
            <a:pPr indent="0" lvl="0" marL="0" marR="0" rtl="0" algn="l">
              <a:spcBef>
                <a:spcPts val="0"/>
              </a:spcBef>
              <a:spcAft>
                <a:spcPts val="0"/>
              </a:spcAft>
              <a:buNone/>
            </a:pPr>
            <a:r>
              <a:t/>
            </a:r>
            <a:endParaRPr sz="2400">
              <a:solidFill>
                <a:srgbClr val="3C718F"/>
              </a:solidFill>
              <a:latin typeface="Cambria"/>
              <a:ea typeface="Cambria"/>
              <a:cs typeface="Cambria"/>
              <a:sym typeface="Cambria"/>
            </a:endParaRPr>
          </a:p>
        </p:txBody>
      </p:sp>
      <p:sp>
        <p:nvSpPr>
          <p:cNvPr id="58" name="Google Shape;58;p27"/>
          <p:cNvSpPr txBox="1"/>
          <p:nvPr/>
        </p:nvSpPr>
        <p:spPr>
          <a:xfrm>
            <a:off x="1666636" y="393626"/>
            <a:ext cx="20793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DBDCF"/>
              </a:buClr>
              <a:buSzPts val="4000"/>
              <a:buFont typeface="Cambria"/>
              <a:buNone/>
            </a:pPr>
            <a:r>
              <a:rPr b="1" i="0" lang="en-US" sz="4000" u="none" cap="none" strike="noStrike">
                <a:solidFill>
                  <a:srgbClr val="3D85C6"/>
                </a:solidFill>
                <a:latin typeface="Cambria"/>
                <a:ea typeface="Cambria"/>
                <a:cs typeface="Cambria"/>
                <a:sym typeface="Cambria"/>
              </a:rPr>
              <a:t>Content</a:t>
            </a:r>
            <a:endParaRPr b="1" i="0" sz="4000" u="none" cap="none" strike="noStrike">
              <a:solidFill>
                <a:srgbClr val="3D85C6"/>
              </a:solidFill>
              <a:latin typeface="Cambria"/>
              <a:ea typeface="Cambria"/>
              <a:cs typeface="Cambria"/>
              <a:sym typeface="Cambria"/>
            </a:endParaRPr>
          </a:p>
        </p:txBody>
      </p:sp>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1000"/>
                                        <p:tgtEl>
                                          <p:spTgt spid="5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6"/>
                                        </p:tgtEl>
                                        <p:attrNameLst>
                                          <p:attrName>style.visibility</p:attrName>
                                        </p:attrNameLst>
                                      </p:cBhvr>
                                      <p:to>
                                        <p:strVal val="visible"/>
                                      </p:to>
                                    </p:set>
                                    <p:animEffect filter="fade" transition="in">
                                      <p:cBhvr>
                                        <p:cTn dur="1000"/>
                                        <p:tgtEl>
                                          <p:spTgt spid="5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7"/>
                                        </p:tgtEl>
                                        <p:attrNameLst>
                                          <p:attrName>style.visibility</p:attrName>
                                        </p:attrNameLst>
                                      </p:cBhvr>
                                      <p:to>
                                        <p:strVal val="visible"/>
                                      </p:to>
                                    </p:set>
                                    <p:animEffect filter="fade" transition="in">
                                      <p:cBhvr>
                                        <p:cTn dur="1000"/>
                                        <p:tgtEl>
                                          <p:spTgt spid="57"/>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58"/>
                                        </p:tgtEl>
                                        <p:attrNameLst>
                                          <p:attrName>style.visibility</p:attrName>
                                        </p:attrNameLst>
                                      </p:cBhvr>
                                      <p:to>
                                        <p:strVal val="visible"/>
                                      </p:to>
                                    </p:set>
                                    <p:animEffect filter="fade" transition="in">
                                      <p:cBhvr>
                                        <p:cTn dur="500"/>
                                        <p:tgtEl>
                                          <p:spTgt spid="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8"/>
          <p:cNvSpPr txBox="1"/>
          <p:nvPr/>
        </p:nvSpPr>
        <p:spPr>
          <a:xfrm>
            <a:off x="1440475" y="2192438"/>
            <a:ext cx="6840900" cy="1015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b="1" i="1" lang="en-US" sz="3000">
                <a:solidFill>
                  <a:srgbClr val="3D85C6"/>
                </a:solidFill>
                <a:latin typeface="Georgia"/>
                <a:ea typeface="Georgia"/>
                <a:cs typeface="Georgia"/>
                <a:sym typeface="Georgia"/>
              </a:rPr>
              <a:t>Motivation to solve the problem</a:t>
            </a:r>
            <a:endParaRPr b="1" i="1" sz="3000">
              <a:solidFill>
                <a:srgbClr val="3D85C6"/>
              </a:solidFill>
              <a:latin typeface="Georgia"/>
              <a:ea typeface="Georgia"/>
              <a:cs typeface="Georgia"/>
              <a:sym typeface="Georgia"/>
            </a:endParaRPr>
          </a:p>
        </p:txBody>
      </p:sp>
      <p:sp>
        <p:nvSpPr>
          <p:cNvPr id="64" name="Google Shape;64;p28"/>
          <p:cNvSpPr/>
          <p:nvPr/>
        </p:nvSpPr>
        <p:spPr>
          <a:xfrm>
            <a:off x="1332475" y="1080188"/>
            <a:ext cx="7056900" cy="3240300"/>
          </a:xfrm>
          <a:prstGeom prst="rect">
            <a:avLst/>
          </a:prstGeom>
          <a:noFill/>
          <a:ln cap="flat" cmpd="sng" w="19050">
            <a:solidFill>
              <a:srgbClr val="3D85C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900">
              <a:solidFill>
                <a:schemeClr val="lt1"/>
              </a:solidFill>
              <a:latin typeface="Cambria"/>
              <a:ea typeface="Cambria"/>
              <a:cs typeface="Cambria"/>
              <a:sym typeface="Cambria"/>
            </a:endParaRPr>
          </a:p>
        </p:txBody>
      </p:sp>
      <p:sp>
        <p:nvSpPr>
          <p:cNvPr id="65" name="Google Shape;65;p28"/>
          <p:cNvSpPr/>
          <p:nvPr/>
        </p:nvSpPr>
        <p:spPr>
          <a:xfrm>
            <a:off x="1440475" y="1188188"/>
            <a:ext cx="6840900" cy="3024300"/>
          </a:xfrm>
          <a:prstGeom prst="rect">
            <a:avLst/>
          </a:prstGeom>
          <a:noFill/>
          <a:ln cap="flat" cmpd="sng" w="19050">
            <a:solidFill>
              <a:srgbClr val="3D85C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900">
              <a:solidFill>
                <a:schemeClr val="lt1"/>
              </a:solidFill>
              <a:latin typeface="Cambria"/>
              <a:ea typeface="Cambria"/>
              <a:cs typeface="Cambria"/>
              <a:sym typeface="Cambria"/>
            </a:endParaRPr>
          </a:p>
        </p:txBody>
      </p:sp>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9"/>
          <p:cNvSpPr txBox="1"/>
          <p:nvPr/>
        </p:nvSpPr>
        <p:spPr>
          <a:xfrm>
            <a:off x="1619425" y="664100"/>
            <a:ext cx="6483000" cy="1013100"/>
          </a:xfrm>
          <a:prstGeom prst="rect">
            <a:avLst/>
          </a:prstGeom>
          <a:noFill/>
          <a:ln>
            <a:noFill/>
          </a:ln>
        </p:spPr>
        <p:txBody>
          <a:bodyPr anchorCtr="0" anchor="t" bIns="45700" lIns="91425" spcFirstLastPara="1" rIns="91425" wrap="square" tIns="45700">
            <a:noAutofit/>
          </a:bodyPr>
          <a:lstStyle/>
          <a:p>
            <a:pPr indent="-349250" lvl="0" marL="457200" rtl="0" algn="l">
              <a:spcBef>
                <a:spcPts val="0"/>
              </a:spcBef>
              <a:spcAft>
                <a:spcPts val="0"/>
              </a:spcAft>
              <a:buClr>
                <a:srgbClr val="3C78D8"/>
              </a:buClr>
              <a:buSzPts val="1900"/>
              <a:buFont typeface="Georgia"/>
              <a:buChar char="●"/>
            </a:pPr>
            <a:r>
              <a:rPr b="1" i="1" lang="en-US" sz="1900">
                <a:solidFill>
                  <a:srgbClr val="3C78D8"/>
                </a:solidFill>
                <a:highlight>
                  <a:schemeClr val="lt1"/>
                </a:highlight>
                <a:latin typeface="Georgia"/>
                <a:ea typeface="Georgia"/>
                <a:cs typeface="Georgia"/>
                <a:sym typeface="Georgia"/>
              </a:rPr>
              <a:t>P</a:t>
            </a:r>
            <a:r>
              <a:rPr b="1" i="1" lang="en-US" sz="1900">
                <a:solidFill>
                  <a:srgbClr val="3C78D8"/>
                </a:solidFill>
                <a:highlight>
                  <a:schemeClr val="lt1"/>
                </a:highlight>
                <a:latin typeface="Georgia"/>
                <a:ea typeface="Georgia"/>
                <a:cs typeface="Georgia"/>
                <a:sym typeface="Georgia"/>
              </a:rPr>
              <a:t>lant diseases and pests are widely considered an important cause of crop losses, and sometimes a threat to the food supply.</a:t>
            </a:r>
            <a:endParaRPr b="1" i="1" sz="1900">
              <a:solidFill>
                <a:srgbClr val="3C78D8"/>
              </a:solidFill>
              <a:highlight>
                <a:schemeClr val="lt1"/>
              </a:highlight>
              <a:latin typeface="Georgia"/>
              <a:ea typeface="Georgia"/>
              <a:cs typeface="Georgia"/>
              <a:sym typeface="Georgia"/>
            </a:endParaRPr>
          </a:p>
          <a:p>
            <a:pPr indent="0" lvl="0" marL="0" marR="0" rtl="0" algn="l">
              <a:spcBef>
                <a:spcPts val="0"/>
              </a:spcBef>
              <a:spcAft>
                <a:spcPts val="0"/>
              </a:spcAft>
              <a:buNone/>
            </a:pPr>
            <a:r>
              <a:t/>
            </a:r>
            <a:endParaRPr b="1" sz="2400">
              <a:solidFill>
                <a:srgbClr val="3C718F"/>
              </a:solidFill>
              <a:latin typeface="Cambria"/>
              <a:ea typeface="Cambria"/>
              <a:cs typeface="Cambria"/>
              <a:sym typeface="Cambria"/>
            </a:endParaRPr>
          </a:p>
          <a:p>
            <a:pPr indent="0" lvl="0" marL="0" marR="0" rtl="0" algn="l">
              <a:spcBef>
                <a:spcPts val="0"/>
              </a:spcBef>
              <a:spcAft>
                <a:spcPts val="0"/>
              </a:spcAft>
              <a:buNone/>
            </a:pPr>
            <a:r>
              <a:t/>
            </a:r>
            <a:endParaRPr sz="2400">
              <a:solidFill>
                <a:srgbClr val="3D85C6"/>
              </a:solidFill>
              <a:latin typeface="Cambria"/>
              <a:ea typeface="Cambria"/>
              <a:cs typeface="Cambria"/>
              <a:sym typeface="Cambria"/>
            </a:endParaRPr>
          </a:p>
        </p:txBody>
      </p:sp>
      <p:sp>
        <p:nvSpPr>
          <p:cNvPr id="71" name="Google Shape;71;p29"/>
          <p:cNvSpPr txBox="1"/>
          <p:nvPr/>
        </p:nvSpPr>
        <p:spPr>
          <a:xfrm>
            <a:off x="1619425" y="1898475"/>
            <a:ext cx="6483000" cy="1348800"/>
          </a:xfrm>
          <a:prstGeom prst="rect">
            <a:avLst/>
          </a:prstGeom>
          <a:noFill/>
          <a:ln>
            <a:noFill/>
          </a:ln>
        </p:spPr>
        <p:txBody>
          <a:bodyPr anchorCtr="0" anchor="t" bIns="45700" lIns="91425" spcFirstLastPara="1" rIns="91425" wrap="square" tIns="45700">
            <a:noAutofit/>
          </a:bodyPr>
          <a:lstStyle/>
          <a:p>
            <a:pPr indent="-349250" lvl="0" marL="457200" rtl="0" algn="l">
              <a:spcBef>
                <a:spcPts val="0"/>
              </a:spcBef>
              <a:spcAft>
                <a:spcPts val="0"/>
              </a:spcAft>
              <a:buClr>
                <a:srgbClr val="3D85C6"/>
              </a:buClr>
              <a:buSzPts val="1900"/>
              <a:buFont typeface="Georgia"/>
              <a:buChar char="●"/>
            </a:pPr>
            <a:r>
              <a:rPr b="1" i="1" lang="en-US" sz="1900">
                <a:solidFill>
                  <a:srgbClr val="3D85C6"/>
                </a:solidFill>
                <a:highlight>
                  <a:schemeClr val="lt1"/>
                </a:highlight>
                <a:latin typeface="Georgia"/>
                <a:ea typeface="Georgia"/>
                <a:cs typeface="Georgia"/>
                <a:sym typeface="Georgia"/>
              </a:rPr>
              <a:t>We are losing a significant amount of yield on a global scale to pests and diseases, at a time when we must increase production to feed a growing population.</a:t>
            </a:r>
            <a:endParaRPr b="0" sz="2400">
              <a:solidFill>
                <a:srgbClr val="3C718F"/>
              </a:solidFill>
              <a:latin typeface="Cambria"/>
              <a:ea typeface="Cambria"/>
              <a:cs typeface="Cambria"/>
              <a:sym typeface="Cambria"/>
            </a:endParaRPr>
          </a:p>
        </p:txBody>
      </p:sp>
      <p:sp>
        <p:nvSpPr>
          <p:cNvPr id="72" name="Google Shape;72;p29"/>
          <p:cNvSpPr txBox="1"/>
          <p:nvPr/>
        </p:nvSpPr>
        <p:spPr>
          <a:xfrm>
            <a:off x="1619425" y="3468550"/>
            <a:ext cx="6483000" cy="1291200"/>
          </a:xfrm>
          <a:prstGeom prst="rect">
            <a:avLst/>
          </a:prstGeom>
          <a:noFill/>
          <a:ln>
            <a:noFill/>
          </a:ln>
        </p:spPr>
        <p:txBody>
          <a:bodyPr anchorCtr="0" anchor="t" bIns="45700" lIns="91425" spcFirstLastPara="1" rIns="91425" wrap="square" tIns="45700">
            <a:noAutofit/>
          </a:bodyPr>
          <a:lstStyle/>
          <a:p>
            <a:pPr indent="-349250" lvl="0" marL="457200" rtl="0" algn="l">
              <a:spcBef>
                <a:spcPts val="0"/>
              </a:spcBef>
              <a:spcAft>
                <a:spcPts val="0"/>
              </a:spcAft>
              <a:buClr>
                <a:srgbClr val="3D85C6"/>
              </a:buClr>
              <a:buSzPts val="1900"/>
              <a:buFont typeface="Georgia"/>
              <a:buChar char="●"/>
            </a:pPr>
            <a:r>
              <a:rPr b="1" i="1" lang="en-US" sz="1900">
                <a:solidFill>
                  <a:srgbClr val="3D85C6"/>
                </a:solidFill>
                <a:highlight>
                  <a:schemeClr val="lt1"/>
                </a:highlight>
                <a:latin typeface="Georgia"/>
                <a:ea typeface="Georgia"/>
                <a:cs typeface="Georgia"/>
                <a:sym typeface="Georgia"/>
              </a:rPr>
              <a:t>People not being able to recognize the disease</a:t>
            </a:r>
            <a:endParaRPr b="1" i="1" sz="1900">
              <a:solidFill>
                <a:srgbClr val="3D85C6"/>
              </a:solidFill>
              <a:highlight>
                <a:schemeClr val="lt1"/>
              </a:highlight>
              <a:latin typeface="Georgia"/>
              <a:ea typeface="Georgia"/>
              <a:cs typeface="Georgia"/>
              <a:sym typeface="Georgia"/>
            </a:endParaRPr>
          </a:p>
          <a:p>
            <a:pPr indent="0" lvl="0" marL="457200" rtl="0" algn="l">
              <a:spcBef>
                <a:spcPts val="0"/>
              </a:spcBef>
              <a:spcAft>
                <a:spcPts val="0"/>
              </a:spcAft>
              <a:buClr>
                <a:schemeClr val="dk1"/>
              </a:buClr>
              <a:buSzPts val="1100"/>
              <a:buFont typeface="Arial"/>
              <a:buNone/>
            </a:pPr>
            <a:r>
              <a:rPr b="1" i="1" lang="en-US" sz="1900">
                <a:solidFill>
                  <a:srgbClr val="3D85C6"/>
                </a:solidFill>
                <a:highlight>
                  <a:schemeClr val="lt1"/>
                </a:highlight>
                <a:latin typeface="Georgia"/>
                <a:ea typeface="Georgia"/>
                <a:cs typeface="Georgia"/>
                <a:sym typeface="Georgia"/>
              </a:rPr>
              <a:t>in the early stages due to which the  spread of the disease increases.</a:t>
            </a:r>
            <a:endParaRPr b="1" sz="2400">
              <a:solidFill>
                <a:srgbClr val="3C718F"/>
              </a:solidFill>
              <a:latin typeface="Cambria"/>
              <a:ea typeface="Cambria"/>
              <a:cs typeface="Cambria"/>
              <a:sym typeface="Cambria"/>
            </a:endParaRPr>
          </a:p>
          <a:p>
            <a:pPr indent="0" lvl="0" marL="0" marR="0" rtl="0" algn="l">
              <a:spcBef>
                <a:spcPts val="0"/>
              </a:spcBef>
              <a:spcAft>
                <a:spcPts val="0"/>
              </a:spcAft>
              <a:buNone/>
            </a:pPr>
            <a:r>
              <a:t/>
            </a:r>
            <a:endParaRPr sz="2400">
              <a:solidFill>
                <a:srgbClr val="3C718F"/>
              </a:solidFill>
              <a:latin typeface="Cambria"/>
              <a:ea typeface="Cambria"/>
              <a:cs typeface="Cambria"/>
              <a:sym typeface="Cambria"/>
            </a:endParaRPr>
          </a:p>
        </p:txBody>
      </p:sp>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30"/>
          <p:cNvSpPr txBox="1"/>
          <p:nvPr/>
        </p:nvSpPr>
        <p:spPr>
          <a:xfrm>
            <a:off x="1440475" y="2192438"/>
            <a:ext cx="6840900" cy="1015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i="1" lang="en-US" sz="3000">
                <a:solidFill>
                  <a:srgbClr val="3C718F"/>
                </a:solidFill>
                <a:latin typeface="Georgia"/>
                <a:ea typeface="Georgia"/>
                <a:cs typeface="Georgia"/>
                <a:sym typeface="Georgia"/>
              </a:rPr>
              <a:t>Issues and Solutions</a:t>
            </a:r>
            <a:endParaRPr b="1" i="1" sz="3000">
              <a:solidFill>
                <a:srgbClr val="3D85C6"/>
              </a:solidFill>
              <a:latin typeface="Georgia"/>
              <a:ea typeface="Georgia"/>
              <a:cs typeface="Georgia"/>
              <a:sym typeface="Georgia"/>
            </a:endParaRPr>
          </a:p>
        </p:txBody>
      </p:sp>
      <p:sp>
        <p:nvSpPr>
          <p:cNvPr id="78" name="Google Shape;78;p30"/>
          <p:cNvSpPr/>
          <p:nvPr/>
        </p:nvSpPr>
        <p:spPr>
          <a:xfrm>
            <a:off x="1332475" y="1080175"/>
            <a:ext cx="7056900" cy="3240300"/>
          </a:xfrm>
          <a:prstGeom prst="rect">
            <a:avLst/>
          </a:prstGeom>
          <a:noFill/>
          <a:ln cap="flat" cmpd="sng" w="19050">
            <a:solidFill>
              <a:srgbClr val="3D85C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900">
              <a:solidFill>
                <a:schemeClr val="lt1"/>
              </a:solidFill>
              <a:latin typeface="Cambria"/>
              <a:ea typeface="Cambria"/>
              <a:cs typeface="Cambria"/>
              <a:sym typeface="Cambria"/>
            </a:endParaRPr>
          </a:p>
        </p:txBody>
      </p:sp>
      <p:sp>
        <p:nvSpPr>
          <p:cNvPr id="79" name="Google Shape;79;p30"/>
          <p:cNvSpPr/>
          <p:nvPr/>
        </p:nvSpPr>
        <p:spPr>
          <a:xfrm>
            <a:off x="1440475" y="1188188"/>
            <a:ext cx="6840900" cy="3024300"/>
          </a:xfrm>
          <a:prstGeom prst="rect">
            <a:avLst/>
          </a:prstGeom>
          <a:noFill/>
          <a:ln cap="flat" cmpd="sng" w="19050">
            <a:solidFill>
              <a:srgbClr val="3D85C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900">
              <a:solidFill>
                <a:schemeClr val="lt1"/>
              </a:solidFill>
              <a:latin typeface="Cambria"/>
              <a:ea typeface="Cambria"/>
              <a:cs typeface="Cambria"/>
              <a:sym typeface="Cambria"/>
            </a:endParaRPr>
          </a:p>
        </p:txBody>
      </p:sp>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31"/>
          <p:cNvSpPr txBox="1"/>
          <p:nvPr/>
        </p:nvSpPr>
        <p:spPr>
          <a:xfrm>
            <a:off x="5028200" y="232725"/>
            <a:ext cx="3433500" cy="4935000"/>
          </a:xfrm>
          <a:prstGeom prst="rect">
            <a:avLst/>
          </a:prstGeom>
          <a:noFill/>
          <a:ln>
            <a:noFill/>
          </a:ln>
        </p:spPr>
        <p:txBody>
          <a:bodyPr anchorCtr="0" anchor="t" bIns="45700" lIns="91425" spcFirstLastPara="1" rIns="91425" wrap="square" tIns="45700">
            <a:noAutofit/>
          </a:bodyPr>
          <a:lstStyle/>
          <a:p>
            <a:pPr indent="0" lvl="0" marL="0" rtl="0" algn="ctr">
              <a:lnSpc>
                <a:spcPct val="108333"/>
              </a:lnSpc>
              <a:spcBef>
                <a:spcPts val="0"/>
              </a:spcBef>
              <a:spcAft>
                <a:spcPts val="0"/>
              </a:spcAft>
              <a:buNone/>
            </a:pPr>
            <a:r>
              <a:rPr lang="en-US" sz="1800">
                <a:solidFill>
                  <a:srgbClr val="2E75B5"/>
                </a:solidFill>
                <a:latin typeface="Georgia"/>
                <a:ea typeface="Georgia"/>
                <a:cs typeface="Georgia"/>
                <a:sym typeface="Georgia"/>
              </a:rPr>
              <a:t>Solutions</a:t>
            </a:r>
            <a:endParaRPr sz="1800">
              <a:solidFill>
                <a:srgbClr val="2E75B5"/>
              </a:solidFill>
              <a:latin typeface="Georgia"/>
              <a:ea typeface="Georgia"/>
              <a:cs typeface="Georgia"/>
              <a:sym typeface="Georgia"/>
            </a:endParaRPr>
          </a:p>
          <a:p>
            <a:pPr indent="0" lvl="0" marL="0" rtl="0" algn="l">
              <a:lnSpc>
                <a:spcPct val="108333"/>
              </a:lnSpc>
              <a:spcBef>
                <a:spcPts val="0"/>
              </a:spcBef>
              <a:spcAft>
                <a:spcPts val="0"/>
              </a:spcAft>
              <a:buNone/>
            </a:pPr>
            <a:r>
              <a:t/>
            </a:r>
            <a:endParaRPr sz="1200">
              <a:solidFill>
                <a:srgbClr val="2E75B5"/>
              </a:solidFill>
              <a:latin typeface="Georgia"/>
              <a:ea typeface="Georgia"/>
              <a:cs typeface="Georgia"/>
              <a:sym typeface="Georgia"/>
            </a:endParaRPr>
          </a:p>
          <a:p>
            <a:pPr indent="-304800" lvl="0" marL="457200" rtl="0" algn="l">
              <a:lnSpc>
                <a:spcPct val="108333"/>
              </a:lnSpc>
              <a:spcBef>
                <a:spcPts val="0"/>
              </a:spcBef>
              <a:spcAft>
                <a:spcPts val="0"/>
              </a:spcAft>
              <a:buClr>
                <a:srgbClr val="2E75B5"/>
              </a:buClr>
              <a:buSzPts val="1200"/>
              <a:buFont typeface="Georgia"/>
              <a:buChar char="●"/>
            </a:pPr>
            <a:r>
              <a:rPr lang="en-US" sz="1200">
                <a:solidFill>
                  <a:srgbClr val="2E75B5"/>
                </a:solidFill>
                <a:latin typeface="Georgia"/>
                <a:ea typeface="Georgia"/>
                <a:cs typeface="Georgia"/>
                <a:sym typeface="Georgia"/>
              </a:rPr>
              <a:t> We created a Telegram bot  that takes leaf images as input and returns the output whether the given input leaf is healthy or it is infected by any disease.</a:t>
            </a:r>
            <a:endParaRPr sz="1200">
              <a:solidFill>
                <a:srgbClr val="2E75B5"/>
              </a:solidFill>
              <a:latin typeface="Georgia"/>
              <a:ea typeface="Georgia"/>
              <a:cs typeface="Georgia"/>
              <a:sym typeface="Georgia"/>
            </a:endParaRPr>
          </a:p>
          <a:p>
            <a:pPr indent="0" lvl="0" marL="0" rtl="0" algn="l">
              <a:lnSpc>
                <a:spcPct val="108333"/>
              </a:lnSpc>
              <a:spcBef>
                <a:spcPts val="0"/>
              </a:spcBef>
              <a:spcAft>
                <a:spcPts val="0"/>
              </a:spcAft>
              <a:buSzPts val="1100"/>
              <a:buNone/>
            </a:pPr>
            <a:r>
              <a:t/>
            </a:r>
            <a:endParaRPr sz="1200">
              <a:solidFill>
                <a:srgbClr val="2E75B5"/>
              </a:solidFill>
              <a:latin typeface="Georgia"/>
              <a:ea typeface="Georgia"/>
              <a:cs typeface="Georgia"/>
              <a:sym typeface="Georgia"/>
            </a:endParaRPr>
          </a:p>
          <a:p>
            <a:pPr indent="0" lvl="0" marL="0" rtl="0" algn="l">
              <a:lnSpc>
                <a:spcPct val="108333"/>
              </a:lnSpc>
              <a:spcBef>
                <a:spcPts val="0"/>
              </a:spcBef>
              <a:spcAft>
                <a:spcPts val="0"/>
              </a:spcAft>
              <a:buSzPts val="1100"/>
              <a:buNone/>
            </a:pPr>
            <a:r>
              <a:t/>
            </a:r>
            <a:endParaRPr sz="1200">
              <a:solidFill>
                <a:srgbClr val="2E75B5"/>
              </a:solidFill>
              <a:latin typeface="Georgia"/>
              <a:ea typeface="Georgia"/>
              <a:cs typeface="Georgia"/>
              <a:sym typeface="Georgia"/>
            </a:endParaRPr>
          </a:p>
          <a:p>
            <a:pPr indent="0" lvl="0" marL="0" rtl="0" algn="l">
              <a:lnSpc>
                <a:spcPct val="108333"/>
              </a:lnSpc>
              <a:spcBef>
                <a:spcPts val="0"/>
              </a:spcBef>
              <a:spcAft>
                <a:spcPts val="0"/>
              </a:spcAft>
              <a:buSzPts val="1100"/>
              <a:buNone/>
            </a:pPr>
            <a:r>
              <a:t/>
            </a:r>
            <a:endParaRPr sz="1200">
              <a:solidFill>
                <a:srgbClr val="2E75B5"/>
              </a:solidFill>
              <a:latin typeface="Georgia"/>
              <a:ea typeface="Georgia"/>
              <a:cs typeface="Georgia"/>
              <a:sym typeface="Georgia"/>
            </a:endParaRPr>
          </a:p>
          <a:p>
            <a:pPr indent="0" lvl="0" marL="0" rtl="0" algn="l">
              <a:lnSpc>
                <a:spcPct val="108333"/>
              </a:lnSpc>
              <a:spcBef>
                <a:spcPts val="0"/>
              </a:spcBef>
              <a:spcAft>
                <a:spcPts val="0"/>
              </a:spcAft>
              <a:buClr>
                <a:schemeClr val="dk1"/>
              </a:buClr>
              <a:buSzPts val="1100"/>
              <a:buFont typeface="Arial"/>
              <a:buNone/>
            </a:pPr>
            <a:r>
              <a:t/>
            </a:r>
            <a:endParaRPr sz="1200">
              <a:solidFill>
                <a:srgbClr val="2E75B5"/>
              </a:solidFill>
              <a:latin typeface="Georgia"/>
              <a:ea typeface="Georgia"/>
              <a:cs typeface="Georgia"/>
              <a:sym typeface="Georgia"/>
            </a:endParaRPr>
          </a:p>
          <a:p>
            <a:pPr indent="-304800" lvl="0" marL="457200" rtl="0" algn="l">
              <a:lnSpc>
                <a:spcPct val="108333"/>
              </a:lnSpc>
              <a:spcBef>
                <a:spcPts val="0"/>
              </a:spcBef>
              <a:spcAft>
                <a:spcPts val="0"/>
              </a:spcAft>
              <a:buClr>
                <a:srgbClr val="2E75B5"/>
              </a:buClr>
              <a:buSzPts val="1200"/>
              <a:buFont typeface="Georgia"/>
              <a:buChar char="●"/>
            </a:pPr>
            <a:r>
              <a:rPr lang="en-US" sz="1200">
                <a:solidFill>
                  <a:srgbClr val="2E75B5"/>
                </a:solidFill>
                <a:latin typeface="Georgia"/>
                <a:ea typeface="Georgia"/>
                <a:cs typeface="Georgia"/>
                <a:sym typeface="Georgia"/>
              </a:rPr>
              <a:t>If the leaf has any disease, then </a:t>
            </a:r>
            <a:r>
              <a:rPr i="1" lang="en-US" sz="1200">
                <a:solidFill>
                  <a:srgbClr val="2E75B5"/>
                </a:solidFill>
                <a:latin typeface="Georgia"/>
                <a:ea typeface="Georgia"/>
                <a:cs typeface="Georgia"/>
                <a:sym typeface="Georgia"/>
              </a:rPr>
              <a:t> </a:t>
            </a:r>
            <a:r>
              <a:rPr lang="en-US" sz="1200">
                <a:solidFill>
                  <a:srgbClr val="2E75B5"/>
                </a:solidFill>
                <a:latin typeface="Georgia"/>
                <a:ea typeface="Georgia"/>
                <a:cs typeface="Georgia"/>
                <a:sym typeface="Georgia"/>
              </a:rPr>
              <a:t> prescribes the remedies according to it. </a:t>
            </a:r>
            <a:endParaRPr sz="1200">
              <a:solidFill>
                <a:srgbClr val="2E75B5"/>
              </a:solidFill>
              <a:latin typeface="Georgia"/>
              <a:ea typeface="Georgia"/>
              <a:cs typeface="Georgia"/>
              <a:sym typeface="Georgia"/>
            </a:endParaRPr>
          </a:p>
          <a:p>
            <a:pPr indent="0" lvl="0" marL="0" rtl="0" algn="l">
              <a:lnSpc>
                <a:spcPct val="108333"/>
              </a:lnSpc>
              <a:spcBef>
                <a:spcPts val="0"/>
              </a:spcBef>
              <a:spcAft>
                <a:spcPts val="0"/>
              </a:spcAft>
              <a:buSzPts val="1100"/>
              <a:buNone/>
            </a:pPr>
            <a:r>
              <a:t/>
            </a:r>
            <a:endParaRPr sz="1200">
              <a:solidFill>
                <a:srgbClr val="2E75B5"/>
              </a:solidFill>
              <a:latin typeface="Georgia"/>
              <a:ea typeface="Georgia"/>
              <a:cs typeface="Georgia"/>
              <a:sym typeface="Georgia"/>
            </a:endParaRPr>
          </a:p>
          <a:p>
            <a:pPr indent="0" lvl="0" marL="0" rtl="0" algn="l">
              <a:lnSpc>
                <a:spcPct val="108333"/>
              </a:lnSpc>
              <a:spcBef>
                <a:spcPts val="0"/>
              </a:spcBef>
              <a:spcAft>
                <a:spcPts val="0"/>
              </a:spcAft>
              <a:buSzPts val="1100"/>
              <a:buNone/>
            </a:pPr>
            <a:r>
              <a:t/>
            </a:r>
            <a:endParaRPr sz="1200">
              <a:solidFill>
                <a:srgbClr val="2E75B5"/>
              </a:solidFill>
              <a:latin typeface="Georgia"/>
              <a:ea typeface="Georgia"/>
              <a:cs typeface="Georgia"/>
              <a:sym typeface="Georgia"/>
            </a:endParaRPr>
          </a:p>
          <a:p>
            <a:pPr indent="0" lvl="0" marL="0" rtl="0" algn="l">
              <a:lnSpc>
                <a:spcPct val="108333"/>
              </a:lnSpc>
              <a:spcBef>
                <a:spcPts val="0"/>
              </a:spcBef>
              <a:spcAft>
                <a:spcPts val="0"/>
              </a:spcAft>
              <a:buSzPts val="1100"/>
              <a:buNone/>
            </a:pPr>
            <a:r>
              <a:t/>
            </a:r>
            <a:endParaRPr sz="1200">
              <a:solidFill>
                <a:srgbClr val="2E75B5"/>
              </a:solidFill>
              <a:latin typeface="Georgia"/>
              <a:ea typeface="Georgia"/>
              <a:cs typeface="Georgia"/>
              <a:sym typeface="Georgia"/>
            </a:endParaRPr>
          </a:p>
          <a:p>
            <a:pPr indent="0" lvl="0" marL="0" rtl="0" algn="l">
              <a:lnSpc>
                <a:spcPct val="108333"/>
              </a:lnSpc>
              <a:spcBef>
                <a:spcPts val="0"/>
              </a:spcBef>
              <a:spcAft>
                <a:spcPts val="0"/>
              </a:spcAft>
              <a:buClr>
                <a:schemeClr val="dk1"/>
              </a:buClr>
              <a:buSzPts val="1100"/>
              <a:buFont typeface="Arial"/>
              <a:buNone/>
            </a:pPr>
            <a:r>
              <a:t/>
            </a:r>
            <a:endParaRPr sz="1200">
              <a:solidFill>
                <a:srgbClr val="2E75B5"/>
              </a:solidFill>
              <a:latin typeface="Georgia"/>
              <a:ea typeface="Georgia"/>
              <a:cs typeface="Georgia"/>
              <a:sym typeface="Georgia"/>
            </a:endParaRPr>
          </a:p>
          <a:p>
            <a:pPr indent="-304800" lvl="0" marL="457200" rtl="0" algn="l">
              <a:lnSpc>
                <a:spcPct val="108333"/>
              </a:lnSpc>
              <a:spcBef>
                <a:spcPts val="0"/>
              </a:spcBef>
              <a:spcAft>
                <a:spcPts val="0"/>
              </a:spcAft>
              <a:buClr>
                <a:srgbClr val="2E75B5"/>
              </a:buClr>
              <a:buSzPts val="1200"/>
              <a:buFont typeface="Georgia"/>
              <a:buChar char="●"/>
            </a:pPr>
            <a:r>
              <a:rPr lang="en-US" sz="1200">
                <a:solidFill>
                  <a:srgbClr val="2E75B5"/>
                </a:solidFill>
                <a:latin typeface="Georgia"/>
                <a:ea typeface="Georgia"/>
                <a:cs typeface="Georgia"/>
                <a:sym typeface="Georgia"/>
              </a:rPr>
              <a:t>This makes the </a:t>
            </a:r>
            <a:r>
              <a:rPr lang="en-US" sz="1200">
                <a:solidFill>
                  <a:srgbClr val="1155CC"/>
                </a:solidFill>
                <a:highlight>
                  <a:schemeClr val="lt1"/>
                </a:highlight>
                <a:latin typeface="Georgia"/>
                <a:ea typeface="Georgia"/>
                <a:cs typeface="Georgia"/>
                <a:sym typeface="Georgia"/>
              </a:rPr>
              <a:t>agriculturalist</a:t>
            </a:r>
            <a:r>
              <a:rPr lang="en-US" sz="1200">
                <a:solidFill>
                  <a:srgbClr val="2E75B5"/>
                </a:solidFill>
                <a:latin typeface="Georgia"/>
                <a:ea typeface="Georgia"/>
                <a:cs typeface="Georgia"/>
                <a:sym typeface="Georgia"/>
              </a:rPr>
              <a:t> to spray a limited and enough pesticide/fertilizer at a specified target area where either pest/disease is present or maybe an occurrence of attack in future.</a:t>
            </a:r>
            <a:endParaRPr sz="1200">
              <a:solidFill>
                <a:srgbClr val="3C718F"/>
              </a:solidFill>
              <a:latin typeface="Georgia"/>
              <a:ea typeface="Georgia"/>
              <a:cs typeface="Georgia"/>
              <a:sym typeface="Georgia"/>
            </a:endParaRPr>
          </a:p>
        </p:txBody>
      </p:sp>
      <p:sp>
        <p:nvSpPr>
          <p:cNvPr id="85" name="Google Shape;85;p31"/>
          <p:cNvSpPr txBox="1"/>
          <p:nvPr/>
        </p:nvSpPr>
        <p:spPr>
          <a:xfrm>
            <a:off x="1222125" y="232800"/>
            <a:ext cx="3433500" cy="4935000"/>
          </a:xfrm>
          <a:prstGeom prst="rect">
            <a:avLst/>
          </a:prstGeom>
          <a:noFill/>
          <a:ln>
            <a:noFill/>
          </a:ln>
        </p:spPr>
        <p:txBody>
          <a:bodyPr anchorCtr="0" anchor="t" bIns="45700" lIns="91425" spcFirstLastPara="1" rIns="91425" wrap="square" tIns="45700">
            <a:noAutofit/>
          </a:bodyPr>
          <a:lstStyle/>
          <a:p>
            <a:pPr indent="0" lvl="0" marL="0" rtl="0" algn="ctr">
              <a:lnSpc>
                <a:spcPct val="108333"/>
              </a:lnSpc>
              <a:spcBef>
                <a:spcPts val="0"/>
              </a:spcBef>
              <a:spcAft>
                <a:spcPts val="0"/>
              </a:spcAft>
              <a:buNone/>
            </a:pPr>
            <a:r>
              <a:rPr lang="en-US" sz="1800">
                <a:solidFill>
                  <a:srgbClr val="2E75B5"/>
                </a:solidFill>
                <a:latin typeface="Georgia"/>
                <a:ea typeface="Georgia"/>
                <a:cs typeface="Georgia"/>
                <a:sym typeface="Georgia"/>
              </a:rPr>
              <a:t>Issues</a:t>
            </a:r>
            <a:endParaRPr sz="1800">
              <a:solidFill>
                <a:srgbClr val="2E75B5"/>
              </a:solidFill>
              <a:latin typeface="Georgia"/>
              <a:ea typeface="Georgia"/>
              <a:cs typeface="Georgia"/>
              <a:sym typeface="Georgia"/>
            </a:endParaRPr>
          </a:p>
          <a:p>
            <a:pPr indent="0" lvl="0" marL="0" rtl="0" algn="l">
              <a:lnSpc>
                <a:spcPct val="108333"/>
              </a:lnSpc>
              <a:spcBef>
                <a:spcPts val="0"/>
              </a:spcBef>
              <a:spcAft>
                <a:spcPts val="0"/>
              </a:spcAft>
              <a:buNone/>
            </a:pPr>
            <a:r>
              <a:t/>
            </a:r>
            <a:endParaRPr sz="1200">
              <a:solidFill>
                <a:srgbClr val="2E75B5"/>
              </a:solidFill>
              <a:latin typeface="Georgia"/>
              <a:ea typeface="Georgia"/>
              <a:cs typeface="Georgia"/>
              <a:sym typeface="Georgia"/>
            </a:endParaRPr>
          </a:p>
          <a:p>
            <a:pPr indent="-304800" lvl="0" marL="457200" rtl="0" algn="l">
              <a:lnSpc>
                <a:spcPct val="108333"/>
              </a:lnSpc>
              <a:spcBef>
                <a:spcPts val="0"/>
              </a:spcBef>
              <a:spcAft>
                <a:spcPts val="0"/>
              </a:spcAft>
              <a:buClr>
                <a:srgbClr val="2E75B5"/>
              </a:buClr>
              <a:buSzPts val="1200"/>
              <a:buFont typeface="Georgia"/>
              <a:buChar char="●"/>
            </a:pPr>
            <a:r>
              <a:rPr lang="en-US" sz="1200">
                <a:solidFill>
                  <a:srgbClr val="2E75B5"/>
                </a:solidFill>
                <a:latin typeface="Georgia"/>
                <a:ea typeface="Georgia"/>
                <a:cs typeface="Georgia"/>
                <a:sym typeface="Georgia"/>
              </a:rPr>
              <a:t>The naked eye observation of experts is the main approach adopted in practice for detection and identification of plant diseases. However, this may not be too helpful and  requires too many experts which might be prohibitively expensive in large farms.</a:t>
            </a:r>
            <a:endParaRPr sz="1200">
              <a:solidFill>
                <a:srgbClr val="2E75B5"/>
              </a:solidFill>
              <a:latin typeface="Georgia"/>
              <a:ea typeface="Georgia"/>
              <a:cs typeface="Georgia"/>
              <a:sym typeface="Georgia"/>
            </a:endParaRPr>
          </a:p>
          <a:p>
            <a:pPr indent="0" lvl="0" marL="0" rtl="0" algn="l">
              <a:lnSpc>
                <a:spcPct val="108333"/>
              </a:lnSpc>
              <a:spcBef>
                <a:spcPts val="0"/>
              </a:spcBef>
              <a:spcAft>
                <a:spcPts val="0"/>
              </a:spcAft>
              <a:buNone/>
            </a:pPr>
            <a:r>
              <a:t/>
            </a:r>
            <a:endParaRPr sz="1200">
              <a:solidFill>
                <a:srgbClr val="2E75B5"/>
              </a:solidFill>
              <a:latin typeface="Georgia"/>
              <a:ea typeface="Georgia"/>
              <a:cs typeface="Georgia"/>
              <a:sym typeface="Georgia"/>
            </a:endParaRPr>
          </a:p>
          <a:p>
            <a:pPr indent="-304800" lvl="0" marL="457200" rtl="0" algn="l">
              <a:lnSpc>
                <a:spcPct val="108333"/>
              </a:lnSpc>
              <a:spcBef>
                <a:spcPts val="0"/>
              </a:spcBef>
              <a:spcAft>
                <a:spcPts val="0"/>
              </a:spcAft>
              <a:buClr>
                <a:srgbClr val="2E75B5"/>
              </a:buClr>
              <a:buSzPts val="1200"/>
              <a:buFont typeface="Georgia"/>
              <a:buChar char="●"/>
            </a:pPr>
            <a:r>
              <a:rPr lang="en-US" sz="1200">
                <a:solidFill>
                  <a:srgbClr val="2E75B5"/>
                </a:solidFill>
                <a:latin typeface="Georgia"/>
                <a:ea typeface="Georgia"/>
                <a:cs typeface="Georgia"/>
                <a:sym typeface="Georgia"/>
              </a:rPr>
              <a:t>Due to fear of attack of pests/diseases, </a:t>
            </a:r>
            <a:r>
              <a:rPr lang="en-US" sz="1200">
                <a:solidFill>
                  <a:srgbClr val="1155CC"/>
                </a:solidFill>
                <a:highlight>
                  <a:schemeClr val="lt1"/>
                </a:highlight>
                <a:latin typeface="Georgia"/>
                <a:ea typeface="Georgia"/>
                <a:cs typeface="Georgia"/>
                <a:sym typeface="Georgia"/>
              </a:rPr>
              <a:t>agriculturalist</a:t>
            </a:r>
            <a:r>
              <a:rPr lang="en-US" sz="1200">
                <a:solidFill>
                  <a:srgbClr val="2E75B5"/>
                </a:solidFill>
                <a:latin typeface="Georgia"/>
                <a:ea typeface="Georgia"/>
                <a:cs typeface="Georgia"/>
                <a:sym typeface="Georgia"/>
              </a:rPr>
              <a:t> uniformly sprays pesticides/fertilizers in whole farm which may lead to damage of soil as well as plant.</a:t>
            </a:r>
            <a:endParaRPr sz="1200">
              <a:solidFill>
                <a:srgbClr val="2E75B5"/>
              </a:solidFill>
              <a:latin typeface="Georgia"/>
              <a:ea typeface="Georgia"/>
              <a:cs typeface="Georgia"/>
              <a:sym typeface="Georgia"/>
            </a:endParaRPr>
          </a:p>
          <a:p>
            <a:pPr indent="0" lvl="0" marL="0" rtl="0" algn="l">
              <a:lnSpc>
                <a:spcPct val="108333"/>
              </a:lnSpc>
              <a:spcBef>
                <a:spcPts val="0"/>
              </a:spcBef>
              <a:spcAft>
                <a:spcPts val="0"/>
              </a:spcAft>
              <a:buNone/>
            </a:pPr>
            <a:r>
              <a:t/>
            </a:r>
            <a:endParaRPr sz="1200">
              <a:solidFill>
                <a:srgbClr val="2E75B5"/>
              </a:solidFill>
              <a:latin typeface="Georgia"/>
              <a:ea typeface="Georgia"/>
              <a:cs typeface="Georgia"/>
              <a:sym typeface="Georgia"/>
            </a:endParaRPr>
          </a:p>
          <a:p>
            <a:pPr indent="-304800" lvl="0" marL="457200" rtl="0" algn="l">
              <a:lnSpc>
                <a:spcPct val="108333"/>
              </a:lnSpc>
              <a:spcBef>
                <a:spcPts val="0"/>
              </a:spcBef>
              <a:spcAft>
                <a:spcPts val="0"/>
              </a:spcAft>
              <a:buClr>
                <a:srgbClr val="2E75B5"/>
              </a:buClr>
              <a:buSzPts val="1200"/>
              <a:buFont typeface="Georgia"/>
              <a:buChar char="●"/>
            </a:pPr>
            <a:r>
              <a:rPr lang="en-US" sz="1200">
                <a:solidFill>
                  <a:srgbClr val="2E75B5"/>
                </a:solidFill>
                <a:latin typeface="Georgia"/>
                <a:ea typeface="Georgia"/>
                <a:cs typeface="Georgia"/>
                <a:sym typeface="Georgia"/>
              </a:rPr>
              <a:t>The usage of excess fertilizer alters the soil by creating too high of a salt concentration.</a:t>
            </a:r>
            <a:endParaRPr sz="1200">
              <a:solidFill>
                <a:srgbClr val="2E75B5"/>
              </a:solidFill>
              <a:latin typeface="Georgia"/>
              <a:ea typeface="Georgia"/>
              <a:cs typeface="Georgia"/>
              <a:sym typeface="Georgia"/>
            </a:endParaRPr>
          </a:p>
          <a:p>
            <a:pPr indent="0" lvl="0" marL="0" marR="0" rtl="0" algn="l">
              <a:spcBef>
                <a:spcPts val="0"/>
              </a:spcBef>
              <a:spcAft>
                <a:spcPts val="0"/>
              </a:spcAft>
              <a:buNone/>
            </a:pPr>
            <a:r>
              <a:t/>
            </a:r>
            <a:endParaRPr sz="2400">
              <a:solidFill>
                <a:srgbClr val="3C718F"/>
              </a:solidFill>
              <a:latin typeface="Cambria"/>
              <a:ea typeface="Cambria"/>
              <a:cs typeface="Cambria"/>
              <a:sym typeface="Cambria"/>
            </a:endParaRPr>
          </a:p>
        </p:txBody>
      </p:sp>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32"/>
          <p:cNvSpPr txBox="1"/>
          <p:nvPr/>
        </p:nvSpPr>
        <p:spPr>
          <a:xfrm>
            <a:off x="290975" y="116400"/>
            <a:ext cx="8648100" cy="516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3C718F"/>
              </a:solidFill>
              <a:latin typeface="Georgia"/>
              <a:ea typeface="Georgia"/>
              <a:cs typeface="Georgia"/>
              <a:sym typeface="Georgia"/>
            </a:endParaRPr>
          </a:p>
          <a:p>
            <a:pPr indent="0" lvl="0" marL="0" marR="0" rtl="0" algn="l">
              <a:spcBef>
                <a:spcPts val="0"/>
              </a:spcBef>
              <a:spcAft>
                <a:spcPts val="0"/>
              </a:spcAft>
              <a:buNone/>
            </a:pPr>
            <a:r>
              <a:t/>
            </a:r>
            <a:endParaRPr sz="2400">
              <a:solidFill>
                <a:srgbClr val="3C718F"/>
              </a:solidFill>
              <a:latin typeface="Cambria"/>
              <a:ea typeface="Cambria"/>
              <a:cs typeface="Cambria"/>
              <a:sym typeface="Cambria"/>
            </a:endParaRPr>
          </a:p>
        </p:txBody>
      </p:sp>
      <p:pic>
        <p:nvPicPr>
          <p:cNvPr id="91" name="Google Shape;91;p32"/>
          <p:cNvPicPr preferRelativeResize="0"/>
          <p:nvPr/>
        </p:nvPicPr>
        <p:blipFill>
          <a:blip r:embed="rId3">
            <a:alphaModFix/>
          </a:blip>
          <a:stretch>
            <a:fillRect/>
          </a:stretch>
        </p:blipFill>
        <p:spPr>
          <a:xfrm>
            <a:off x="1889125" y="528625"/>
            <a:ext cx="5943600" cy="4343400"/>
          </a:xfrm>
          <a:prstGeom prst="rect">
            <a:avLst/>
          </a:prstGeom>
          <a:noFill/>
          <a:ln>
            <a:noFill/>
          </a:ln>
        </p:spPr>
      </p:pic>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3"/>
          <p:cNvSpPr txBox="1"/>
          <p:nvPr/>
        </p:nvSpPr>
        <p:spPr>
          <a:xfrm>
            <a:off x="1440475" y="2192438"/>
            <a:ext cx="6840900" cy="1015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i="1" lang="en-US" sz="3000">
                <a:solidFill>
                  <a:srgbClr val="3C718F"/>
                </a:solidFill>
                <a:latin typeface="Georgia"/>
                <a:ea typeface="Georgia"/>
                <a:cs typeface="Georgia"/>
                <a:sym typeface="Georgia"/>
              </a:rPr>
              <a:t>Limitations and Future direction</a:t>
            </a:r>
            <a:endParaRPr b="1" i="1" sz="3000">
              <a:solidFill>
                <a:srgbClr val="3D85C6"/>
              </a:solidFill>
              <a:latin typeface="Georgia"/>
              <a:ea typeface="Georgia"/>
              <a:cs typeface="Georgia"/>
              <a:sym typeface="Georgia"/>
            </a:endParaRPr>
          </a:p>
        </p:txBody>
      </p:sp>
      <p:sp>
        <p:nvSpPr>
          <p:cNvPr id="97" name="Google Shape;97;p33"/>
          <p:cNvSpPr/>
          <p:nvPr/>
        </p:nvSpPr>
        <p:spPr>
          <a:xfrm>
            <a:off x="1332475" y="1080163"/>
            <a:ext cx="7056900" cy="3240300"/>
          </a:xfrm>
          <a:prstGeom prst="rect">
            <a:avLst/>
          </a:prstGeom>
          <a:noFill/>
          <a:ln cap="flat" cmpd="sng" w="19050">
            <a:solidFill>
              <a:srgbClr val="3D85C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900">
              <a:solidFill>
                <a:schemeClr val="lt1"/>
              </a:solidFill>
              <a:latin typeface="Cambria"/>
              <a:ea typeface="Cambria"/>
              <a:cs typeface="Cambria"/>
              <a:sym typeface="Cambria"/>
            </a:endParaRPr>
          </a:p>
        </p:txBody>
      </p:sp>
      <p:sp>
        <p:nvSpPr>
          <p:cNvPr id="98" name="Google Shape;98;p33"/>
          <p:cNvSpPr/>
          <p:nvPr/>
        </p:nvSpPr>
        <p:spPr>
          <a:xfrm>
            <a:off x="1440475" y="1188175"/>
            <a:ext cx="6840900" cy="3024300"/>
          </a:xfrm>
          <a:prstGeom prst="rect">
            <a:avLst/>
          </a:prstGeom>
          <a:noFill/>
          <a:ln cap="flat" cmpd="sng" w="19050">
            <a:solidFill>
              <a:srgbClr val="3D85C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900">
              <a:solidFill>
                <a:schemeClr val="lt1"/>
              </a:solidFill>
              <a:latin typeface="Cambria"/>
              <a:ea typeface="Cambria"/>
              <a:cs typeface="Cambria"/>
              <a:sym typeface="Cambria"/>
            </a:endParaRPr>
          </a:p>
        </p:txBody>
      </p:sp>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4"/>
          <p:cNvSpPr txBox="1"/>
          <p:nvPr/>
        </p:nvSpPr>
        <p:spPr>
          <a:xfrm>
            <a:off x="1756568" y="356700"/>
            <a:ext cx="5960400" cy="5541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Clr>
                <a:srgbClr val="3C718F"/>
              </a:buClr>
              <a:buSzPts val="1800"/>
              <a:buChar char="●"/>
            </a:pPr>
            <a:r>
              <a:rPr lang="en-US" sz="1800">
                <a:solidFill>
                  <a:srgbClr val="3C718F"/>
                </a:solidFill>
                <a:latin typeface="Georgia"/>
                <a:ea typeface="Georgia"/>
                <a:cs typeface="Georgia"/>
                <a:sym typeface="Georgia"/>
              </a:rPr>
              <a:t>The proposed solution cannot detect multiple diseases in one image.</a:t>
            </a:r>
            <a:endParaRPr sz="2400">
              <a:solidFill>
                <a:srgbClr val="3C718F"/>
              </a:solidFill>
              <a:latin typeface="Georgia"/>
              <a:ea typeface="Georgia"/>
              <a:cs typeface="Georgia"/>
              <a:sym typeface="Georgia"/>
            </a:endParaRPr>
          </a:p>
          <a:p>
            <a:pPr indent="0" lvl="0" marL="0" marR="0" rtl="0" algn="l">
              <a:spcBef>
                <a:spcPts val="0"/>
              </a:spcBef>
              <a:spcAft>
                <a:spcPts val="0"/>
              </a:spcAft>
              <a:buNone/>
            </a:pPr>
            <a:r>
              <a:t/>
            </a:r>
            <a:endParaRPr sz="2400">
              <a:solidFill>
                <a:srgbClr val="3D85C6"/>
              </a:solidFill>
              <a:latin typeface="Cambria"/>
              <a:ea typeface="Cambria"/>
              <a:cs typeface="Cambria"/>
              <a:sym typeface="Cambria"/>
            </a:endParaRPr>
          </a:p>
        </p:txBody>
      </p:sp>
      <p:sp>
        <p:nvSpPr>
          <p:cNvPr id="104" name="Google Shape;104;p34"/>
          <p:cNvSpPr txBox="1"/>
          <p:nvPr/>
        </p:nvSpPr>
        <p:spPr>
          <a:xfrm>
            <a:off x="1756575" y="1071643"/>
            <a:ext cx="5960400" cy="1337700"/>
          </a:xfrm>
          <a:prstGeom prst="rect">
            <a:avLst/>
          </a:prstGeom>
          <a:noFill/>
          <a:ln>
            <a:noFill/>
          </a:ln>
        </p:spPr>
        <p:txBody>
          <a:bodyPr anchorCtr="0" anchor="t" bIns="45700" lIns="91425" spcFirstLastPara="1" rIns="91425" wrap="square" tIns="45700">
            <a:noAutofit/>
          </a:bodyPr>
          <a:lstStyle/>
          <a:p>
            <a:pPr indent="-342900" lvl="0" marL="457200" rtl="0" algn="l">
              <a:spcBef>
                <a:spcPts val="600"/>
              </a:spcBef>
              <a:spcAft>
                <a:spcPts val="0"/>
              </a:spcAft>
              <a:buClr>
                <a:srgbClr val="3C718F"/>
              </a:buClr>
              <a:buSzPts val="1800"/>
              <a:buFont typeface="Georgia"/>
              <a:buChar char="●"/>
            </a:pPr>
            <a:r>
              <a:rPr lang="en-US" sz="1800">
                <a:solidFill>
                  <a:srgbClr val="3C718F"/>
                </a:solidFill>
                <a:latin typeface="Georgia"/>
                <a:ea typeface="Georgia"/>
                <a:cs typeface="Georgia"/>
                <a:sym typeface="Georgia"/>
              </a:rPr>
              <a:t>The model recognizes </a:t>
            </a:r>
            <a:r>
              <a:rPr lang="en-US" sz="1800">
                <a:solidFill>
                  <a:srgbClr val="3C718F"/>
                </a:solidFill>
              </a:rPr>
              <a:t>26 </a:t>
            </a:r>
            <a:r>
              <a:rPr lang="en-US" sz="1800">
                <a:solidFill>
                  <a:srgbClr val="3C718F"/>
                </a:solidFill>
                <a:latin typeface="Georgia"/>
                <a:ea typeface="Georgia"/>
                <a:cs typeface="Georgia"/>
                <a:sym typeface="Georgia"/>
              </a:rPr>
              <a:t>plant diseases and </a:t>
            </a:r>
            <a:r>
              <a:rPr lang="en-US" sz="1800">
                <a:solidFill>
                  <a:srgbClr val="3C718F"/>
                </a:solidFill>
              </a:rPr>
              <a:t>12</a:t>
            </a:r>
            <a:r>
              <a:rPr lang="en-US" sz="1800">
                <a:solidFill>
                  <a:srgbClr val="3C718F"/>
                </a:solidFill>
                <a:latin typeface="Georgia"/>
                <a:ea typeface="Georgia"/>
                <a:cs typeface="Georgia"/>
                <a:sym typeface="Georgia"/>
              </a:rPr>
              <a:t> healthy plants for now. After training on diverse datasets, our model will be capable of detecting more no.of  diseases.</a:t>
            </a:r>
            <a:endParaRPr b="0" sz="2400">
              <a:solidFill>
                <a:srgbClr val="3C718F"/>
              </a:solidFill>
              <a:latin typeface="Cambria"/>
              <a:ea typeface="Cambria"/>
              <a:cs typeface="Cambria"/>
              <a:sym typeface="Cambria"/>
            </a:endParaRPr>
          </a:p>
        </p:txBody>
      </p:sp>
      <p:sp>
        <p:nvSpPr>
          <p:cNvPr id="105" name="Google Shape;105;p34"/>
          <p:cNvSpPr txBox="1"/>
          <p:nvPr/>
        </p:nvSpPr>
        <p:spPr>
          <a:xfrm>
            <a:off x="1756575" y="2353525"/>
            <a:ext cx="5960400" cy="5541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Clr>
                <a:srgbClr val="3C718F"/>
              </a:buClr>
              <a:buSzPts val="1800"/>
              <a:buChar char="●"/>
            </a:pPr>
            <a:r>
              <a:rPr lang="en-US" sz="1800">
                <a:solidFill>
                  <a:srgbClr val="3C718F"/>
                </a:solidFill>
                <a:latin typeface="Georgia"/>
                <a:ea typeface="Georgia"/>
                <a:cs typeface="Georgia"/>
                <a:sym typeface="Georgia"/>
              </a:rPr>
              <a:t>Real time detection using drones on the large fields.</a:t>
            </a:r>
            <a:endParaRPr b="0" sz="2400">
              <a:solidFill>
                <a:srgbClr val="3C718F"/>
              </a:solidFill>
              <a:latin typeface="Cambria"/>
              <a:ea typeface="Cambria"/>
              <a:cs typeface="Cambria"/>
              <a:sym typeface="Cambria"/>
            </a:endParaRPr>
          </a:p>
        </p:txBody>
      </p:sp>
      <p:sp>
        <p:nvSpPr>
          <p:cNvPr id="106" name="Google Shape;106;p34"/>
          <p:cNvSpPr txBox="1"/>
          <p:nvPr/>
        </p:nvSpPr>
        <p:spPr>
          <a:xfrm>
            <a:off x="1756575" y="2907625"/>
            <a:ext cx="5960400" cy="20739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Clr>
                <a:srgbClr val="3C718F"/>
              </a:buClr>
              <a:buSzPts val="1800"/>
              <a:buChar char="●"/>
            </a:pPr>
            <a:r>
              <a:rPr lang="en-US" sz="1800">
                <a:solidFill>
                  <a:srgbClr val="3C718F"/>
                </a:solidFill>
                <a:latin typeface="Georgia"/>
                <a:ea typeface="Georgia"/>
                <a:cs typeface="Georgia"/>
                <a:sym typeface="Georgia"/>
              </a:rPr>
              <a:t>Integrating climate data for crop yield prediction and recommendations.</a:t>
            </a:r>
            <a:endParaRPr sz="1800">
              <a:solidFill>
                <a:srgbClr val="3C718F"/>
              </a:solidFill>
              <a:latin typeface="Georgia"/>
              <a:ea typeface="Georgia"/>
              <a:cs typeface="Georgia"/>
              <a:sym typeface="Georgia"/>
            </a:endParaRPr>
          </a:p>
          <a:p>
            <a:pPr indent="0" lvl="0" marL="457200" rtl="0" algn="l">
              <a:spcBef>
                <a:spcPts val="0"/>
              </a:spcBef>
              <a:spcAft>
                <a:spcPts val="0"/>
              </a:spcAft>
              <a:buNone/>
            </a:pPr>
            <a:r>
              <a:t/>
            </a:r>
            <a:endParaRPr sz="1800">
              <a:solidFill>
                <a:srgbClr val="3C718F"/>
              </a:solidFill>
              <a:latin typeface="Georgia"/>
              <a:ea typeface="Georgia"/>
              <a:cs typeface="Georgia"/>
              <a:sym typeface="Georgia"/>
            </a:endParaRPr>
          </a:p>
          <a:p>
            <a:pPr indent="-342900" lvl="0" marL="457200" rtl="0" algn="l">
              <a:spcBef>
                <a:spcPts val="0"/>
              </a:spcBef>
              <a:spcAft>
                <a:spcPts val="0"/>
              </a:spcAft>
              <a:buClr>
                <a:srgbClr val="3C718F"/>
              </a:buClr>
              <a:buSzPts val="1800"/>
              <a:buFont typeface="Georgia"/>
              <a:buChar char="●"/>
            </a:pPr>
            <a:r>
              <a:rPr lang="en-US" sz="1800">
                <a:solidFill>
                  <a:srgbClr val="3C718F"/>
                </a:solidFill>
                <a:latin typeface="Georgia"/>
                <a:ea typeface="Georgia"/>
                <a:cs typeface="Georgia"/>
                <a:sym typeface="Georgia"/>
              </a:rPr>
              <a:t>Ordering fertilizer from ecommerce site.</a:t>
            </a:r>
            <a:endParaRPr sz="1800">
              <a:solidFill>
                <a:srgbClr val="3C718F"/>
              </a:solidFill>
              <a:latin typeface="Georgia"/>
              <a:ea typeface="Georgia"/>
              <a:cs typeface="Georgia"/>
              <a:sym typeface="Georgia"/>
            </a:endParaRPr>
          </a:p>
          <a:p>
            <a:pPr indent="0" lvl="0" marL="457200" rtl="0" algn="l">
              <a:spcBef>
                <a:spcPts val="0"/>
              </a:spcBef>
              <a:spcAft>
                <a:spcPts val="0"/>
              </a:spcAft>
              <a:buNone/>
            </a:pPr>
            <a:r>
              <a:t/>
            </a:r>
            <a:endParaRPr sz="1800">
              <a:solidFill>
                <a:srgbClr val="3C718F"/>
              </a:solidFill>
              <a:latin typeface="Georgia"/>
              <a:ea typeface="Georgia"/>
              <a:cs typeface="Georgia"/>
              <a:sym typeface="Georgia"/>
            </a:endParaRPr>
          </a:p>
          <a:p>
            <a:pPr indent="-342900" lvl="0" marL="457200" rtl="0" algn="l">
              <a:spcBef>
                <a:spcPts val="0"/>
              </a:spcBef>
              <a:spcAft>
                <a:spcPts val="0"/>
              </a:spcAft>
              <a:buClr>
                <a:srgbClr val="3C718F"/>
              </a:buClr>
              <a:buSzPts val="1800"/>
              <a:buFont typeface="Georgia"/>
              <a:buChar char="●"/>
            </a:pPr>
            <a:r>
              <a:rPr lang="en-US" sz="1800">
                <a:solidFill>
                  <a:srgbClr val="3C718F"/>
                </a:solidFill>
                <a:latin typeface="Georgia"/>
                <a:ea typeface="Georgia"/>
                <a:cs typeface="Georgia"/>
                <a:sym typeface="Georgia"/>
              </a:rPr>
              <a:t>Setting reminder for pesticides/watering etc.</a:t>
            </a:r>
            <a:endParaRPr sz="1800">
              <a:solidFill>
                <a:srgbClr val="3C718F"/>
              </a:solidFill>
              <a:latin typeface="Georgia"/>
              <a:ea typeface="Georgia"/>
              <a:cs typeface="Georgia"/>
              <a:sym typeface="Georgia"/>
            </a:endParaRPr>
          </a:p>
          <a:p>
            <a:pPr indent="0" lvl="0" marL="0" marR="0" rtl="0" algn="l">
              <a:spcBef>
                <a:spcPts val="0"/>
              </a:spcBef>
              <a:spcAft>
                <a:spcPts val="0"/>
              </a:spcAft>
              <a:buNone/>
            </a:pPr>
            <a:r>
              <a:t/>
            </a:r>
            <a:endParaRPr b="1" sz="2400">
              <a:solidFill>
                <a:srgbClr val="3C718F"/>
              </a:solidFill>
              <a:latin typeface="Cambria"/>
              <a:ea typeface="Cambria"/>
              <a:cs typeface="Cambria"/>
              <a:sym typeface="Cambria"/>
            </a:endParaRPr>
          </a:p>
          <a:p>
            <a:pPr indent="0" lvl="0" marL="0" marR="0" rtl="0" algn="l">
              <a:spcBef>
                <a:spcPts val="0"/>
              </a:spcBef>
              <a:spcAft>
                <a:spcPts val="0"/>
              </a:spcAft>
              <a:buNone/>
            </a:pPr>
            <a:r>
              <a:t/>
            </a:r>
            <a:endParaRPr sz="2400">
              <a:solidFill>
                <a:srgbClr val="3C718F"/>
              </a:solidFill>
              <a:latin typeface="Cambria"/>
              <a:ea typeface="Cambria"/>
              <a:cs typeface="Cambria"/>
              <a:sym typeface="Cambria"/>
            </a:endParaRPr>
          </a:p>
        </p:txBody>
      </p:sp>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rming PTT Template，Freepptbackgrounds.net">
  <a:themeElements>
    <a:clrScheme name="">
      <a:dk1>
        <a:srgbClr val="000000"/>
      </a:dk1>
      <a:lt1>
        <a:srgbClr val="FFFFFF"/>
      </a:lt1>
      <a:dk2>
        <a:srgbClr val="009900"/>
      </a:dk2>
      <a:lt2>
        <a:srgbClr val="00A8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