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Hind" panose="02000000000000000000" pitchFamily="2" charset="0"/>
      <p:regular r:id="rId15"/>
      <p:bold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1a6719e39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1a6719e39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a466eaf4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a466eaf4d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a6719e39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a6719e39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423ac168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423ac168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a466eaf4d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a466eaf4d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a466eaf4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a466eaf4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1a466eaf4d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1a466eaf4d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a466eaf4d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a466eaf4d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a466eaf4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a466eaf4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1a466eaf4d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1a466eaf4d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25175" y="1463600"/>
            <a:ext cx="5715000" cy="194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25175" y="3314200"/>
            <a:ext cx="5715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>
            <a:off x="6991967" y="2991385"/>
            <a:ext cx="1725614" cy="2578700"/>
            <a:chOff x="1056052" y="3"/>
            <a:chExt cx="1457690" cy="2194639"/>
          </a:xfrm>
        </p:grpSpPr>
        <p:sp>
          <p:nvSpPr>
            <p:cNvPr id="14" name="Google Shape;14;p2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430770" y="227823"/>
            <a:ext cx="520982" cy="623354"/>
            <a:chOff x="8430770" y="227823"/>
            <a:chExt cx="520982" cy="623354"/>
          </a:xfrm>
        </p:grpSpPr>
        <p:sp>
          <p:nvSpPr>
            <p:cNvPr id="47" name="Google Shape;47;p2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-3921" y="-9616"/>
            <a:ext cx="2578691" cy="1211207"/>
            <a:chOff x="-3921" y="-416630"/>
            <a:chExt cx="2578691" cy="1211207"/>
          </a:xfrm>
        </p:grpSpPr>
        <p:sp>
          <p:nvSpPr>
            <p:cNvPr id="61" name="Google Shape;61;p2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380604" y="1281811"/>
            <a:ext cx="276638" cy="229911"/>
            <a:chOff x="3266679" y="4234561"/>
            <a:chExt cx="276638" cy="229911"/>
          </a:xfrm>
        </p:grpSpPr>
        <p:sp>
          <p:nvSpPr>
            <p:cNvPr id="81" name="Google Shape;81;p2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1"/>
          <p:cNvSpPr txBox="1">
            <a:spLocks noGrp="1"/>
          </p:cNvSpPr>
          <p:nvPr>
            <p:ph type="title" hasCustomPrompt="1"/>
          </p:nvPr>
        </p:nvSpPr>
        <p:spPr>
          <a:xfrm>
            <a:off x="1942624" y="1486150"/>
            <a:ext cx="52590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4" name="Google Shape;754;p11"/>
          <p:cNvSpPr txBox="1">
            <a:spLocks noGrp="1"/>
          </p:cNvSpPr>
          <p:nvPr>
            <p:ph type="subTitle" idx="1"/>
          </p:nvPr>
        </p:nvSpPr>
        <p:spPr>
          <a:xfrm>
            <a:off x="1941300" y="3291649"/>
            <a:ext cx="526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5" name="Google Shape;755;p11"/>
          <p:cNvSpPr/>
          <p:nvPr/>
        </p:nvSpPr>
        <p:spPr>
          <a:xfrm flipH="1">
            <a:off x="-11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1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11"/>
          <p:cNvGrpSpPr/>
          <p:nvPr/>
        </p:nvGrpSpPr>
        <p:grpSpPr>
          <a:xfrm rot="-5400000" flipH="1">
            <a:off x="-683746" y="3248559"/>
            <a:ext cx="2578691" cy="1211207"/>
            <a:chOff x="-3921" y="-416630"/>
            <a:chExt cx="2578691" cy="1211207"/>
          </a:xfrm>
        </p:grpSpPr>
        <p:sp>
          <p:nvSpPr>
            <p:cNvPr id="758" name="Google Shape;758;p11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1"/>
          <p:cNvGrpSpPr/>
          <p:nvPr/>
        </p:nvGrpSpPr>
        <p:grpSpPr>
          <a:xfrm>
            <a:off x="6565429" y="-9616"/>
            <a:ext cx="2578691" cy="1211207"/>
            <a:chOff x="-3921" y="-416630"/>
            <a:chExt cx="2578691" cy="1211207"/>
          </a:xfrm>
        </p:grpSpPr>
        <p:sp>
          <p:nvSpPr>
            <p:cNvPr id="778" name="Google Shape;778;p11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11"/>
          <p:cNvGrpSpPr/>
          <p:nvPr/>
        </p:nvGrpSpPr>
        <p:grpSpPr>
          <a:xfrm>
            <a:off x="114532" y="1879036"/>
            <a:ext cx="520982" cy="623354"/>
            <a:chOff x="8430770" y="227823"/>
            <a:chExt cx="520982" cy="623354"/>
          </a:xfrm>
        </p:grpSpPr>
        <p:sp>
          <p:nvSpPr>
            <p:cNvPr id="798" name="Google Shape;798;p11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1"/>
          <p:cNvGrpSpPr/>
          <p:nvPr/>
        </p:nvGrpSpPr>
        <p:grpSpPr>
          <a:xfrm>
            <a:off x="8430782" y="1255661"/>
            <a:ext cx="520982" cy="623354"/>
            <a:chOff x="8430770" y="227823"/>
            <a:chExt cx="520982" cy="623354"/>
          </a:xfrm>
        </p:grpSpPr>
        <p:sp>
          <p:nvSpPr>
            <p:cNvPr id="812" name="Google Shape;812;p11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"/>
          <p:cNvSpPr txBox="1">
            <a:spLocks noGrp="1"/>
          </p:cNvSpPr>
          <p:nvPr>
            <p:ph type="title"/>
          </p:nvPr>
        </p:nvSpPr>
        <p:spPr>
          <a:xfrm>
            <a:off x="1963623" y="1644775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8" name="Google Shape;828;p13"/>
          <p:cNvSpPr txBox="1">
            <a:spLocks noGrp="1"/>
          </p:cNvSpPr>
          <p:nvPr>
            <p:ph type="subTitle" idx="1"/>
          </p:nvPr>
        </p:nvSpPr>
        <p:spPr>
          <a:xfrm>
            <a:off x="1963623" y="1858512"/>
            <a:ext cx="2407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3"/>
          <p:cNvSpPr txBox="1">
            <a:spLocks noGrp="1"/>
          </p:cNvSpPr>
          <p:nvPr>
            <p:ph type="title" idx="2"/>
          </p:nvPr>
        </p:nvSpPr>
        <p:spPr>
          <a:xfrm flipH="1">
            <a:off x="5835171" y="1644775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0" name="Google Shape;830;p13"/>
          <p:cNvSpPr txBox="1">
            <a:spLocks noGrp="1"/>
          </p:cNvSpPr>
          <p:nvPr>
            <p:ph type="subTitle" idx="3"/>
          </p:nvPr>
        </p:nvSpPr>
        <p:spPr>
          <a:xfrm flipH="1">
            <a:off x="5835171" y="1858515"/>
            <a:ext cx="2406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3"/>
          <p:cNvSpPr txBox="1">
            <a:spLocks noGrp="1"/>
          </p:cNvSpPr>
          <p:nvPr>
            <p:ph type="title" idx="4" hasCustomPrompt="1"/>
          </p:nvPr>
        </p:nvSpPr>
        <p:spPr>
          <a:xfrm>
            <a:off x="1065279" y="1843150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2" name="Google Shape;832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940254" y="1843150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7"/>
          </p:nvPr>
        </p:nvSpPr>
        <p:spPr>
          <a:xfrm>
            <a:off x="1963623" y="3177870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subTitle" idx="8"/>
          </p:nvPr>
        </p:nvSpPr>
        <p:spPr>
          <a:xfrm>
            <a:off x="1963623" y="3392845"/>
            <a:ext cx="240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9"/>
          </p:nvPr>
        </p:nvSpPr>
        <p:spPr>
          <a:xfrm flipH="1">
            <a:off x="5835171" y="3177853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subTitle" idx="13"/>
          </p:nvPr>
        </p:nvSpPr>
        <p:spPr>
          <a:xfrm flipH="1">
            <a:off x="5835171" y="3392828"/>
            <a:ext cx="2406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14" hasCustomPrompt="1"/>
          </p:nvPr>
        </p:nvSpPr>
        <p:spPr>
          <a:xfrm>
            <a:off x="1065279" y="3390000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940254" y="3390000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840" name="Google Shape;840;p13"/>
          <p:cNvGrpSpPr/>
          <p:nvPr/>
        </p:nvGrpSpPr>
        <p:grpSpPr>
          <a:xfrm rot="5400000">
            <a:off x="7317827" y="-368472"/>
            <a:ext cx="1457690" cy="2194639"/>
            <a:chOff x="1056052" y="3"/>
            <a:chExt cx="1457690" cy="2194639"/>
          </a:xfrm>
        </p:grpSpPr>
        <p:sp>
          <p:nvSpPr>
            <p:cNvPr id="841" name="Google Shape;841;p13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13"/>
          <p:cNvGrpSpPr/>
          <p:nvPr/>
        </p:nvGrpSpPr>
        <p:grpSpPr>
          <a:xfrm>
            <a:off x="-15623" y="3558453"/>
            <a:ext cx="1457690" cy="1490836"/>
            <a:chOff x="-15623" y="3787053"/>
            <a:chExt cx="1457690" cy="1490836"/>
          </a:xfrm>
        </p:grpSpPr>
        <p:sp>
          <p:nvSpPr>
            <p:cNvPr id="874" name="Google Shape;874;p13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13"/>
          <p:cNvGrpSpPr/>
          <p:nvPr/>
        </p:nvGrpSpPr>
        <p:grpSpPr>
          <a:xfrm>
            <a:off x="8170282" y="4287748"/>
            <a:ext cx="520982" cy="623354"/>
            <a:chOff x="8430770" y="227823"/>
            <a:chExt cx="520982" cy="623354"/>
          </a:xfrm>
        </p:grpSpPr>
        <p:sp>
          <p:nvSpPr>
            <p:cNvPr id="900" name="Google Shape;900;p13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13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3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"/>
          <p:cNvSpPr txBox="1">
            <a:spLocks noGrp="1"/>
          </p:cNvSpPr>
          <p:nvPr>
            <p:ph type="title"/>
          </p:nvPr>
        </p:nvSpPr>
        <p:spPr>
          <a:xfrm>
            <a:off x="713250" y="3254888"/>
            <a:ext cx="771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14"/>
          <p:cNvSpPr txBox="1">
            <a:spLocks noGrp="1"/>
          </p:cNvSpPr>
          <p:nvPr>
            <p:ph type="subTitle" idx="1"/>
          </p:nvPr>
        </p:nvSpPr>
        <p:spPr>
          <a:xfrm>
            <a:off x="714775" y="1431413"/>
            <a:ext cx="7714500" cy="17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4"/>
          <p:cNvSpPr/>
          <p:nvPr/>
        </p:nvSpPr>
        <p:spPr>
          <a:xfrm rot="-5400000" flipH="1">
            <a:off x="-994618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4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14"/>
          <p:cNvGrpSpPr/>
          <p:nvPr/>
        </p:nvGrpSpPr>
        <p:grpSpPr>
          <a:xfrm rot="5400000" flipH="1">
            <a:off x="7317827" y="3317328"/>
            <a:ext cx="1457690" cy="2194639"/>
            <a:chOff x="1056052" y="3"/>
            <a:chExt cx="1457690" cy="2194639"/>
          </a:xfrm>
        </p:grpSpPr>
        <p:sp>
          <p:nvSpPr>
            <p:cNvPr id="921" name="Google Shape;921;p14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14"/>
          <p:cNvGrpSpPr/>
          <p:nvPr/>
        </p:nvGrpSpPr>
        <p:grpSpPr>
          <a:xfrm rot="-5400000" flipH="1">
            <a:off x="368477" y="-368472"/>
            <a:ext cx="1457690" cy="2194639"/>
            <a:chOff x="1056052" y="3"/>
            <a:chExt cx="1457690" cy="2194639"/>
          </a:xfrm>
        </p:grpSpPr>
        <p:sp>
          <p:nvSpPr>
            <p:cNvPr id="954" name="Google Shape;954;p14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4"/>
          <p:cNvGrpSpPr/>
          <p:nvPr/>
        </p:nvGrpSpPr>
        <p:grpSpPr>
          <a:xfrm>
            <a:off x="8690629" y="3858998"/>
            <a:ext cx="276638" cy="229911"/>
            <a:chOff x="3266679" y="4234561"/>
            <a:chExt cx="276638" cy="229911"/>
          </a:xfrm>
        </p:grpSpPr>
        <p:sp>
          <p:nvSpPr>
            <p:cNvPr id="987" name="Google Shape;987;p14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5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5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15"/>
          <p:cNvGrpSpPr/>
          <p:nvPr/>
        </p:nvGrpSpPr>
        <p:grpSpPr>
          <a:xfrm rot="10800000" flipH="1">
            <a:off x="0" y="3745103"/>
            <a:ext cx="1052283" cy="1322192"/>
            <a:chOff x="3515716" y="5634203"/>
            <a:chExt cx="1052283" cy="1322192"/>
          </a:xfrm>
        </p:grpSpPr>
        <p:sp>
          <p:nvSpPr>
            <p:cNvPr id="1001" name="Google Shape;1001;p15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15"/>
          <p:cNvGrpSpPr/>
          <p:nvPr/>
        </p:nvGrpSpPr>
        <p:grpSpPr>
          <a:xfrm>
            <a:off x="8507786" y="-2"/>
            <a:ext cx="520982" cy="623354"/>
            <a:chOff x="8430770" y="227823"/>
            <a:chExt cx="520982" cy="623354"/>
          </a:xfrm>
        </p:grpSpPr>
        <p:sp>
          <p:nvSpPr>
            <p:cNvPr id="1016" name="Google Shape;1016;p15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15"/>
          <p:cNvGrpSpPr/>
          <p:nvPr/>
        </p:nvGrpSpPr>
        <p:grpSpPr>
          <a:xfrm>
            <a:off x="8507786" y="761998"/>
            <a:ext cx="520982" cy="623354"/>
            <a:chOff x="8430770" y="227823"/>
            <a:chExt cx="520982" cy="623354"/>
          </a:xfrm>
        </p:grpSpPr>
        <p:sp>
          <p:nvSpPr>
            <p:cNvPr id="1030" name="Google Shape;1030;p15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5"/>
          <p:cNvGrpSpPr/>
          <p:nvPr/>
        </p:nvGrpSpPr>
        <p:grpSpPr>
          <a:xfrm>
            <a:off x="75532" y="3059348"/>
            <a:ext cx="520982" cy="623354"/>
            <a:chOff x="8430770" y="227823"/>
            <a:chExt cx="520982" cy="623354"/>
          </a:xfrm>
        </p:grpSpPr>
        <p:sp>
          <p:nvSpPr>
            <p:cNvPr id="1044" name="Google Shape;1044;p15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5"/>
          <p:cNvGrpSpPr/>
          <p:nvPr/>
        </p:nvGrpSpPr>
        <p:grpSpPr>
          <a:xfrm>
            <a:off x="4433679" y="135848"/>
            <a:ext cx="276638" cy="229911"/>
            <a:chOff x="3266679" y="4234561"/>
            <a:chExt cx="276638" cy="229911"/>
          </a:xfrm>
        </p:grpSpPr>
        <p:sp>
          <p:nvSpPr>
            <p:cNvPr id="1058" name="Google Shape;1058;p15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16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6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16"/>
          <p:cNvGrpSpPr/>
          <p:nvPr/>
        </p:nvGrpSpPr>
        <p:grpSpPr>
          <a:xfrm>
            <a:off x="-15623" y="3653803"/>
            <a:ext cx="1457690" cy="1490836"/>
            <a:chOff x="-15623" y="3653803"/>
            <a:chExt cx="1457690" cy="1490836"/>
          </a:xfrm>
        </p:grpSpPr>
        <p:sp>
          <p:nvSpPr>
            <p:cNvPr id="1072" name="Google Shape;1072;p16"/>
            <p:cNvSpPr/>
            <p:nvPr/>
          </p:nvSpPr>
          <p:spPr>
            <a:xfrm rot="10800000">
              <a:off x="-15623" y="389133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 rot="10800000">
              <a:off x="394952" y="372322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 rot="10800000">
              <a:off x="253278" y="372112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 rot="10800000">
              <a:off x="371339" y="369961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 rot="10800000">
              <a:off x="276890" y="369750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 rot="10800000">
              <a:off x="347727" y="367565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 rot="10800000">
              <a:off x="300503" y="367389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 rot="10800000">
              <a:off x="324115" y="365380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 rot="10800000">
              <a:off x="208162" y="411514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 rot="10800000">
              <a:off x="1223177" y="470124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 rot="10800000">
              <a:off x="1289083" y="476715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 rot="10800000">
              <a:off x="1148472" y="477597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 rot="10800000">
              <a:off x="1354988" y="483306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 rot="10800000">
              <a:off x="1214378" y="484187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 rot="10800000">
              <a:off x="-15623" y="423250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 rot="10800000">
              <a:off x="508448" y="423250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 rot="10800000">
              <a:off x="325178" y="423250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 rot="10800000">
              <a:off x="1420893" y="489896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 rot="10800000">
              <a:off x="1280283" y="490778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 rot="10800000">
              <a:off x="1346188" y="497368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 rot="10800000">
              <a:off x="1205560" y="498248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 rot="10800000">
              <a:off x="915503" y="479463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 rot="10800000">
              <a:off x="1271465" y="504839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 rot="10800000">
              <a:off x="1130488" y="505756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 rot="10800000">
              <a:off x="1196394" y="512346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6"/>
          <p:cNvGrpSpPr/>
          <p:nvPr/>
        </p:nvGrpSpPr>
        <p:grpSpPr>
          <a:xfrm rot="10800000">
            <a:off x="7701927" y="3"/>
            <a:ext cx="1457690" cy="1490836"/>
            <a:chOff x="-15623" y="3787053"/>
            <a:chExt cx="1457690" cy="1490836"/>
          </a:xfrm>
        </p:grpSpPr>
        <p:sp>
          <p:nvSpPr>
            <p:cNvPr id="1098" name="Google Shape;1098;p16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16"/>
          <p:cNvGrpSpPr/>
          <p:nvPr/>
        </p:nvGrpSpPr>
        <p:grpSpPr>
          <a:xfrm>
            <a:off x="8677629" y="1543723"/>
            <a:ext cx="276638" cy="229911"/>
            <a:chOff x="3266679" y="4234561"/>
            <a:chExt cx="276638" cy="229911"/>
          </a:xfrm>
        </p:grpSpPr>
        <p:sp>
          <p:nvSpPr>
            <p:cNvPr id="1124" name="Google Shape;1124;p1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16"/>
          <p:cNvGrpSpPr/>
          <p:nvPr/>
        </p:nvGrpSpPr>
        <p:grpSpPr>
          <a:xfrm>
            <a:off x="88532" y="2954236"/>
            <a:ext cx="520982" cy="623354"/>
            <a:chOff x="8430770" y="227823"/>
            <a:chExt cx="520982" cy="623354"/>
          </a:xfrm>
        </p:grpSpPr>
        <p:sp>
          <p:nvSpPr>
            <p:cNvPr id="1134" name="Google Shape;1134;p16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7"/>
          <p:cNvSpPr txBox="1">
            <a:spLocks noGrp="1"/>
          </p:cNvSpPr>
          <p:nvPr>
            <p:ph type="title"/>
          </p:nvPr>
        </p:nvSpPr>
        <p:spPr>
          <a:xfrm>
            <a:off x="736694" y="1931700"/>
            <a:ext cx="35316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17"/>
          <p:cNvSpPr txBox="1">
            <a:spLocks noGrp="1"/>
          </p:cNvSpPr>
          <p:nvPr>
            <p:ph type="subTitle" idx="1"/>
          </p:nvPr>
        </p:nvSpPr>
        <p:spPr>
          <a:xfrm>
            <a:off x="737298" y="2466256"/>
            <a:ext cx="3530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7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7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2" name="Google Shape;1152;p17"/>
          <p:cNvGrpSpPr/>
          <p:nvPr/>
        </p:nvGrpSpPr>
        <p:grpSpPr>
          <a:xfrm rot="10800000" flipH="1">
            <a:off x="-15623" y="2948853"/>
            <a:ext cx="1457690" cy="2194639"/>
            <a:chOff x="1056052" y="3"/>
            <a:chExt cx="1457690" cy="2194639"/>
          </a:xfrm>
        </p:grpSpPr>
        <p:sp>
          <p:nvSpPr>
            <p:cNvPr id="1153" name="Google Shape;1153;p17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17"/>
          <p:cNvGrpSpPr/>
          <p:nvPr/>
        </p:nvGrpSpPr>
        <p:grpSpPr>
          <a:xfrm>
            <a:off x="8091725" y="-9"/>
            <a:ext cx="1052283" cy="1322192"/>
            <a:chOff x="3515716" y="5634203"/>
            <a:chExt cx="1052283" cy="1322192"/>
          </a:xfrm>
        </p:grpSpPr>
        <p:sp>
          <p:nvSpPr>
            <p:cNvPr id="1186" name="Google Shape;1186;p17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35635" y="1513363"/>
            <a:ext cx="4058400" cy="146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18"/>
          <p:cNvSpPr txBox="1">
            <a:spLocks noGrp="1"/>
          </p:cNvSpPr>
          <p:nvPr>
            <p:ph type="subTitle" idx="1"/>
          </p:nvPr>
        </p:nvSpPr>
        <p:spPr>
          <a:xfrm>
            <a:off x="736473" y="2898738"/>
            <a:ext cx="4056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18"/>
          <p:cNvSpPr>
            <a:spLocks noGrp="1"/>
          </p:cNvSpPr>
          <p:nvPr>
            <p:ph type="pic" idx="2"/>
          </p:nvPr>
        </p:nvSpPr>
        <p:spPr>
          <a:xfrm>
            <a:off x="4991065" y="863100"/>
            <a:ext cx="3417300" cy="3417300"/>
          </a:xfrm>
          <a:prstGeom prst="diamond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4" name="Google Shape;1204;p18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8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6" name="Google Shape;1206;p18"/>
          <p:cNvGrpSpPr/>
          <p:nvPr/>
        </p:nvGrpSpPr>
        <p:grpSpPr>
          <a:xfrm>
            <a:off x="-15623" y="3"/>
            <a:ext cx="1457690" cy="2194639"/>
            <a:chOff x="1056052" y="3"/>
            <a:chExt cx="1457690" cy="2194639"/>
          </a:xfrm>
        </p:grpSpPr>
        <p:sp>
          <p:nvSpPr>
            <p:cNvPr id="1207" name="Google Shape;1207;p18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18"/>
          <p:cNvGrpSpPr/>
          <p:nvPr/>
        </p:nvGrpSpPr>
        <p:grpSpPr>
          <a:xfrm rot="-5400000">
            <a:off x="6991967" y="2991385"/>
            <a:ext cx="1725614" cy="2578700"/>
            <a:chOff x="1056052" y="3"/>
            <a:chExt cx="1457690" cy="2194639"/>
          </a:xfrm>
        </p:grpSpPr>
        <p:sp>
          <p:nvSpPr>
            <p:cNvPr id="1240" name="Google Shape;1240;p18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9"/>
          <p:cNvSpPr txBox="1">
            <a:spLocks noGrp="1"/>
          </p:cNvSpPr>
          <p:nvPr>
            <p:ph type="body" idx="1"/>
          </p:nvPr>
        </p:nvSpPr>
        <p:spPr>
          <a:xfrm>
            <a:off x="794950" y="1746625"/>
            <a:ext cx="3749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274" name="Google Shape;1274;p19"/>
          <p:cNvSpPr txBox="1">
            <a:spLocks noGrp="1"/>
          </p:cNvSpPr>
          <p:nvPr>
            <p:ph type="body" idx="2"/>
          </p:nvPr>
        </p:nvSpPr>
        <p:spPr>
          <a:xfrm>
            <a:off x="4599650" y="1746625"/>
            <a:ext cx="3749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275" name="Google Shape;1275;p1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19"/>
          <p:cNvSpPr txBox="1">
            <a:spLocks noGrp="1"/>
          </p:cNvSpPr>
          <p:nvPr>
            <p:ph type="subTitle" idx="3"/>
          </p:nvPr>
        </p:nvSpPr>
        <p:spPr>
          <a:xfrm>
            <a:off x="720150" y="110642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77" name="Google Shape;1277;p19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8" name="Google Shape;1278;p19"/>
          <p:cNvGrpSpPr/>
          <p:nvPr/>
        </p:nvGrpSpPr>
        <p:grpSpPr>
          <a:xfrm rot="10800000" flipH="1">
            <a:off x="-15623" y="2948853"/>
            <a:ext cx="1457690" cy="2194639"/>
            <a:chOff x="1056052" y="3"/>
            <a:chExt cx="1457690" cy="2194639"/>
          </a:xfrm>
        </p:grpSpPr>
        <p:sp>
          <p:nvSpPr>
            <p:cNvPr id="1279" name="Google Shape;1279;p19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19"/>
          <p:cNvGrpSpPr/>
          <p:nvPr/>
        </p:nvGrpSpPr>
        <p:grpSpPr>
          <a:xfrm>
            <a:off x="8424007" y="152411"/>
            <a:ext cx="520982" cy="623354"/>
            <a:chOff x="8430770" y="227823"/>
            <a:chExt cx="520982" cy="623354"/>
          </a:xfrm>
        </p:grpSpPr>
        <p:sp>
          <p:nvSpPr>
            <p:cNvPr id="1312" name="Google Shape;1312;p19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19"/>
          <p:cNvGrpSpPr/>
          <p:nvPr/>
        </p:nvGrpSpPr>
        <p:grpSpPr>
          <a:xfrm>
            <a:off x="8091725" y="914441"/>
            <a:ext cx="1052283" cy="1322192"/>
            <a:chOff x="3515716" y="5634203"/>
            <a:chExt cx="1052283" cy="1322192"/>
          </a:xfrm>
        </p:grpSpPr>
        <p:sp>
          <p:nvSpPr>
            <p:cNvPr id="1326" name="Google Shape;1326;p19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20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20"/>
          <p:cNvSpPr txBox="1">
            <a:spLocks noGrp="1"/>
          </p:cNvSpPr>
          <p:nvPr>
            <p:ph type="subTitle" idx="1"/>
          </p:nvPr>
        </p:nvSpPr>
        <p:spPr>
          <a:xfrm>
            <a:off x="721879" y="3118104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3" name="Google Shape;1343;p20"/>
          <p:cNvSpPr txBox="1">
            <a:spLocks noGrp="1"/>
          </p:cNvSpPr>
          <p:nvPr>
            <p:ph type="subTitle" idx="2"/>
          </p:nvPr>
        </p:nvSpPr>
        <p:spPr>
          <a:xfrm>
            <a:off x="3321150" y="3118104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4" name="Google Shape;1344;p20"/>
          <p:cNvSpPr txBox="1">
            <a:spLocks noGrp="1"/>
          </p:cNvSpPr>
          <p:nvPr>
            <p:ph type="subTitle" idx="3"/>
          </p:nvPr>
        </p:nvSpPr>
        <p:spPr>
          <a:xfrm>
            <a:off x="5920421" y="3118104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5" name="Google Shape;1345;p20"/>
          <p:cNvSpPr txBox="1">
            <a:spLocks noGrp="1"/>
          </p:cNvSpPr>
          <p:nvPr>
            <p:ph type="title" idx="4"/>
          </p:nvPr>
        </p:nvSpPr>
        <p:spPr>
          <a:xfrm>
            <a:off x="719929" y="2907792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6" name="Google Shape;1346;p20"/>
          <p:cNvSpPr txBox="1">
            <a:spLocks noGrp="1"/>
          </p:cNvSpPr>
          <p:nvPr>
            <p:ph type="title" idx="5"/>
          </p:nvPr>
        </p:nvSpPr>
        <p:spPr>
          <a:xfrm>
            <a:off x="3319200" y="2907792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20"/>
          <p:cNvSpPr txBox="1">
            <a:spLocks noGrp="1"/>
          </p:cNvSpPr>
          <p:nvPr>
            <p:ph type="title" idx="6"/>
          </p:nvPr>
        </p:nvSpPr>
        <p:spPr>
          <a:xfrm>
            <a:off x="5918471" y="2907792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0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0"/>
          <p:cNvSpPr/>
          <p:nvPr/>
        </p:nvSpPr>
        <p:spPr>
          <a:xfrm flipH="1">
            <a:off x="-11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0" name="Google Shape;1350;p20"/>
          <p:cNvGrpSpPr/>
          <p:nvPr/>
        </p:nvGrpSpPr>
        <p:grpSpPr>
          <a:xfrm>
            <a:off x="-15623" y="3652653"/>
            <a:ext cx="1457690" cy="1490836"/>
            <a:chOff x="-15623" y="3787053"/>
            <a:chExt cx="1457690" cy="1490836"/>
          </a:xfrm>
        </p:grpSpPr>
        <p:sp>
          <p:nvSpPr>
            <p:cNvPr id="1351" name="Google Shape;1351;p20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0"/>
          <p:cNvGrpSpPr/>
          <p:nvPr/>
        </p:nvGrpSpPr>
        <p:grpSpPr>
          <a:xfrm>
            <a:off x="7251229" y="-9616"/>
            <a:ext cx="1882583" cy="1211207"/>
            <a:chOff x="8241829" y="-9616"/>
            <a:chExt cx="1882583" cy="1211207"/>
          </a:xfrm>
        </p:grpSpPr>
        <p:sp>
          <p:nvSpPr>
            <p:cNvPr id="1377" name="Google Shape;1377;p20"/>
            <p:cNvSpPr/>
            <p:nvPr/>
          </p:nvSpPr>
          <p:spPr>
            <a:xfrm rot="5400000" flipH="1">
              <a:off x="8377010" y="252429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 rot="5400000" flipH="1">
              <a:off x="8377217" y="252850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 rot="5400000" flipH="1">
              <a:off x="8377011" y="25263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 rot="5400000" flipH="1">
              <a:off x="8377012" y="257401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 rot="5400000" flipH="1">
              <a:off x="8377217" y="252641"/>
              <a:ext cx="5860" cy="1739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0"/>
            <p:cNvSpPr/>
            <p:nvPr/>
          </p:nvSpPr>
          <p:spPr>
            <a:xfrm rot="5400000" flipH="1">
              <a:off x="8376999" y="422840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 rot="5400000" flipH="1">
              <a:off x="8377215" y="478753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 rot="5400000" flipH="1">
              <a:off x="8376796" y="311244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 rot="5400000" flipH="1">
              <a:off x="8377000" y="367144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 rot="5400000" flipH="1">
              <a:off x="8518152" y="-6820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 rot="5400000" flipH="1">
              <a:off x="8783066" y="256147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 rot="5400000" flipH="1">
              <a:off x="9319886" y="-6809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 rot="5400000" flipH="1">
              <a:off x="8918796" y="396849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 rot="5400000" flipH="1">
              <a:off x="9144730" y="387880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 rot="5400000" flipH="1">
              <a:off x="8719866" y="598769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 rot="5400000" flipH="1">
              <a:off x="9120944" y="-208731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0"/>
          <p:cNvGrpSpPr/>
          <p:nvPr/>
        </p:nvGrpSpPr>
        <p:grpSpPr>
          <a:xfrm>
            <a:off x="105257" y="2907811"/>
            <a:ext cx="520982" cy="623354"/>
            <a:chOff x="8430770" y="227823"/>
            <a:chExt cx="520982" cy="623354"/>
          </a:xfrm>
        </p:grpSpPr>
        <p:sp>
          <p:nvSpPr>
            <p:cNvPr id="1394" name="Google Shape;1394;p20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0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0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20"/>
          <p:cNvGrpSpPr/>
          <p:nvPr/>
        </p:nvGrpSpPr>
        <p:grpSpPr>
          <a:xfrm>
            <a:off x="227429" y="2594623"/>
            <a:ext cx="276638" cy="229911"/>
            <a:chOff x="3266679" y="4234561"/>
            <a:chExt cx="276638" cy="229911"/>
          </a:xfrm>
        </p:grpSpPr>
        <p:sp>
          <p:nvSpPr>
            <p:cNvPr id="1408" name="Google Shape;1408;p20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0"/>
          <p:cNvGrpSpPr/>
          <p:nvPr/>
        </p:nvGrpSpPr>
        <p:grpSpPr>
          <a:xfrm>
            <a:off x="8651629" y="1101498"/>
            <a:ext cx="276638" cy="229911"/>
            <a:chOff x="3266679" y="4234561"/>
            <a:chExt cx="276638" cy="229911"/>
          </a:xfrm>
        </p:grpSpPr>
        <p:sp>
          <p:nvSpPr>
            <p:cNvPr id="1418" name="Google Shape;1418;p20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2368350" y="2567426"/>
            <a:ext cx="44073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91183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subTitle" idx="1"/>
          </p:nvPr>
        </p:nvSpPr>
        <p:spPr>
          <a:xfrm>
            <a:off x="2370000" y="3451227"/>
            <a:ext cx="4404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 rot="-5400000">
            <a:off x="6991967" y="2991385"/>
            <a:ext cx="1725614" cy="2578700"/>
            <a:chOff x="1056052" y="3"/>
            <a:chExt cx="1457690" cy="2194639"/>
          </a:xfrm>
        </p:grpSpPr>
        <p:sp>
          <p:nvSpPr>
            <p:cNvPr id="97" name="Google Shape;97;p3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-3921" y="-9616"/>
            <a:ext cx="2578691" cy="1211207"/>
            <a:chOff x="-3921" y="-416630"/>
            <a:chExt cx="2578691" cy="1211207"/>
          </a:xfrm>
        </p:grpSpPr>
        <p:sp>
          <p:nvSpPr>
            <p:cNvPr id="130" name="Google Shape;130;p3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7904637" y="2400603"/>
            <a:ext cx="1052283" cy="1322192"/>
            <a:chOff x="3515716" y="5634203"/>
            <a:chExt cx="1052283" cy="1322192"/>
          </a:xfrm>
        </p:grpSpPr>
        <p:sp>
          <p:nvSpPr>
            <p:cNvPr id="150" name="Google Shape;150;p3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452732" y="1326586"/>
            <a:ext cx="520982" cy="623354"/>
            <a:chOff x="8430770" y="227823"/>
            <a:chExt cx="520982" cy="623354"/>
          </a:xfrm>
        </p:grpSpPr>
        <p:sp>
          <p:nvSpPr>
            <p:cNvPr id="165" name="Google Shape;165;p3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_1"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1"/>
          <p:cNvSpPr txBox="1">
            <a:spLocks noGrp="1"/>
          </p:cNvSpPr>
          <p:nvPr>
            <p:ph type="title"/>
          </p:nvPr>
        </p:nvSpPr>
        <p:spPr>
          <a:xfrm>
            <a:off x="708736" y="2815563"/>
            <a:ext cx="2496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21"/>
          <p:cNvSpPr txBox="1">
            <a:spLocks noGrp="1"/>
          </p:cNvSpPr>
          <p:nvPr>
            <p:ph type="title" idx="2"/>
          </p:nvPr>
        </p:nvSpPr>
        <p:spPr>
          <a:xfrm>
            <a:off x="3313950" y="3618652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21"/>
          <p:cNvSpPr txBox="1">
            <a:spLocks noGrp="1"/>
          </p:cNvSpPr>
          <p:nvPr>
            <p:ph type="title" idx="3"/>
          </p:nvPr>
        </p:nvSpPr>
        <p:spPr>
          <a:xfrm>
            <a:off x="5929664" y="2815568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21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1"/>
          <p:cNvSpPr txBox="1">
            <a:spLocks noGrp="1"/>
          </p:cNvSpPr>
          <p:nvPr>
            <p:ph type="subTitle" idx="1"/>
          </p:nvPr>
        </p:nvSpPr>
        <p:spPr>
          <a:xfrm>
            <a:off x="709336" y="3023372"/>
            <a:ext cx="2495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3" name="Google Shape;1433;p21"/>
          <p:cNvSpPr txBox="1">
            <a:spLocks noGrp="1"/>
          </p:cNvSpPr>
          <p:nvPr>
            <p:ph type="subTitle" idx="5"/>
          </p:nvPr>
        </p:nvSpPr>
        <p:spPr>
          <a:xfrm>
            <a:off x="5934914" y="3023376"/>
            <a:ext cx="2495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4" name="Google Shape;1434;p21"/>
          <p:cNvSpPr txBox="1">
            <a:spLocks noGrp="1"/>
          </p:cNvSpPr>
          <p:nvPr>
            <p:ph type="subTitle" idx="6"/>
          </p:nvPr>
        </p:nvSpPr>
        <p:spPr>
          <a:xfrm>
            <a:off x="3319200" y="3826460"/>
            <a:ext cx="2495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5" name="Google Shape;1435;p21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1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21"/>
          <p:cNvGrpSpPr/>
          <p:nvPr/>
        </p:nvGrpSpPr>
        <p:grpSpPr>
          <a:xfrm rot="-5400000">
            <a:off x="6991967" y="3372385"/>
            <a:ext cx="1725614" cy="2578700"/>
            <a:chOff x="1056052" y="3"/>
            <a:chExt cx="1457690" cy="2194639"/>
          </a:xfrm>
        </p:grpSpPr>
        <p:sp>
          <p:nvSpPr>
            <p:cNvPr id="1438" name="Google Shape;1438;p21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1"/>
          <p:cNvGrpSpPr/>
          <p:nvPr/>
        </p:nvGrpSpPr>
        <p:grpSpPr>
          <a:xfrm>
            <a:off x="-11177" y="3"/>
            <a:ext cx="1457690" cy="2194639"/>
            <a:chOff x="1056052" y="3"/>
            <a:chExt cx="1457690" cy="2194639"/>
          </a:xfrm>
        </p:grpSpPr>
        <p:sp>
          <p:nvSpPr>
            <p:cNvPr id="1471" name="Google Shape;1471;p21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21"/>
          <p:cNvGrpSpPr/>
          <p:nvPr/>
        </p:nvGrpSpPr>
        <p:grpSpPr>
          <a:xfrm>
            <a:off x="8547554" y="3604423"/>
            <a:ext cx="276638" cy="229911"/>
            <a:chOff x="3266679" y="4234561"/>
            <a:chExt cx="276638" cy="229911"/>
          </a:xfrm>
        </p:grpSpPr>
        <p:sp>
          <p:nvSpPr>
            <p:cNvPr id="1504" name="Google Shape;1504;p21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21"/>
          <p:cNvGrpSpPr/>
          <p:nvPr/>
        </p:nvGrpSpPr>
        <p:grpSpPr>
          <a:xfrm>
            <a:off x="8547554" y="3240223"/>
            <a:ext cx="276638" cy="229911"/>
            <a:chOff x="3266679" y="4234561"/>
            <a:chExt cx="276638" cy="229911"/>
          </a:xfrm>
        </p:grpSpPr>
        <p:sp>
          <p:nvSpPr>
            <p:cNvPr id="1514" name="Google Shape;1514;p21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21"/>
          <p:cNvGrpSpPr/>
          <p:nvPr/>
        </p:nvGrpSpPr>
        <p:grpSpPr>
          <a:xfrm>
            <a:off x="101532" y="2223623"/>
            <a:ext cx="520982" cy="623354"/>
            <a:chOff x="8430770" y="227823"/>
            <a:chExt cx="520982" cy="623354"/>
          </a:xfrm>
        </p:grpSpPr>
        <p:sp>
          <p:nvSpPr>
            <p:cNvPr id="1524" name="Google Shape;1524;p21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1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2"/>
          <p:cNvSpPr txBox="1">
            <a:spLocks noGrp="1"/>
          </p:cNvSpPr>
          <p:nvPr>
            <p:ph type="title"/>
          </p:nvPr>
        </p:nvSpPr>
        <p:spPr>
          <a:xfrm>
            <a:off x="2309507" y="1603700"/>
            <a:ext cx="2187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9" name="Google Shape;1539;p22"/>
          <p:cNvSpPr txBox="1">
            <a:spLocks noGrp="1"/>
          </p:cNvSpPr>
          <p:nvPr>
            <p:ph type="subTitle" idx="1"/>
          </p:nvPr>
        </p:nvSpPr>
        <p:spPr>
          <a:xfrm>
            <a:off x="2309507" y="1814627"/>
            <a:ext cx="2187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22"/>
          <p:cNvSpPr txBox="1">
            <a:spLocks noGrp="1"/>
          </p:cNvSpPr>
          <p:nvPr>
            <p:ph type="title" idx="2"/>
          </p:nvPr>
        </p:nvSpPr>
        <p:spPr>
          <a:xfrm>
            <a:off x="5657118" y="1603700"/>
            <a:ext cx="2187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1" name="Google Shape;1541;p22"/>
          <p:cNvSpPr txBox="1">
            <a:spLocks noGrp="1"/>
          </p:cNvSpPr>
          <p:nvPr>
            <p:ph type="subTitle" idx="3"/>
          </p:nvPr>
        </p:nvSpPr>
        <p:spPr>
          <a:xfrm>
            <a:off x="5657118" y="1814627"/>
            <a:ext cx="2187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22"/>
          <p:cNvSpPr txBox="1">
            <a:spLocks noGrp="1"/>
          </p:cNvSpPr>
          <p:nvPr>
            <p:ph type="title" idx="4"/>
          </p:nvPr>
        </p:nvSpPr>
        <p:spPr>
          <a:xfrm>
            <a:off x="2309507" y="3133330"/>
            <a:ext cx="2184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3" name="Google Shape;1543;p22"/>
          <p:cNvSpPr txBox="1">
            <a:spLocks noGrp="1"/>
          </p:cNvSpPr>
          <p:nvPr>
            <p:ph type="subTitle" idx="5"/>
          </p:nvPr>
        </p:nvSpPr>
        <p:spPr>
          <a:xfrm>
            <a:off x="2309507" y="3344258"/>
            <a:ext cx="2187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2"/>
          <p:cNvSpPr txBox="1">
            <a:spLocks noGrp="1"/>
          </p:cNvSpPr>
          <p:nvPr>
            <p:ph type="title" idx="6"/>
          </p:nvPr>
        </p:nvSpPr>
        <p:spPr>
          <a:xfrm>
            <a:off x="5657118" y="3133330"/>
            <a:ext cx="2187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5" name="Google Shape;1545;p22"/>
          <p:cNvSpPr txBox="1">
            <a:spLocks noGrp="1"/>
          </p:cNvSpPr>
          <p:nvPr>
            <p:ph type="subTitle" idx="7"/>
          </p:nvPr>
        </p:nvSpPr>
        <p:spPr>
          <a:xfrm>
            <a:off x="5657118" y="3344258"/>
            <a:ext cx="2187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2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22"/>
          <p:cNvSpPr/>
          <p:nvPr/>
        </p:nvSpPr>
        <p:spPr>
          <a:xfrm rot="5400000">
            <a:off x="7239632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22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22"/>
          <p:cNvGrpSpPr/>
          <p:nvPr/>
        </p:nvGrpSpPr>
        <p:grpSpPr>
          <a:xfrm>
            <a:off x="6565429" y="-9616"/>
            <a:ext cx="2578691" cy="1211207"/>
            <a:chOff x="-3921" y="-416630"/>
            <a:chExt cx="2578691" cy="1211207"/>
          </a:xfrm>
        </p:grpSpPr>
        <p:sp>
          <p:nvSpPr>
            <p:cNvPr id="1550" name="Google Shape;1550;p22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2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2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2"/>
          <p:cNvGrpSpPr/>
          <p:nvPr/>
        </p:nvGrpSpPr>
        <p:grpSpPr>
          <a:xfrm>
            <a:off x="187087" y="150866"/>
            <a:ext cx="1052283" cy="1322192"/>
            <a:chOff x="3515716" y="5634203"/>
            <a:chExt cx="1052283" cy="1322192"/>
          </a:xfrm>
        </p:grpSpPr>
        <p:sp>
          <p:nvSpPr>
            <p:cNvPr id="1570" name="Google Shape;1570;p22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22"/>
          <p:cNvGrpSpPr/>
          <p:nvPr/>
        </p:nvGrpSpPr>
        <p:grpSpPr>
          <a:xfrm>
            <a:off x="199007" y="1549711"/>
            <a:ext cx="520982" cy="623354"/>
            <a:chOff x="8430770" y="227823"/>
            <a:chExt cx="520982" cy="623354"/>
          </a:xfrm>
        </p:grpSpPr>
        <p:sp>
          <p:nvSpPr>
            <p:cNvPr id="1585" name="Google Shape;1585;p22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22"/>
          <p:cNvGrpSpPr/>
          <p:nvPr/>
        </p:nvGrpSpPr>
        <p:grpSpPr>
          <a:xfrm>
            <a:off x="7962254" y="1023473"/>
            <a:ext cx="276638" cy="229911"/>
            <a:chOff x="3266679" y="4234561"/>
            <a:chExt cx="276638" cy="229911"/>
          </a:xfrm>
        </p:grpSpPr>
        <p:sp>
          <p:nvSpPr>
            <p:cNvPr id="1599" name="Google Shape;1599;p22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22"/>
          <p:cNvGrpSpPr/>
          <p:nvPr/>
        </p:nvGrpSpPr>
        <p:grpSpPr>
          <a:xfrm>
            <a:off x="8768679" y="256048"/>
            <a:ext cx="276638" cy="229911"/>
            <a:chOff x="3266679" y="4234561"/>
            <a:chExt cx="276638" cy="229911"/>
          </a:xfrm>
        </p:grpSpPr>
        <p:sp>
          <p:nvSpPr>
            <p:cNvPr id="1609" name="Google Shape;1609;p22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2"/>
          <p:cNvGrpSpPr/>
          <p:nvPr/>
        </p:nvGrpSpPr>
        <p:grpSpPr>
          <a:xfrm rot="5400000">
            <a:off x="-683753" y="4646893"/>
            <a:ext cx="2578691" cy="1211207"/>
            <a:chOff x="-3921" y="-416630"/>
            <a:chExt cx="2578691" cy="1211207"/>
          </a:xfrm>
        </p:grpSpPr>
        <p:sp>
          <p:nvSpPr>
            <p:cNvPr id="1619" name="Google Shape;1619;p22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2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22"/>
          <p:cNvGrpSpPr/>
          <p:nvPr/>
        </p:nvGrpSpPr>
        <p:grpSpPr>
          <a:xfrm>
            <a:off x="8012857" y="4298936"/>
            <a:ext cx="520982" cy="623354"/>
            <a:chOff x="8430770" y="227823"/>
            <a:chExt cx="520982" cy="623354"/>
          </a:xfrm>
        </p:grpSpPr>
        <p:sp>
          <p:nvSpPr>
            <p:cNvPr id="1639" name="Google Shape;1639;p22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2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3"/>
          <p:cNvSpPr/>
          <p:nvPr/>
        </p:nvSpPr>
        <p:spPr>
          <a:xfrm>
            <a:off x="5353064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23"/>
          <p:cNvSpPr txBox="1">
            <a:spLocks noGrp="1"/>
          </p:cNvSpPr>
          <p:nvPr>
            <p:ph type="title"/>
          </p:nvPr>
        </p:nvSpPr>
        <p:spPr>
          <a:xfrm>
            <a:off x="2138855" y="118881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5" name="Google Shape;1655;p23"/>
          <p:cNvSpPr txBox="1">
            <a:spLocks noGrp="1"/>
          </p:cNvSpPr>
          <p:nvPr>
            <p:ph type="subTitle" idx="1"/>
          </p:nvPr>
        </p:nvSpPr>
        <p:spPr>
          <a:xfrm>
            <a:off x="2138855" y="140386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6" name="Google Shape;1656;p23"/>
          <p:cNvSpPr txBox="1">
            <a:spLocks noGrp="1"/>
          </p:cNvSpPr>
          <p:nvPr>
            <p:ph type="title" idx="2"/>
          </p:nvPr>
        </p:nvSpPr>
        <p:spPr>
          <a:xfrm>
            <a:off x="6025316" y="118881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7" name="Google Shape;1657;p23"/>
          <p:cNvSpPr txBox="1">
            <a:spLocks noGrp="1"/>
          </p:cNvSpPr>
          <p:nvPr>
            <p:ph type="subTitle" idx="3"/>
          </p:nvPr>
        </p:nvSpPr>
        <p:spPr>
          <a:xfrm>
            <a:off x="6025316" y="140386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8" name="Google Shape;1658;p23"/>
          <p:cNvSpPr txBox="1">
            <a:spLocks noGrp="1"/>
          </p:cNvSpPr>
          <p:nvPr>
            <p:ph type="title" idx="4"/>
          </p:nvPr>
        </p:nvSpPr>
        <p:spPr>
          <a:xfrm>
            <a:off x="2138855" y="234470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9" name="Google Shape;1659;p23"/>
          <p:cNvSpPr txBox="1">
            <a:spLocks noGrp="1"/>
          </p:cNvSpPr>
          <p:nvPr>
            <p:ph type="subTitle" idx="5"/>
          </p:nvPr>
        </p:nvSpPr>
        <p:spPr>
          <a:xfrm>
            <a:off x="2138855" y="2559751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0" name="Google Shape;1660;p23"/>
          <p:cNvSpPr txBox="1">
            <a:spLocks noGrp="1"/>
          </p:cNvSpPr>
          <p:nvPr>
            <p:ph type="title" idx="6"/>
          </p:nvPr>
        </p:nvSpPr>
        <p:spPr>
          <a:xfrm>
            <a:off x="6025316" y="234470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1" name="Google Shape;1661;p23"/>
          <p:cNvSpPr txBox="1">
            <a:spLocks noGrp="1"/>
          </p:cNvSpPr>
          <p:nvPr>
            <p:ph type="subTitle" idx="7"/>
          </p:nvPr>
        </p:nvSpPr>
        <p:spPr>
          <a:xfrm>
            <a:off x="6025316" y="2559751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2" name="Google Shape;1662;p23"/>
          <p:cNvSpPr txBox="1">
            <a:spLocks noGrp="1"/>
          </p:cNvSpPr>
          <p:nvPr>
            <p:ph type="title" idx="8"/>
          </p:nvPr>
        </p:nvSpPr>
        <p:spPr>
          <a:xfrm>
            <a:off x="6025316" y="3481122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3" name="Google Shape;1663;p23"/>
          <p:cNvSpPr txBox="1">
            <a:spLocks noGrp="1"/>
          </p:cNvSpPr>
          <p:nvPr>
            <p:ph type="subTitle" idx="9"/>
          </p:nvPr>
        </p:nvSpPr>
        <p:spPr>
          <a:xfrm>
            <a:off x="6025316" y="372019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23"/>
          <p:cNvSpPr txBox="1">
            <a:spLocks noGrp="1"/>
          </p:cNvSpPr>
          <p:nvPr>
            <p:ph type="title" idx="13"/>
          </p:nvPr>
        </p:nvSpPr>
        <p:spPr>
          <a:xfrm>
            <a:off x="2138855" y="3481122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5" name="Google Shape;1665;p23"/>
          <p:cNvSpPr txBox="1">
            <a:spLocks noGrp="1"/>
          </p:cNvSpPr>
          <p:nvPr>
            <p:ph type="subTitle" idx="14"/>
          </p:nvPr>
        </p:nvSpPr>
        <p:spPr>
          <a:xfrm>
            <a:off x="2138855" y="372019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2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23"/>
          <p:cNvSpPr/>
          <p:nvPr/>
        </p:nvSpPr>
        <p:spPr>
          <a:xfrm rot="-5400000" flipH="1">
            <a:off x="-994618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8" name="Google Shape;1668;p23"/>
          <p:cNvGrpSpPr/>
          <p:nvPr/>
        </p:nvGrpSpPr>
        <p:grpSpPr>
          <a:xfrm rot="10800000" flipH="1">
            <a:off x="-15623" y="3"/>
            <a:ext cx="1457690" cy="1490836"/>
            <a:chOff x="-15623" y="3787053"/>
            <a:chExt cx="1457690" cy="1490836"/>
          </a:xfrm>
        </p:grpSpPr>
        <p:sp>
          <p:nvSpPr>
            <p:cNvPr id="1669" name="Google Shape;1669;p23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23"/>
          <p:cNvGrpSpPr/>
          <p:nvPr/>
        </p:nvGrpSpPr>
        <p:grpSpPr>
          <a:xfrm>
            <a:off x="8097643" y="3829932"/>
            <a:ext cx="1052283" cy="1322192"/>
            <a:chOff x="3515716" y="5634203"/>
            <a:chExt cx="1052283" cy="1322192"/>
          </a:xfrm>
        </p:grpSpPr>
        <p:sp>
          <p:nvSpPr>
            <p:cNvPr id="1695" name="Google Shape;1695;p23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3"/>
          <p:cNvGrpSpPr/>
          <p:nvPr/>
        </p:nvGrpSpPr>
        <p:grpSpPr>
          <a:xfrm>
            <a:off x="8170282" y="3453786"/>
            <a:ext cx="520982" cy="623354"/>
            <a:chOff x="8430770" y="227823"/>
            <a:chExt cx="520982" cy="623354"/>
          </a:xfrm>
        </p:grpSpPr>
        <p:sp>
          <p:nvSpPr>
            <p:cNvPr id="1710" name="Google Shape;1710;p23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3"/>
          <p:cNvGrpSpPr/>
          <p:nvPr/>
        </p:nvGrpSpPr>
        <p:grpSpPr>
          <a:xfrm>
            <a:off x="183979" y="1505236"/>
            <a:ext cx="276638" cy="229911"/>
            <a:chOff x="3266679" y="4234561"/>
            <a:chExt cx="276638" cy="229911"/>
          </a:xfrm>
        </p:grpSpPr>
        <p:sp>
          <p:nvSpPr>
            <p:cNvPr id="1724" name="Google Shape;1724;p23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4"/>
          <p:cNvSpPr txBox="1">
            <a:spLocks noGrp="1"/>
          </p:cNvSpPr>
          <p:nvPr>
            <p:ph type="title"/>
          </p:nvPr>
        </p:nvSpPr>
        <p:spPr>
          <a:xfrm>
            <a:off x="718637" y="195404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5" name="Google Shape;1735;p24"/>
          <p:cNvSpPr txBox="1">
            <a:spLocks noGrp="1"/>
          </p:cNvSpPr>
          <p:nvPr>
            <p:ph type="subTitle" idx="1"/>
          </p:nvPr>
        </p:nvSpPr>
        <p:spPr>
          <a:xfrm>
            <a:off x="718637" y="2127414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6" name="Google Shape;1736;p24"/>
          <p:cNvSpPr txBox="1">
            <a:spLocks noGrp="1"/>
          </p:cNvSpPr>
          <p:nvPr>
            <p:ph type="title" idx="2"/>
          </p:nvPr>
        </p:nvSpPr>
        <p:spPr>
          <a:xfrm>
            <a:off x="3579000" y="195404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7" name="Google Shape;1737;p24"/>
          <p:cNvSpPr txBox="1">
            <a:spLocks noGrp="1"/>
          </p:cNvSpPr>
          <p:nvPr>
            <p:ph type="subTitle" idx="3"/>
          </p:nvPr>
        </p:nvSpPr>
        <p:spPr>
          <a:xfrm>
            <a:off x="3579000" y="2127414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8" name="Google Shape;1738;p24"/>
          <p:cNvSpPr txBox="1">
            <a:spLocks noGrp="1"/>
          </p:cNvSpPr>
          <p:nvPr>
            <p:ph type="title" idx="4"/>
          </p:nvPr>
        </p:nvSpPr>
        <p:spPr>
          <a:xfrm>
            <a:off x="718637" y="368252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9" name="Google Shape;1739;p24"/>
          <p:cNvSpPr txBox="1">
            <a:spLocks noGrp="1"/>
          </p:cNvSpPr>
          <p:nvPr>
            <p:ph type="subTitle" idx="5"/>
          </p:nvPr>
        </p:nvSpPr>
        <p:spPr>
          <a:xfrm>
            <a:off x="718637" y="385589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24"/>
          <p:cNvSpPr txBox="1">
            <a:spLocks noGrp="1"/>
          </p:cNvSpPr>
          <p:nvPr>
            <p:ph type="title" idx="6"/>
          </p:nvPr>
        </p:nvSpPr>
        <p:spPr>
          <a:xfrm>
            <a:off x="3579000" y="368252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1" name="Google Shape;1741;p24"/>
          <p:cNvSpPr txBox="1">
            <a:spLocks noGrp="1"/>
          </p:cNvSpPr>
          <p:nvPr>
            <p:ph type="subTitle" idx="7"/>
          </p:nvPr>
        </p:nvSpPr>
        <p:spPr>
          <a:xfrm>
            <a:off x="3579000" y="385589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4"/>
          <p:cNvSpPr txBox="1">
            <a:spLocks noGrp="1"/>
          </p:cNvSpPr>
          <p:nvPr>
            <p:ph type="title" idx="8"/>
          </p:nvPr>
        </p:nvSpPr>
        <p:spPr>
          <a:xfrm>
            <a:off x="6439363" y="1954044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3" name="Google Shape;1743;p24"/>
          <p:cNvSpPr txBox="1">
            <a:spLocks noGrp="1"/>
          </p:cNvSpPr>
          <p:nvPr>
            <p:ph type="subTitle" idx="9"/>
          </p:nvPr>
        </p:nvSpPr>
        <p:spPr>
          <a:xfrm>
            <a:off x="6439363" y="2127414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4"/>
          <p:cNvSpPr txBox="1">
            <a:spLocks noGrp="1"/>
          </p:cNvSpPr>
          <p:nvPr>
            <p:ph type="title" idx="13"/>
          </p:nvPr>
        </p:nvSpPr>
        <p:spPr>
          <a:xfrm>
            <a:off x="6439363" y="368252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5" name="Google Shape;1745;p24"/>
          <p:cNvSpPr txBox="1">
            <a:spLocks noGrp="1"/>
          </p:cNvSpPr>
          <p:nvPr>
            <p:ph type="subTitle" idx="14"/>
          </p:nvPr>
        </p:nvSpPr>
        <p:spPr>
          <a:xfrm>
            <a:off x="6439363" y="385589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24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7" name="Google Shape;1747;p24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4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" name="Google Shape;1749;p24"/>
          <p:cNvGrpSpPr/>
          <p:nvPr/>
        </p:nvGrpSpPr>
        <p:grpSpPr>
          <a:xfrm rot="10800000" flipH="1">
            <a:off x="-15623" y="3"/>
            <a:ext cx="1457690" cy="1490836"/>
            <a:chOff x="-15623" y="3787053"/>
            <a:chExt cx="1457690" cy="1490836"/>
          </a:xfrm>
        </p:grpSpPr>
        <p:sp>
          <p:nvSpPr>
            <p:cNvPr id="1750" name="Google Shape;1750;p24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4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4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4"/>
          <p:cNvGrpSpPr/>
          <p:nvPr/>
        </p:nvGrpSpPr>
        <p:grpSpPr>
          <a:xfrm>
            <a:off x="8056007" y="3821316"/>
            <a:ext cx="1052283" cy="1322192"/>
            <a:chOff x="3515716" y="5634203"/>
            <a:chExt cx="1052283" cy="1322192"/>
          </a:xfrm>
        </p:grpSpPr>
        <p:sp>
          <p:nvSpPr>
            <p:cNvPr id="1776" name="Google Shape;1776;p24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24"/>
          <p:cNvGrpSpPr/>
          <p:nvPr/>
        </p:nvGrpSpPr>
        <p:grpSpPr>
          <a:xfrm>
            <a:off x="8556157" y="3075911"/>
            <a:ext cx="520982" cy="623354"/>
            <a:chOff x="8430770" y="227823"/>
            <a:chExt cx="520982" cy="623354"/>
          </a:xfrm>
        </p:grpSpPr>
        <p:sp>
          <p:nvSpPr>
            <p:cNvPr id="1791" name="Google Shape;1791;p24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24"/>
          <p:cNvGrpSpPr/>
          <p:nvPr/>
        </p:nvGrpSpPr>
        <p:grpSpPr>
          <a:xfrm>
            <a:off x="197004" y="1601023"/>
            <a:ext cx="276638" cy="229911"/>
            <a:chOff x="3266679" y="4234561"/>
            <a:chExt cx="276638" cy="229911"/>
          </a:xfrm>
        </p:grpSpPr>
        <p:sp>
          <p:nvSpPr>
            <p:cNvPr id="1805" name="Google Shape;1805;p24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5"/>
          <p:cNvSpPr txBox="1">
            <a:spLocks noGrp="1"/>
          </p:cNvSpPr>
          <p:nvPr>
            <p:ph type="title" hasCustomPrompt="1"/>
          </p:nvPr>
        </p:nvSpPr>
        <p:spPr>
          <a:xfrm>
            <a:off x="2713200" y="702549"/>
            <a:ext cx="37176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6" name="Google Shape;1816;p25"/>
          <p:cNvSpPr txBox="1">
            <a:spLocks noGrp="1"/>
          </p:cNvSpPr>
          <p:nvPr>
            <p:ph type="subTitle" idx="1"/>
          </p:nvPr>
        </p:nvSpPr>
        <p:spPr>
          <a:xfrm>
            <a:off x="2713200" y="1484282"/>
            <a:ext cx="3717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17" name="Google Shape;1817;p25"/>
          <p:cNvSpPr txBox="1">
            <a:spLocks noGrp="1"/>
          </p:cNvSpPr>
          <p:nvPr>
            <p:ph type="title" idx="2" hasCustomPrompt="1"/>
          </p:nvPr>
        </p:nvSpPr>
        <p:spPr>
          <a:xfrm>
            <a:off x="2713200" y="1920982"/>
            <a:ext cx="3717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8" name="Google Shape;1818;p25"/>
          <p:cNvSpPr txBox="1">
            <a:spLocks noGrp="1"/>
          </p:cNvSpPr>
          <p:nvPr>
            <p:ph type="subTitle" idx="3"/>
          </p:nvPr>
        </p:nvSpPr>
        <p:spPr>
          <a:xfrm>
            <a:off x="2713200" y="2703651"/>
            <a:ext cx="3717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19" name="Google Shape;1819;p25"/>
          <p:cNvSpPr txBox="1">
            <a:spLocks noGrp="1"/>
          </p:cNvSpPr>
          <p:nvPr>
            <p:ph type="title" idx="4" hasCustomPrompt="1"/>
          </p:nvPr>
        </p:nvSpPr>
        <p:spPr>
          <a:xfrm>
            <a:off x="2713200" y="3292582"/>
            <a:ext cx="3717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0" name="Google Shape;1820;p25"/>
          <p:cNvSpPr txBox="1">
            <a:spLocks noGrp="1"/>
          </p:cNvSpPr>
          <p:nvPr>
            <p:ph type="subTitle" idx="5"/>
          </p:nvPr>
        </p:nvSpPr>
        <p:spPr>
          <a:xfrm>
            <a:off x="2713200" y="4075251"/>
            <a:ext cx="3717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21" name="Google Shape;1821;p25"/>
          <p:cNvSpPr/>
          <p:nvPr/>
        </p:nvSpPr>
        <p:spPr>
          <a:xfrm rot="-5400000" flipH="1">
            <a:off x="-994618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25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3" name="Google Shape;1823;p25"/>
          <p:cNvGrpSpPr/>
          <p:nvPr/>
        </p:nvGrpSpPr>
        <p:grpSpPr>
          <a:xfrm rot="-5400000">
            <a:off x="6991967" y="2991385"/>
            <a:ext cx="1725614" cy="2578700"/>
            <a:chOff x="1056052" y="3"/>
            <a:chExt cx="1457690" cy="2194639"/>
          </a:xfrm>
        </p:grpSpPr>
        <p:sp>
          <p:nvSpPr>
            <p:cNvPr id="1824" name="Google Shape;1824;p25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25"/>
          <p:cNvGrpSpPr/>
          <p:nvPr/>
        </p:nvGrpSpPr>
        <p:grpSpPr>
          <a:xfrm rot="-5400000">
            <a:off x="-683746" y="683734"/>
            <a:ext cx="2578691" cy="1211207"/>
            <a:chOff x="-3921" y="-416630"/>
            <a:chExt cx="2578691" cy="1211207"/>
          </a:xfrm>
        </p:grpSpPr>
        <p:sp>
          <p:nvSpPr>
            <p:cNvPr id="1857" name="Google Shape;1857;p25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25"/>
          <p:cNvGrpSpPr/>
          <p:nvPr/>
        </p:nvGrpSpPr>
        <p:grpSpPr>
          <a:xfrm>
            <a:off x="8170282" y="3192761"/>
            <a:ext cx="520982" cy="623354"/>
            <a:chOff x="8430770" y="227823"/>
            <a:chExt cx="520982" cy="623354"/>
          </a:xfrm>
        </p:grpSpPr>
        <p:sp>
          <p:nvSpPr>
            <p:cNvPr id="1877" name="Google Shape;1877;p25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25"/>
          <p:cNvGrpSpPr/>
          <p:nvPr/>
        </p:nvGrpSpPr>
        <p:grpSpPr>
          <a:xfrm>
            <a:off x="-120775" y="2627441"/>
            <a:ext cx="1052283" cy="1322192"/>
            <a:chOff x="3515716" y="5634203"/>
            <a:chExt cx="1052283" cy="1322192"/>
          </a:xfrm>
        </p:grpSpPr>
        <p:sp>
          <p:nvSpPr>
            <p:cNvPr id="1891" name="Google Shape;1891;p25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6"/>
          <p:cNvSpPr txBox="1">
            <a:spLocks noGrp="1"/>
          </p:cNvSpPr>
          <p:nvPr>
            <p:ph type="title"/>
          </p:nvPr>
        </p:nvSpPr>
        <p:spPr>
          <a:xfrm>
            <a:off x="709394" y="3096582"/>
            <a:ext cx="2058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6"/>
          <p:cNvSpPr txBox="1">
            <a:spLocks noGrp="1"/>
          </p:cNvSpPr>
          <p:nvPr>
            <p:ph type="title" idx="2"/>
          </p:nvPr>
        </p:nvSpPr>
        <p:spPr>
          <a:xfrm>
            <a:off x="3542380" y="3096582"/>
            <a:ext cx="2058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6"/>
          <p:cNvSpPr txBox="1">
            <a:spLocks noGrp="1"/>
          </p:cNvSpPr>
          <p:nvPr>
            <p:ph type="title" idx="3" hasCustomPrompt="1"/>
          </p:nvPr>
        </p:nvSpPr>
        <p:spPr>
          <a:xfrm>
            <a:off x="1282694" y="1758082"/>
            <a:ext cx="91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9" name="Google Shape;1909;p26"/>
          <p:cNvSpPr txBox="1">
            <a:spLocks noGrp="1"/>
          </p:cNvSpPr>
          <p:nvPr>
            <p:ph type="subTitle" idx="1"/>
          </p:nvPr>
        </p:nvSpPr>
        <p:spPr>
          <a:xfrm>
            <a:off x="709394" y="3310886"/>
            <a:ext cx="2058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10" name="Google Shape;1910;p26"/>
          <p:cNvSpPr txBox="1">
            <a:spLocks noGrp="1"/>
          </p:cNvSpPr>
          <p:nvPr>
            <p:ph type="title" idx="4" hasCustomPrompt="1"/>
          </p:nvPr>
        </p:nvSpPr>
        <p:spPr>
          <a:xfrm>
            <a:off x="4115680" y="1758082"/>
            <a:ext cx="91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1" name="Google Shape;1911;p26"/>
          <p:cNvSpPr txBox="1">
            <a:spLocks noGrp="1"/>
          </p:cNvSpPr>
          <p:nvPr>
            <p:ph type="subTitle" idx="5"/>
          </p:nvPr>
        </p:nvSpPr>
        <p:spPr>
          <a:xfrm>
            <a:off x="3542380" y="3310886"/>
            <a:ext cx="2058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12" name="Google Shape;1912;p26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3" name="Google Shape;1913;p26"/>
          <p:cNvSpPr txBox="1">
            <a:spLocks noGrp="1"/>
          </p:cNvSpPr>
          <p:nvPr>
            <p:ph type="title" idx="7"/>
          </p:nvPr>
        </p:nvSpPr>
        <p:spPr>
          <a:xfrm>
            <a:off x="6374206" y="3096582"/>
            <a:ext cx="2058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4" name="Google Shape;1914;p26"/>
          <p:cNvSpPr txBox="1">
            <a:spLocks noGrp="1"/>
          </p:cNvSpPr>
          <p:nvPr>
            <p:ph type="title" idx="8" hasCustomPrompt="1"/>
          </p:nvPr>
        </p:nvSpPr>
        <p:spPr>
          <a:xfrm>
            <a:off x="6947506" y="1758082"/>
            <a:ext cx="91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5" name="Google Shape;1915;p26"/>
          <p:cNvSpPr txBox="1">
            <a:spLocks noGrp="1"/>
          </p:cNvSpPr>
          <p:nvPr>
            <p:ph type="subTitle" idx="9"/>
          </p:nvPr>
        </p:nvSpPr>
        <p:spPr>
          <a:xfrm>
            <a:off x="6372106" y="3310886"/>
            <a:ext cx="2062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16" name="Google Shape;1916;p26"/>
          <p:cNvSpPr/>
          <p:nvPr/>
        </p:nvSpPr>
        <p:spPr>
          <a:xfrm flipH="1">
            <a:off x="-11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26"/>
          <p:cNvGrpSpPr/>
          <p:nvPr/>
        </p:nvGrpSpPr>
        <p:grpSpPr>
          <a:xfrm rot="-5400000" flipH="1">
            <a:off x="7315977" y="-368472"/>
            <a:ext cx="1457690" cy="2194639"/>
            <a:chOff x="1056052" y="3"/>
            <a:chExt cx="1457690" cy="2194639"/>
          </a:xfrm>
        </p:grpSpPr>
        <p:sp>
          <p:nvSpPr>
            <p:cNvPr id="1918" name="Google Shape;1918;p26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26"/>
          <p:cNvGrpSpPr/>
          <p:nvPr/>
        </p:nvGrpSpPr>
        <p:grpSpPr>
          <a:xfrm>
            <a:off x="8580704" y="1114498"/>
            <a:ext cx="276638" cy="229911"/>
            <a:chOff x="3266679" y="4234561"/>
            <a:chExt cx="276638" cy="229911"/>
          </a:xfrm>
        </p:grpSpPr>
        <p:sp>
          <p:nvSpPr>
            <p:cNvPr id="1951" name="Google Shape;1951;p2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26"/>
          <p:cNvGrpSpPr/>
          <p:nvPr/>
        </p:nvGrpSpPr>
        <p:grpSpPr>
          <a:xfrm>
            <a:off x="199007" y="4520136"/>
            <a:ext cx="520982" cy="623354"/>
            <a:chOff x="8430770" y="227823"/>
            <a:chExt cx="520982" cy="623354"/>
          </a:xfrm>
        </p:grpSpPr>
        <p:sp>
          <p:nvSpPr>
            <p:cNvPr id="1961" name="Google Shape;1961;p26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26"/>
          <p:cNvGrpSpPr/>
          <p:nvPr/>
        </p:nvGrpSpPr>
        <p:grpSpPr>
          <a:xfrm>
            <a:off x="321179" y="4171173"/>
            <a:ext cx="276638" cy="229911"/>
            <a:chOff x="3266679" y="4234561"/>
            <a:chExt cx="276638" cy="229911"/>
          </a:xfrm>
        </p:grpSpPr>
        <p:sp>
          <p:nvSpPr>
            <p:cNvPr id="1975" name="Google Shape;1975;p2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27"/>
          <p:cNvSpPr txBox="1">
            <a:spLocks noGrp="1"/>
          </p:cNvSpPr>
          <p:nvPr>
            <p:ph type="title"/>
          </p:nvPr>
        </p:nvSpPr>
        <p:spPr>
          <a:xfrm>
            <a:off x="3843305" y="551050"/>
            <a:ext cx="45948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6" name="Google Shape;1986;p27"/>
          <p:cNvSpPr txBox="1">
            <a:spLocks noGrp="1"/>
          </p:cNvSpPr>
          <p:nvPr>
            <p:ph type="subTitle" idx="1"/>
          </p:nvPr>
        </p:nvSpPr>
        <p:spPr>
          <a:xfrm>
            <a:off x="3840075" y="1801995"/>
            <a:ext cx="4598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7" name="Google Shape;1987;p27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27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9" name="Google Shape;1989;p27"/>
          <p:cNvGrpSpPr/>
          <p:nvPr/>
        </p:nvGrpSpPr>
        <p:grpSpPr>
          <a:xfrm>
            <a:off x="4" y="9"/>
            <a:ext cx="2578691" cy="1211207"/>
            <a:chOff x="-3921" y="-416630"/>
            <a:chExt cx="2578691" cy="1211207"/>
          </a:xfrm>
        </p:grpSpPr>
        <p:sp>
          <p:nvSpPr>
            <p:cNvPr id="1990" name="Google Shape;1990;p27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7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7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27"/>
          <p:cNvGrpSpPr/>
          <p:nvPr/>
        </p:nvGrpSpPr>
        <p:grpSpPr>
          <a:xfrm>
            <a:off x="8504132" y="4443936"/>
            <a:ext cx="520982" cy="623354"/>
            <a:chOff x="8430770" y="227823"/>
            <a:chExt cx="520982" cy="623354"/>
          </a:xfrm>
        </p:grpSpPr>
        <p:sp>
          <p:nvSpPr>
            <p:cNvPr id="2010" name="Google Shape;2010;p27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27"/>
          <p:cNvGrpSpPr/>
          <p:nvPr/>
        </p:nvGrpSpPr>
        <p:grpSpPr>
          <a:xfrm>
            <a:off x="8504132" y="3728561"/>
            <a:ext cx="520982" cy="623354"/>
            <a:chOff x="8430770" y="227823"/>
            <a:chExt cx="520982" cy="623354"/>
          </a:xfrm>
        </p:grpSpPr>
        <p:sp>
          <p:nvSpPr>
            <p:cNvPr id="2024" name="Google Shape;2024;p27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7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7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7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7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27"/>
          <p:cNvGrpSpPr/>
          <p:nvPr/>
        </p:nvGrpSpPr>
        <p:grpSpPr>
          <a:xfrm>
            <a:off x="187087" y="1293141"/>
            <a:ext cx="1052283" cy="1322192"/>
            <a:chOff x="3515716" y="5634203"/>
            <a:chExt cx="1052283" cy="1322192"/>
          </a:xfrm>
        </p:grpSpPr>
        <p:sp>
          <p:nvSpPr>
            <p:cNvPr id="2038" name="Google Shape;2038;p27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27"/>
          <p:cNvGrpSpPr/>
          <p:nvPr/>
        </p:nvGrpSpPr>
        <p:grpSpPr>
          <a:xfrm>
            <a:off x="1354629" y="1114498"/>
            <a:ext cx="276638" cy="229911"/>
            <a:chOff x="3266679" y="4234561"/>
            <a:chExt cx="276638" cy="229911"/>
          </a:xfrm>
        </p:grpSpPr>
        <p:sp>
          <p:nvSpPr>
            <p:cNvPr id="2053" name="Google Shape;2053;p27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27"/>
          <p:cNvSpPr txBox="1"/>
          <p:nvPr/>
        </p:nvSpPr>
        <p:spPr>
          <a:xfrm>
            <a:off x="5098075" y="3522725"/>
            <a:ext cx="3340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28"/>
          <p:cNvSpPr/>
          <p:nvPr/>
        </p:nvSpPr>
        <p:spPr>
          <a:xfrm rot="-5400000" flipH="1">
            <a:off x="-994618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28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28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7" name="Google Shape;2067;p28"/>
          <p:cNvGrpSpPr/>
          <p:nvPr/>
        </p:nvGrpSpPr>
        <p:grpSpPr>
          <a:xfrm rot="10800000">
            <a:off x="7699437" y="2948853"/>
            <a:ext cx="1457690" cy="2194639"/>
            <a:chOff x="1056052" y="3"/>
            <a:chExt cx="1457690" cy="2194639"/>
          </a:xfrm>
        </p:grpSpPr>
        <p:sp>
          <p:nvSpPr>
            <p:cNvPr id="2068" name="Google Shape;2068;p28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28"/>
          <p:cNvGrpSpPr/>
          <p:nvPr/>
        </p:nvGrpSpPr>
        <p:grpSpPr>
          <a:xfrm flipH="1">
            <a:off x="-15623" y="-22623"/>
            <a:ext cx="2578691" cy="1211207"/>
            <a:chOff x="-3921" y="-416630"/>
            <a:chExt cx="2578691" cy="1211207"/>
          </a:xfrm>
        </p:grpSpPr>
        <p:sp>
          <p:nvSpPr>
            <p:cNvPr id="2101" name="Google Shape;2101;p28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29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29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29"/>
          <p:cNvGrpSpPr/>
          <p:nvPr/>
        </p:nvGrpSpPr>
        <p:grpSpPr>
          <a:xfrm>
            <a:off x="-15623" y="3655028"/>
            <a:ext cx="1457690" cy="1490836"/>
            <a:chOff x="-15623" y="3787053"/>
            <a:chExt cx="1457690" cy="1490836"/>
          </a:xfrm>
        </p:grpSpPr>
        <p:sp>
          <p:nvSpPr>
            <p:cNvPr id="2124" name="Google Shape;2124;p29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29"/>
          <p:cNvGrpSpPr/>
          <p:nvPr/>
        </p:nvGrpSpPr>
        <p:grpSpPr>
          <a:xfrm>
            <a:off x="8091725" y="3"/>
            <a:ext cx="1052283" cy="1322192"/>
            <a:chOff x="3515716" y="5634203"/>
            <a:chExt cx="1052283" cy="1322192"/>
          </a:xfrm>
        </p:grpSpPr>
        <p:sp>
          <p:nvSpPr>
            <p:cNvPr id="2150" name="Google Shape;2150;p29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/>
          <p:nvPr/>
        </p:nvSpPr>
        <p:spPr>
          <a:xfrm rot="-5400000" flipH="1">
            <a:off x="-1022149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716900" y="1051849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82" name="Google Shape;182;p4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 rot="10800000" flipH="1">
            <a:off x="-15623" y="3"/>
            <a:ext cx="1457690" cy="2194639"/>
            <a:chOff x="1056052" y="3"/>
            <a:chExt cx="1457690" cy="2194639"/>
          </a:xfrm>
        </p:grpSpPr>
        <p:sp>
          <p:nvSpPr>
            <p:cNvPr id="184" name="Google Shape;184;p4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>
            <a:off x="8120856" y="2948853"/>
            <a:ext cx="1023137" cy="2194639"/>
            <a:chOff x="9996506" y="2756903"/>
            <a:chExt cx="1023137" cy="2194639"/>
          </a:xfrm>
        </p:grpSpPr>
        <p:sp>
          <p:nvSpPr>
            <p:cNvPr id="217" name="Google Shape;217;p4"/>
            <p:cNvSpPr/>
            <p:nvPr/>
          </p:nvSpPr>
          <p:spPr>
            <a:xfrm rot="10800000" flipH="1">
              <a:off x="10769404" y="2847833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10698567" y="277699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10745791" y="282422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10674606" y="275690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0722179" y="280060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0603751" y="282632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0580139" y="2849941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0650976" y="277875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0627364" y="280271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10337673" y="299443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 flipH="1">
              <a:off x="10561458" y="321824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 flipH="1">
              <a:off x="10337673" y="3676773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 flipH="1">
              <a:off x="9996506" y="4017923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 flipH="1">
              <a:off x="9996506" y="333560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 flipH="1">
              <a:off x="10194937" y="333560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 flipH="1">
              <a:off x="9996506" y="2994438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 flipH="1">
              <a:off x="10678823" y="4017923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 flipH="1">
              <a:off x="10894175" y="4699892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 flipH="1">
              <a:off x="10678823" y="333560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4"/>
          <p:cNvGrpSpPr/>
          <p:nvPr/>
        </p:nvGrpSpPr>
        <p:grpSpPr>
          <a:xfrm>
            <a:off x="8430782" y="1988623"/>
            <a:ext cx="520982" cy="623354"/>
            <a:chOff x="8430770" y="227823"/>
            <a:chExt cx="520982" cy="623354"/>
          </a:xfrm>
        </p:grpSpPr>
        <p:sp>
          <p:nvSpPr>
            <p:cNvPr id="237" name="Google Shape;237;p4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192232" y="2430848"/>
            <a:ext cx="520982" cy="623354"/>
            <a:chOff x="8430770" y="227823"/>
            <a:chExt cx="520982" cy="623354"/>
          </a:xfrm>
        </p:grpSpPr>
        <p:sp>
          <p:nvSpPr>
            <p:cNvPr id="251" name="Google Shape;251;p4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4"/>
          <p:cNvGrpSpPr/>
          <p:nvPr/>
        </p:nvGrpSpPr>
        <p:grpSpPr>
          <a:xfrm>
            <a:off x="4433681" y="135848"/>
            <a:ext cx="276638" cy="229911"/>
            <a:chOff x="3266679" y="4234561"/>
            <a:chExt cx="276638" cy="229911"/>
          </a:xfrm>
        </p:grpSpPr>
        <p:sp>
          <p:nvSpPr>
            <p:cNvPr id="265" name="Google Shape;265;p4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>
            <a:spLocks noGrp="1"/>
          </p:cNvSpPr>
          <p:nvPr>
            <p:ph type="title"/>
          </p:nvPr>
        </p:nvSpPr>
        <p:spPr>
          <a:xfrm>
            <a:off x="802418" y="2845875"/>
            <a:ext cx="357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title" idx="2"/>
          </p:nvPr>
        </p:nvSpPr>
        <p:spPr>
          <a:xfrm>
            <a:off x="4764382" y="2845875"/>
            <a:ext cx="357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subTitle" idx="1"/>
          </p:nvPr>
        </p:nvSpPr>
        <p:spPr>
          <a:xfrm>
            <a:off x="4764382" y="3055996"/>
            <a:ext cx="357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subTitle" idx="3"/>
          </p:nvPr>
        </p:nvSpPr>
        <p:spPr>
          <a:xfrm>
            <a:off x="802118" y="3055996"/>
            <a:ext cx="35781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0" name="Google Shape;280;p5"/>
          <p:cNvGrpSpPr/>
          <p:nvPr/>
        </p:nvGrpSpPr>
        <p:grpSpPr>
          <a:xfrm flipH="1">
            <a:off x="7701927" y="967653"/>
            <a:ext cx="1457690" cy="2194639"/>
            <a:chOff x="1056052" y="3"/>
            <a:chExt cx="1457690" cy="2194639"/>
          </a:xfrm>
        </p:grpSpPr>
        <p:sp>
          <p:nvSpPr>
            <p:cNvPr id="281" name="Google Shape;281;p5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5"/>
          <p:cNvSpPr/>
          <p:nvPr/>
        </p:nvSpPr>
        <p:spPr>
          <a:xfrm rot="10800000">
            <a:off x="-5" y="423386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5"/>
          <p:cNvGrpSpPr/>
          <p:nvPr/>
        </p:nvGrpSpPr>
        <p:grpSpPr>
          <a:xfrm>
            <a:off x="-15623" y="3"/>
            <a:ext cx="1457690" cy="2194639"/>
            <a:chOff x="1056052" y="3"/>
            <a:chExt cx="1457690" cy="2194639"/>
          </a:xfrm>
        </p:grpSpPr>
        <p:sp>
          <p:nvSpPr>
            <p:cNvPr id="315" name="Google Shape;315;p5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5"/>
          <p:cNvGrpSpPr/>
          <p:nvPr/>
        </p:nvGrpSpPr>
        <p:grpSpPr>
          <a:xfrm>
            <a:off x="8271600" y="-43234"/>
            <a:ext cx="1052283" cy="1322192"/>
            <a:chOff x="3515716" y="5634203"/>
            <a:chExt cx="1052283" cy="1322192"/>
          </a:xfrm>
        </p:grpSpPr>
        <p:sp>
          <p:nvSpPr>
            <p:cNvPr id="348" name="Google Shape;348;p5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5"/>
          <p:cNvGrpSpPr/>
          <p:nvPr/>
        </p:nvGrpSpPr>
        <p:grpSpPr>
          <a:xfrm>
            <a:off x="8292454" y="177173"/>
            <a:ext cx="276638" cy="229911"/>
            <a:chOff x="3266679" y="4234561"/>
            <a:chExt cx="276638" cy="229911"/>
          </a:xfrm>
        </p:grpSpPr>
        <p:sp>
          <p:nvSpPr>
            <p:cNvPr id="363" name="Google Shape;363;p5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5"/>
          <p:cNvGrpSpPr/>
          <p:nvPr/>
        </p:nvGrpSpPr>
        <p:grpSpPr>
          <a:xfrm>
            <a:off x="192232" y="2260073"/>
            <a:ext cx="520982" cy="623354"/>
            <a:chOff x="8430770" y="227823"/>
            <a:chExt cx="520982" cy="623354"/>
          </a:xfrm>
        </p:grpSpPr>
        <p:sp>
          <p:nvSpPr>
            <p:cNvPr id="373" name="Google Shape;373;p5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"/>
          <p:cNvSpPr/>
          <p:nvPr/>
        </p:nvSpPr>
        <p:spPr>
          <a:xfrm rot="-5400000" flipH="1">
            <a:off x="-994618" y="3239193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6"/>
          <p:cNvSpPr/>
          <p:nvPr/>
        </p:nvSpPr>
        <p:spPr>
          <a:xfrm rot="5400000" flipH="1">
            <a:off x="723969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6"/>
          <p:cNvGrpSpPr/>
          <p:nvPr/>
        </p:nvGrpSpPr>
        <p:grpSpPr>
          <a:xfrm rot="10800000">
            <a:off x="8091725" y="3821303"/>
            <a:ext cx="1052283" cy="1322192"/>
            <a:chOff x="3515716" y="5634203"/>
            <a:chExt cx="1052283" cy="1322192"/>
          </a:xfrm>
        </p:grpSpPr>
        <p:sp>
          <p:nvSpPr>
            <p:cNvPr id="391" name="Google Shape;391;p6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6"/>
          <p:cNvGrpSpPr/>
          <p:nvPr/>
        </p:nvGrpSpPr>
        <p:grpSpPr>
          <a:xfrm>
            <a:off x="103043" y="-2391"/>
            <a:ext cx="520982" cy="1232954"/>
            <a:chOff x="116032" y="-2"/>
            <a:chExt cx="520982" cy="1232954"/>
          </a:xfrm>
        </p:grpSpPr>
        <p:grpSp>
          <p:nvGrpSpPr>
            <p:cNvPr id="406" name="Google Shape;406;p6"/>
            <p:cNvGrpSpPr/>
            <p:nvPr/>
          </p:nvGrpSpPr>
          <p:grpSpPr>
            <a:xfrm>
              <a:off x="116032" y="-2"/>
              <a:ext cx="520982" cy="623354"/>
              <a:chOff x="8430770" y="227823"/>
              <a:chExt cx="520982" cy="623354"/>
            </a:xfrm>
          </p:grpSpPr>
          <p:sp>
            <p:nvSpPr>
              <p:cNvPr id="407" name="Google Shape;407;p6"/>
              <p:cNvSpPr/>
              <p:nvPr/>
            </p:nvSpPr>
            <p:spPr>
              <a:xfrm rot="5400000" flipH="1">
                <a:off x="8662981" y="826215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7"/>
                    </a:lnTo>
                    <a:lnTo>
                      <a:pt x="97" y="904"/>
                    </a:lnTo>
                    <a:lnTo>
                      <a:pt x="154" y="981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3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096" y="807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3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 rot="5400000" flipH="1">
                <a:off x="8750792" y="737768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19" y="462"/>
                    </a:lnTo>
                    <a:lnTo>
                      <a:pt x="0" y="577"/>
                    </a:lnTo>
                    <a:lnTo>
                      <a:pt x="19" y="692"/>
                    </a:lnTo>
                    <a:lnTo>
                      <a:pt x="39" y="789"/>
                    </a:lnTo>
                    <a:lnTo>
                      <a:pt x="96" y="885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5" y="789"/>
                    </a:lnTo>
                    <a:lnTo>
                      <a:pt x="1134" y="692"/>
                    </a:lnTo>
                    <a:lnTo>
                      <a:pt x="1154" y="577"/>
                    </a:lnTo>
                    <a:lnTo>
                      <a:pt x="1134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 rot="5400000" flipH="1">
                <a:off x="8838570" y="649311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481" y="1"/>
                    </a:moveTo>
                    <a:lnTo>
                      <a:pt x="366" y="39"/>
                    </a:lnTo>
                    <a:lnTo>
                      <a:pt x="270" y="97"/>
                    </a:lnTo>
                    <a:lnTo>
                      <a:pt x="174" y="155"/>
                    </a:lnTo>
                    <a:lnTo>
                      <a:pt x="97" y="251"/>
                    </a:lnTo>
                    <a:lnTo>
                      <a:pt x="39" y="347"/>
                    </a:lnTo>
                    <a:lnTo>
                      <a:pt x="20" y="462"/>
                    </a:lnTo>
                    <a:lnTo>
                      <a:pt x="1" y="577"/>
                    </a:lnTo>
                    <a:lnTo>
                      <a:pt x="20" y="674"/>
                    </a:lnTo>
                    <a:lnTo>
                      <a:pt x="39" y="789"/>
                    </a:lnTo>
                    <a:lnTo>
                      <a:pt x="97" y="885"/>
                    </a:lnTo>
                    <a:lnTo>
                      <a:pt x="174" y="981"/>
                    </a:lnTo>
                    <a:lnTo>
                      <a:pt x="270" y="1058"/>
                    </a:lnTo>
                    <a:lnTo>
                      <a:pt x="366" y="1097"/>
                    </a:lnTo>
                    <a:lnTo>
                      <a:pt x="481" y="1135"/>
                    </a:lnTo>
                    <a:lnTo>
                      <a:pt x="578" y="1154"/>
                    </a:lnTo>
                    <a:lnTo>
                      <a:pt x="693" y="1135"/>
                    </a:lnTo>
                    <a:lnTo>
                      <a:pt x="808" y="1097"/>
                    </a:lnTo>
                    <a:lnTo>
                      <a:pt x="904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6" y="789"/>
                    </a:lnTo>
                    <a:lnTo>
                      <a:pt x="1154" y="674"/>
                    </a:lnTo>
                    <a:lnTo>
                      <a:pt x="1154" y="577"/>
                    </a:lnTo>
                    <a:lnTo>
                      <a:pt x="1154" y="462"/>
                    </a:lnTo>
                    <a:lnTo>
                      <a:pt x="1116" y="347"/>
                    </a:lnTo>
                    <a:lnTo>
                      <a:pt x="1058" y="251"/>
                    </a:lnTo>
                    <a:lnTo>
                      <a:pt x="981" y="155"/>
                    </a:lnTo>
                    <a:lnTo>
                      <a:pt x="904" y="97"/>
                    </a:lnTo>
                    <a:lnTo>
                      <a:pt x="808" y="39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 rot="5400000" flipH="1">
                <a:off x="8926779" y="560441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77" y="1"/>
                    </a:moveTo>
                    <a:lnTo>
                      <a:pt x="462" y="20"/>
                    </a:lnTo>
                    <a:lnTo>
                      <a:pt x="347" y="59"/>
                    </a:lnTo>
                    <a:lnTo>
                      <a:pt x="251" y="97"/>
                    </a:lnTo>
                    <a:lnTo>
                      <a:pt x="155" y="174"/>
                    </a:lnTo>
                    <a:lnTo>
                      <a:pt x="97" y="270"/>
                    </a:lnTo>
                    <a:lnTo>
                      <a:pt x="39" y="366"/>
                    </a:lnTo>
                    <a:lnTo>
                      <a:pt x="1" y="481"/>
                    </a:lnTo>
                    <a:lnTo>
                      <a:pt x="1" y="578"/>
                    </a:lnTo>
                    <a:lnTo>
                      <a:pt x="1" y="693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5" y="1001"/>
                    </a:lnTo>
                    <a:lnTo>
                      <a:pt x="251" y="1058"/>
                    </a:lnTo>
                    <a:lnTo>
                      <a:pt x="347" y="1116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1001"/>
                    </a:lnTo>
                    <a:lnTo>
                      <a:pt x="1058" y="904"/>
                    </a:lnTo>
                    <a:lnTo>
                      <a:pt x="1097" y="808"/>
                    </a:lnTo>
                    <a:lnTo>
                      <a:pt x="1135" y="693"/>
                    </a:lnTo>
                    <a:lnTo>
                      <a:pt x="1154" y="578"/>
                    </a:lnTo>
                    <a:lnTo>
                      <a:pt x="1135" y="481"/>
                    </a:lnTo>
                    <a:lnTo>
                      <a:pt x="1097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59"/>
                    </a:lnTo>
                    <a:lnTo>
                      <a:pt x="674" y="20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 rot="5400000" flipH="1">
                <a:off x="8585543" y="748196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3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3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 rot="5400000" flipH="1">
                <a:off x="8673353" y="659750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19" y="462"/>
                    </a:lnTo>
                    <a:lnTo>
                      <a:pt x="0" y="577"/>
                    </a:lnTo>
                    <a:lnTo>
                      <a:pt x="19" y="693"/>
                    </a:lnTo>
                    <a:lnTo>
                      <a:pt x="39" y="789"/>
                    </a:lnTo>
                    <a:lnTo>
                      <a:pt x="96" y="885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 rot="5400000" flipH="1">
                <a:off x="8761131" y="571292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482" y="1"/>
                    </a:moveTo>
                    <a:lnTo>
                      <a:pt x="366" y="39"/>
                    </a:lnTo>
                    <a:lnTo>
                      <a:pt x="270" y="97"/>
                    </a:lnTo>
                    <a:lnTo>
                      <a:pt x="174" y="174"/>
                    </a:lnTo>
                    <a:lnTo>
                      <a:pt x="97" y="251"/>
                    </a:lnTo>
                    <a:lnTo>
                      <a:pt x="39" y="347"/>
                    </a:lnTo>
                    <a:lnTo>
                      <a:pt x="20" y="462"/>
                    </a:lnTo>
                    <a:lnTo>
                      <a:pt x="1" y="578"/>
                    </a:lnTo>
                    <a:lnTo>
                      <a:pt x="20" y="674"/>
                    </a:lnTo>
                    <a:lnTo>
                      <a:pt x="39" y="789"/>
                    </a:lnTo>
                    <a:lnTo>
                      <a:pt x="97" y="885"/>
                    </a:lnTo>
                    <a:lnTo>
                      <a:pt x="174" y="981"/>
                    </a:lnTo>
                    <a:lnTo>
                      <a:pt x="270" y="1058"/>
                    </a:lnTo>
                    <a:lnTo>
                      <a:pt x="366" y="1097"/>
                    </a:lnTo>
                    <a:lnTo>
                      <a:pt x="482" y="1135"/>
                    </a:lnTo>
                    <a:lnTo>
                      <a:pt x="578" y="1154"/>
                    </a:lnTo>
                    <a:lnTo>
                      <a:pt x="693" y="1135"/>
                    </a:lnTo>
                    <a:lnTo>
                      <a:pt x="808" y="1097"/>
                    </a:lnTo>
                    <a:lnTo>
                      <a:pt x="904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6" y="789"/>
                    </a:lnTo>
                    <a:lnTo>
                      <a:pt x="1154" y="674"/>
                    </a:lnTo>
                    <a:lnTo>
                      <a:pt x="1154" y="578"/>
                    </a:lnTo>
                    <a:lnTo>
                      <a:pt x="1154" y="462"/>
                    </a:lnTo>
                    <a:lnTo>
                      <a:pt x="1116" y="347"/>
                    </a:lnTo>
                    <a:lnTo>
                      <a:pt x="1058" y="251"/>
                    </a:lnTo>
                    <a:lnTo>
                      <a:pt x="981" y="174"/>
                    </a:lnTo>
                    <a:lnTo>
                      <a:pt x="904" y="97"/>
                    </a:lnTo>
                    <a:lnTo>
                      <a:pt x="808" y="39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 rot="5400000" flipH="1">
                <a:off x="8849341" y="482423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78" y="1"/>
                    </a:moveTo>
                    <a:lnTo>
                      <a:pt x="462" y="20"/>
                    </a:lnTo>
                    <a:lnTo>
                      <a:pt x="347" y="59"/>
                    </a:lnTo>
                    <a:lnTo>
                      <a:pt x="251" y="97"/>
                    </a:lnTo>
                    <a:lnTo>
                      <a:pt x="155" y="174"/>
                    </a:lnTo>
                    <a:lnTo>
                      <a:pt x="97" y="270"/>
                    </a:lnTo>
                    <a:lnTo>
                      <a:pt x="39" y="366"/>
                    </a:lnTo>
                    <a:lnTo>
                      <a:pt x="1" y="482"/>
                    </a:lnTo>
                    <a:lnTo>
                      <a:pt x="1" y="578"/>
                    </a:lnTo>
                    <a:lnTo>
                      <a:pt x="1" y="693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5" y="1001"/>
                    </a:lnTo>
                    <a:lnTo>
                      <a:pt x="251" y="1058"/>
                    </a:lnTo>
                    <a:lnTo>
                      <a:pt x="347" y="1116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1001"/>
                    </a:lnTo>
                    <a:lnTo>
                      <a:pt x="1058" y="904"/>
                    </a:lnTo>
                    <a:lnTo>
                      <a:pt x="1097" y="808"/>
                    </a:lnTo>
                    <a:lnTo>
                      <a:pt x="1135" y="693"/>
                    </a:lnTo>
                    <a:lnTo>
                      <a:pt x="1154" y="578"/>
                    </a:lnTo>
                    <a:lnTo>
                      <a:pt x="1135" y="482"/>
                    </a:lnTo>
                    <a:lnTo>
                      <a:pt x="1097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59"/>
                    </a:lnTo>
                    <a:lnTo>
                      <a:pt x="674" y="2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 rot="5400000" flipH="1">
                <a:off x="8508104" y="670177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4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 rot="5400000" flipH="1">
                <a:off x="8595915" y="581731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20" y="462"/>
                    </a:lnTo>
                    <a:lnTo>
                      <a:pt x="0" y="577"/>
                    </a:lnTo>
                    <a:lnTo>
                      <a:pt x="20" y="693"/>
                    </a:lnTo>
                    <a:lnTo>
                      <a:pt x="39" y="789"/>
                    </a:lnTo>
                    <a:lnTo>
                      <a:pt x="96" y="904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 rot="5400000" flipH="1">
                <a:off x="8430665" y="592159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8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5"/>
                    </a:lnTo>
                    <a:lnTo>
                      <a:pt x="885" y="1058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4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 rot="5400000" flipH="1">
                <a:off x="8518476" y="503712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4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20" y="462"/>
                    </a:lnTo>
                    <a:lnTo>
                      <a:pt x="0" y="577"/>
                    </a:lnTo>
                    <a:lnTo>
                      <a:pt x="20" y="693"/>
                    </a:lnTo>
                    <a:lnTo>
                      <a:pt x="39" y="789"/>
                    </a:lnTo>
                    <a:lnTo>
                      <a:pt x="96" y="904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6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 rot="5400000" flipH="1">
                <a:off x="8539391" y="228939"/>
                <a:ext cx="297932" cy="295701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extrusionOk="0">
                    <a:moveTo>
                      <a:pt x="6864" y="1"/>
                    </a:moveTo>
                    <a:lnTo>
                      <a:pt x="1" y="6864"/>
                    </a:lnTo>
                    <a:lnTo>
                      <a:pt x="6864" y="13727"/>
                    </a:lnTo>
                    <a:lnTo>
                      <a:pt x="13727" y="6864"/>
                    </a:lnTo>
                    <a:lnTo>
                      <a:pt x="6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6"/>
            <p:cNvGrpSpPr/>
            <p:nvPr/>
          </p:nvGrpSpPr>
          <p:grpSpPr>
            <a:xfrm rot="10800000" flipH="1">
              <a:off x="116032" y="609598"/>
              <a:ext cx="520982" cy="623354"/>
              <a:chOff x="8430770" y="227823"/>
              <a:chExt cx="520982" cy="623354"/>
            </a:xfrm>
          </p:grpSpPr>
          <p:sp>
            <p:nvSpPr>
              <p:cNvPr id="421" name="Google Shape;421;p6"/>
              <p:cNvSpPr/>
              <p:nvPr/>
            </p:nvSpPr>
            <p:spPr>
              <a:xfrm rot="5400000" flipH="1">
                <a:off x="8662981" y="826215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7"/>
                    </a:lnTo>
                    <a:lnTo>
                      <a:pt x="97" y="904"/>
                    </a:lnTo>
                    <a:lnTo>
                      <a:pt x="154" y="981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3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096" y="807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3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 rot="5400000" flipH="1">
                <a:off x="8750792" y="737768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19" y="462"/>
                    </a:lnTo>
                    <a:lnTo>
                      <a:pt x="0" y="577"/>
                    </a:lnTo>
                    <a:lnTo>
                      <a:pt x="19" y="692"/>
                    </a:lnTo>
                    <a:lnTo>
                      <a:pt x="39" y="789"/>
                    </a:lnTo>
                    <a:lnTo>
                      <a:pt x="96" y="885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5" y="789"/>
                    </a:lnTo>
                    <a:lnTo>
                      <a:pt x="1134" y="692"/>
                    </a:lnTo>
                    <a:lnTo>
                      <a:pt x="1154" y="577"/>
                    </a:lnTo>
                    <a:lnTo>
                      <a:pt x="1134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 rot="5400000" flipH="1">
                <a:off x="8838570" y="649311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481" y="1"/>
                    </a:moveTo>
                    <a:lnTo>
                      <a:pt x="366" y="39"/>
                    </a:lnTo>
                    <a:lnTo>
                      <a:pt x="270" y="97"/>
                    </a:lnTo>
                    <a:lnTo>
                      <a:pt x="174" y="155"/>
                    </a:lnTo>
                    <a:lnTo>
                      <a:pt x="97" y="251"/>
                    </a:lnTo>
                    <a:lnTo>
                      <a:pt x="39" y="347"/>
                    </a:lnTo>
                    <a:lnTo>
                      <a:pt x="20" y="462"/>
                    </a:lnTo>
                    <a:lnTo>
                      <a:pt x="1" y="577"/>
                    </a:lnTo>
                    <a:lnTo>
                      <a:pt x="20" y="674"/>
                    </a:lnTo>
                    <a:lnTo>
                      <a:pt x="39" y="789"/>
                    </a:lnTo>
                    <a:lnTo>
                      <a:pt x="97" y="885"/>
                    </a:lnTo>
                    <a:lnTo>
                      <a:pt x="174" y="981"/>
                    </a:lnTo>
                    <a:lnTo>
                      <a:pt x="270" y="1058"/>
                    </a:lnTo>
                    <a:lnTo>
                      <a:pt x="366" y="1097"/>
                    </a:lnTo>
                    <a:lnTo>
                      <a:pt x="481" y="1135"/>
                    </a:lnTo>
                    <a:lnTo>
                      <a:pt x="578" y="1154"/>
                    </a:lnTo>
                    <a:lnTo>
                      <a:pt x="693" y="1135"/>
                    </a:lnTo>
                    <a:lnTo>
                      <a:pt x="808" y="1097"/>
                    </a:lnTo>
                    <a:lnTo>
                      <a:pt x="904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6" y="789"/>
                    </a:lnTo>
                    <a:lnTo>
                      <a:pt x="1154" y="674"/>
                    </a:lnTo>
                    <a:lnTo>
                      <a:pt x="1154" y="577"/>
                    </a:lnTo>
                    <a:lnTo>
                      <a:pt x="1154" y="462"/>
                    </a:lnTo>
                    <a:lnTo>
                      <a:pt x="1116" y="347"/>
                    </a:lnTo>
                    <a:lnTo>
                      <a:pt x="1058" y="251"/>
                    </a:lnTo>
                    <a:lnTo>
                      <a:pt x="981" y="155"/>
                    </a:lnTo>
                    <a:lnTo>
                      <a:pt x="904" y="97"/>
                    </a:lnTo>
                    <a:lnTo>
                      <a:pt x="808" y="39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 rot="5400000" flipH="1">
                <a:off x="8926779" y="560441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77" y="1"/>
                    </a:moveTo>
                    <a:lnTo>
                      <a:pt x="462" y="20"/>
                    </a:lnTo>
                    <a:lnTo>
                      <a:pt x="347" y="59"/>
                    </a:lnTo>
                    <a:lnTo>
                      <a:pt x="251" y="97"/>
                    </a:lnTo>
                    <a:lnTo>
                      <a:pt x="155" y="174"/>
                    </a:lnTo>
                    <a:lnTo>
                      <a:pt x="97" y="270"/>
                    </a:lnTo>
                    <a:lnTo>
                      <a:pt x="39" y="366"/>
                    </a:lnTo>
                    <a:lnTo>
                      <a:pt x="1" y="481"/>
                    </a:lnTo>
                    <a:lnTo>
                      <a:pt x="1" y="578"/>
                    </a:lnTo>
                    <a:lnTo>
                      <a:pt x="1" y="693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5" y="1001"/>
                    </a:lnTo>
                    <a:lnTo>
                      <a:pt x="251" y="1058"/>
                    </a:lnTo>
                    <a:lnTo>
                      <a:pt x="347" y="1116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1001"/>
                    </a:lnTo>
                    <a:lnTo>
                      <a:pt x="1058" y="904"/>
                    </a:lnTo>
                    <a:lnTo>
                      <a:pt x="1097" y="808"/>
                    </a:lnTo>
                    <a:lnTo>
                      <a:pt x="1135" y="693"/>
                    </a:lnTo>
                    <a:lnTo>
                      <a:pt x="1154" y="578"/>
                    </a:lnTo>
                    <a:lnTo>
                      <a:pt x="1135" y="481"/>
                    </a:lnTo>
                    <a:lnTo>
                      <a:pt x="1097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59"/>
                    </a:lnTo>
                    <a:lnTo>
                      <a:pt x="674" y="20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 rot="5400000" flipH="1">
                <a:off x="8585543" y="748196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3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3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 rot="5400000" flipH="1">
                <a:off x="8673353" y="659750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19" y="462"/>
                    </a:lnTo>
                    <a:lnTo>
                      <a:pt x="0" y="577"/>
                    </a:lnTo>
                    <a:lnTo>
                      <a:pt x="19" y="693"/>
                    </a:lnTo>
                    <a:lnTo>
                      <a:pt x="39" y="789"/>
                    </a:lnTo>
                    <a:lnTo>
                      <a:pt x="96" y="885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 rot="5400000" flipH="1">
                <a:off x="8761131" y="571292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482" y="1"/>
                    </a:moveTo>
                    <a:lnTo>
                      <a:pt x="366" y="39"/>
                    </a:lnTo>
                    <a:lnTo>
                      <a:pt x="270" y="97"/>
                    </a:lnTo>
                    <a:lnTo>
                      <a:pt x="174" y="174"/>
                    </a:lnTo>
                    <a:lnTo>
                      <a:pt x="97" y="251"/>
                    </a:lnTo>
                    <a:lnTo>
                      <a:pt x="39" y="347"/>
                    </a:lnTo>
                    <a:lnTo>
                      <a:pt x="20" y="462"/>
                    </a:lnTo>
                    <a:lnTo>
                      <a:pt x="1" y="578"/>
                    </a:lnTo>
                    <a:lnTo>
                      <a:pt x="20" y="674"/>
                    </a:lnTo>
                    <a:lnTo>
                      <a:pt x="39" y="789"/>
                    </a:lnTo>
                    <a:lnTo>
                      <a:pt x="97" y="885"/>
                    </a:lnTo>
                    <a:lnTo>
                      <a:pt x="174" y="981"/>
                    </a:lnTo>
                    <a:lnTo>
                      <a:pt x="270" y="1058"/>
                    </a:lnTo>
                    <a:lnTo>
                      <a:pt x="366" y="1097"/>
                    </a:lnTo>
                    <a:lnTo>
                      <a:pt x="482" y="1135"/>
                    </a:lnTo>
                    <a:lnTo>
                      <a:pt x="578" y="1154"/>
                    </a:lnTo>
                    <a:lnTo>
                      <a:pt x="693" y="1135"/>
                    </a:lnTo>
                    <a:lnTo>
                      <a:pt x="808" y="1097"/>
                    </a:lnTo>
                    <a:lnTo>
                      <a:pt x="904" y="1058"/>
                    </a:lnTo>
                    <a:lnTo>
                      <a:pt x="981" y="981"/>
                    </a:lnTo>
                    <a:lnTo>
                      <a:pt x="1058" y="885"/>
                    </a:lnTo>
                    <a:lnTo>
                      <a:pt x="1116" y="789"/>
                    </a:lnTo>
                    <a:lnTo>
                      <a:pt x="1154" y="674"/>
                    </a:lnTo>
                    <a:lnTo>
                      <a:pt x="1154" y="578"/>
                    </a:lnTo>
                    <a:lnTo>
                      <a:pt x="1154" y="462"/>
                    </a:lnTo>
                    <a:lnTo>
                      <a:pt x="1116" y="347"/>
                    </a:lnTo>
                    <a:lnTo>
                      <a:pt x="1058" y="251"/>
                    </a:lnTo>
                    <a:lnTo>
                      <a:pt x="981" y="174"/>
                    </a:lnTo>
                    <a:lnTo>
                      <a:pt x="904" y="97"/>
                    </a:lnTo>
                    <a:lnTo>
                      <a:pt x="808" y="39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 rot="5400000" flipH="1">
                <a:off x="8849341" y="482423"/>
                <a:ext cx="25066" cy="2487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78" y="1"/>
                    </a:moveTo>
                    <a:lnTo>
                      <a:pt x="462" y="20"/>
                    </a:lnTo>
                    <a:lnTo>
                      <a:pt x="347" y="59"/>
                    </a:lnTo>
                    <a:lnTo>
                      <a:pt x="251" y="97"/>
                    </a:lnTo>
                    <a:lnTo>
                      <a:pt x="155" y="174"/>
                    </a:lnTo>
                    <a:lnTo>
                      <a:pt x="97" y="270"/>
                    </a:lnTo>
                    <a:lnTo>
                      <a:pt x="39" y="366"/>
                    </a:lnTo>
                    <a:lnTo>
                      <a:pt x="1" y="482"/>
                    </a:lnTo>
                    <a:lnTo>
                      <a:pt x="1" y="578"/>
                    </a:lnTo>
                    <a:lnTo>
                      <a:pt x="1" y="693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5" y="1001"/>
                    </a:lnTo>
                    <a:lnTo>
                      <a:pt x="251" y="1058"/>
                    </a:lnTo>
                    <a:lnTo>
                      <a:pt x="347" y="1116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1001"/>
                    </a:lnTo>
                    <a:lnTo>
                      <a:pt x="1058" y="904"/>
                    </a:lnTo>
                    <a:lnTo>
                      <a:pt x="1097" y="808"/>
                    </a:lnTo>
                    <a:lnTo>
                      <a:pt x="1135" y="693"/>
                    </a:lnTo>
                    <a:lnTo>
                      <a:pt x="1154" y="578"/>
                    </a:lnTo>
                    <a:lnTo>
                      <a:pt x="1135" y="482"/>
                    </a:lnTo>
                    <a:lnTo>
                      <a:pt x="1097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59"/>
                    </a:lnTo>
                    <a:lnTo>
                      <a:pt x="674" y="2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 rot="5400000" flipH="1">
                <a:off x="8508104" y="670177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7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5"/>
                    </a:lnTo>
                    <a:lnTo>
                      <a:pt x="885" y="1057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4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 rot="5400000" flipH="1">
                <a:off x="8595915" y="581731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3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20" y="462"/>
                    </a:lnTo>
                    <a:lnTo>
                      <a:pt x="0" y="577"/>
                    </a:lnTo>
                    <a:lnTo>
                      <a:pt x="20" y="693"/>
                    </a:lnTo>
                    <a:lnTo>
                      <a:pt x="39" y="789"/>
                    </a:lnTo>
                    <a:lnTo>
                      <a:pt x="96" y="904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5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8" y="1115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3"/>
                    </a:lnTo>
                    <a:lnTo>
                      <a:pt x="885" y="97"/>
                    </a:lnTo>
                    <a:lnTo>
                      <a:pt x="788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 rot="5400000" flipH="1">
                <a:off x="8430665" y="592159"/>
                <a:ext cx="25066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7" y="0"/>
                    </a:moveTo>
                    <a:lnTo>
                      <a:pt x="462" y="19"/>
                    </a:lnTo>
                    <a:lnTo>
                      <a:pt x="347" y="58"/>
                    </a:lnTo>
                    <a:lnTo>
                      <a:pt x="251" y="96"/>
                    </a:lnTo>
                    <a:lnTo>
                      <a:pt x="154" y="173"/>
                    </a:lnTo>
                    <a:lnTo>
                      <a:pt x="97" y="269"/>
                    </a:lnTo>
                    <a:lnTo>
                      <a:pt x="39" y="365"/>
                    </a:lnTo>
                    <a:lnTo>
                      <a:pt x="1" y="481"/>
                    </a:lnTo>
                    <a:lnTo>
                      <a:pt x="1" y="577"/>
                    </a:lnTo>
                    <a:lnTo>
                      <a:pt x="1" y="692"/>
                    </a:lnTo>
                    <a:lnTo>
                      <a:pt x="39" y="808"/>
                    </a:lnTo>
                    <a:lnTo>
                      <a:pt x="97" y="904"/>
                    </a:lnTo>
                    <a:lnTo>
                      <a:pt x="154" y="1000"/>
                    </a:lnTo>
                    <a:lnTo>
                      <a:pt x="251" y="1058"/>
                    </a:lnTo>
                    <a:lnTo>
                      <a:pt x="347" y="1115"/>
                    </a:lnTo>
                    <a:lnTo>
                      <a:pt x="462" y="1154"/>
                    </a:lnTo>
                    <a:lnTo>
                      <a:pt x="674" y="1154"/>
                    </a:lnTo>
                    <a:lnTo>
                      <a:pt x="789" y="1115"/>
                    </a:lnTo>
                    <a:lnTo>
                      <a:pt x="885" y="1058"/>
                    </a:lnTo>
                    <a:lnTo>
                      <a:pt x="981" y="1000"/>
                    </a:lnTo>
                    <a:lnTo>
                      <a:pt x="1058" y="904"/>
                    </a:lnTo>
                    <a:lnTo>
                      <a:pt x="1096" y="808"/>
                    </a:lnTo>
                    <a:lnTo>
                      <a:pt x="1135" y="692"/>
                    </a:lnTo>
                    <a:lnTo>
                      <a:pt x="1154" y="577"/>
                    </a:lnTo>
                    <a:lnTo>
                      <a:pt x="1135" y="481"/>
                    </a:lnTo>
                    <a:lnTo>
                      <a:pt x="1096" y="365"/>
                    </a:lnTo>
                    <a:lnTo>
                      <a:pt x="1058" y="269"/>
                    </a:lnTo>
                    <a:lnTo>
                      <a:pt x="981" y="173"/>
                    </a:lnTo>
                    <a:lnTo>
                      <a:pt x="885" y="96"/>
                    </a:lnTo>
                    <a:lnTo>
                      <a:pt x="789" y="58"/>
                    </a:lnTo>
                    <a:lnTo>
                      <a:pt x="674" y="19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 rot="5400000" flipH="1">
                <a:off x="8518476" y="503712"/>
                <a:ext cx="25045" cy="2485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462" y="20"/>
                    </a:lnTo>
                    <a:lnTo>
                      <a:pt x="366" y="39"/>
                    </a:lnTo>
                    <a:lnTo>
                      <a:pt x="250" y="97"/>
                    </a:lnTo>
                    <a:lnTo>
                      <a:pt x="173" y="174"/>
                    </a:lnTo>
                    <a:lnTo>
                      <a:pt x="96" y="270"/>
                    </a:lnTo>
                    <a:lnTo>
                      <a:pt x="39" y="366"/>
                    </a:lnTo>
                    <a:lnTo>
                      <a:pt x="20" y="462"/>
                    </a:lnTo>
                    <a:lnTo>
                      <a:pt x="0" y="577"/>
                    </a:lnTo>
                    <a:lnTo>
                      <a:pt x="20" y="693"/>
                    </a:lnTo>
                    <a:lnTo>
                      <a:pt x="39" y="789"/>
                    </a:lnTo>
                    <a:lnTo>
                      <a:pt x="96" y="904"/>
                    </a:lnTo>
                    <a:lnTo>
                      <a:pt x="173" y="981"/>
                    </a:lnTo>
                    <a:lnTo>
                      <a:pt x="250" y="1058"/>
                    </a:lnTo>
                    <a:lnTo>
                      <a:pt x="366" y="1116"/>
                    </a:lnTo>
                    <a:lnTo>
                      <a:pt x="462" y="1135"/>
                    </a:lnTo>
                    <a:lnTo>
                      <a:pt x="577" y="1154"/>
                    </a:lnTo>
                    <a:lnTo>
                      <a:pt x="692" y="1135"/>
                    </a:lnTo>
                    <a:lnTo>
                      <a:pt x="789" y="1116"/>
                    </a:lnTo>
                    <a:lnTo>
                      <a:pt x="885" y="1058"/>
                    </a:lnTo>
                    <a:lnTo>
                      <a:pt x="981" y="981"/>
                    </a:lnTo>
                    <a:lnTo>
                      <a:pt x="1058" y="904"/>
                    </a:lnTo>
                    <a:lnTo>
                      <a:pt x="1115" y="789"/>
                    </a:lnTo>
                    <a:lnTo>
                      <a:pt x="1135" y="693"/>
                    </a:lnTo>
                    <a:lnTo>
                      <a:pt x="1154" y="577"/>
                    </a:lnTo>
                    <a:lnTo>
                      <a:pt x="1135" y="462"/>
                    </a:lnTo>
                    <a:lnTo>
                      <a:pt x="1115" y="366"/>
                    </a:lnTo>
                    <a:lnTo>
                      <a:pt x="1058" y="270"/>
                    </a:lnTo>
                    <a:lnTo>
                      <a:pt x="981" y="174"/>
                    </a:lnTo>
                    <a:lnTo>
                      <a:pt x="885" y="97"/>
                    </a:lnTo>
                    <a:lnTo>
                      <a:pt x="789" y="39"/>
                    </a:lnTo>
                    <a:lnTo>
                      <a:pt x="692" y="2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 rot="5400000" flipH="1">
                <a:off x="8539391" y="228939"/>
                <a:ext cx="297932" cy="295701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extrusionOk="0">
                    <a:moveTo>
                      <a:pt x="6864" y="1"/>
                    </a:moveTo>
                    <a:lnTo>
                      <a:pt x="1" y="6864"/>
                    </a:lnTo>
                    <a:lnTo>
                      <a:pt x="6864" y="13727"/>
                    </a:lnTo>
                    <a:lnTo>
                      <a:pt x="13727" y="6864"/>
                    </a:lnTo>
                    <a:lnTo>
                      <a:pt x="68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6"/>
          <p:cNvGrpSpPr/>
          <p:nvPr/>
        </p:nvGrpSpPr>
        <p:grpSpPr>
          <a:xfrm>
            <a:off x="225216" y="1296598"/>
            <a:ext cx="276638" cy="229911"/>
            <a:chOff x="3266679" y="4234561"/>
            <a:chExt cx="276638" cy="229911"/>
          </a:xfrm>
        </p:grpSpPr>
        <p:sp>
          <p:nvSpPr>
            <p:cNvPr id="435" name="Google Shape;435;p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225216" y="1634798"/>
            <a:ext cx="276638" cy="229911"/>
            <a:chOff x="3266679" y="4234561"/>
            <a:chExt cx="276638" cy="229911"/>
          </a:xfrm>
        </p:grpSpPr>
        <p:sp>
          <p:nvSpPr>
            <p:cNvPr id="445" name="Google Shape;445;p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"/>
          <p:cNvSpPr txBox="1">
            <a:spLocks noGrp="1"/>
          </p:cNvSpPr>
          <p:nvPr>
            <p:ph type="body" idx="1"/>
          </p:nvPr>
        </p:nvSpPr>
        <p:spPr>
          <a:xfrm>
            <a:off x="732580" y="1643775"/>
            <a:ext cx="41727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"/>
          <p:cNvSpPr/>
          <p:nvPr/>
        </p:nvSpPr>
        <p:spPr>
          <a:xfrm rot="-5400000">
            <a:off x="-994555" y="994618"/>
            <a:ext cx="2898988" cy="909629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7"/>
          <p:cNvGrpSpPr/>
          <p:nvPr/>
        </p:nvGrpSpPr>
        <p:grpSpPr>
          <a:xfrm rot="10800000" flipH="1">
            <a:off x="-15623" y="3634653"/>
            <a:ext cx="1457690" cy="2194639"/>
            <a:chOff x="1056052" y="3"/>
            <a:chExt cx="1457690" cy="2194639"/>
          </a:xfrm>
        </p:grpSpPr>
        <p:sp>
          <p:nvSpPr>
            <p:cNvPr id="460" name="Google Shape;460;p7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7"/>
          <p:cNvGrpSpPr/>
          <p:nvPr/>
        </p:nvGrpSpPr>
        <p:grpSpPr>
          <a:xfrm rot="5400000">
            <a:off x="7249179" y="683734"/>
            <a:ext cx="2578691" cy="1211207"/>
            <a:chOff x="-3921" y="-416630"/>
            <a:chExt cx="2578691" cy="1211207"/>
          </a:xfrm>
        </p:grpSpPr>
        <p:sp>
          <p:nvSpPr>
            <p:cNvPr id="493" name="Google Shape;493;p7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7"/>
          <p:cNvGrpSpPr/>
          <p:nvPr/>
        </p:nvGrpSpPr>
        <p:grpSpPr>
          <a:xfrm>
            <a:off x="187087" y="-13084"/>
            <a:ext cx="1052283" cy="1322192"/>
            <a:chOff x="3515716" y="5634203"/>
            <a:chExt cx="1052283" cy="1322192"/>
          </a:xfrm>
        </p:grpSpPr>
        <p:sp>
          <p:nvSpPr>
            <p:cNvPr id="513" name="Google Shape;513;p7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7"/>
          <p:cNvGrpSpPr/>
          <p:nvPr/>
        </p:nvGrpSpPr>
        <p:grpSpPr>
          <a:xfrm>
            <a:off x="8170282" y="2429348"/>
            <a:ext cx="520982" cy="623354"/>
            <a:chOff x="8430770" y="227823"/>
            <a:chExt cx="520982" cy="623354"/>
          </a:xfrm>
        </p:grpSpPr>
        <p:sp>
          <p:nvSpPr>
            <p:cNvPr id="528" name="Google Shape;528;p7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7"/>
          <p:cNvGrpSpPr/>
          <p:nvPr/>
        </p:nvGrpSpPr>
        <p:grpSpPr>
          <a:xfrm>
            <a:off x="4433679" y="135848"/>
            <a:ext cx="276638" cy="229911"/>
            <a:chOff x="3266679" y="4234561"/>
            <a:chExt cx="276638" cy="229911"/>
          </a:xfrm>
        </p:grpSpPr>
        <p:sp>
          <p:nvSpPr>
            <p:cNvPr id="542" name="Google Shape;542;p7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"/>
          <p:cNvSpPr txBox="1">
            <a:spLocks noGrp="1"/>
          </p:cNvSpPr>
          <p:nvPr>
            <p:ph type="title"/>
          </p:nvPr>
        </p:nvSpPr>
        <p:spPr>
          <a:xfrm>
            <a:off x="1280250" y="1506000"/>
            <a:ext cx="6583500" cy="21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3" name="Google Shape;553;p8"/>
          <p:cNvSpPr/>
          <p:nvPr/>
        </p:nvSpPr>
        <p:spPr>
          <a:xfrm flipH="1">
            <a:off x="-11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8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8"/>
          <p:cNvGrpSpPr/>
          <p:nvPr/>
        </p:nvGrpSpPr>
        <p:grpSpPr>
          <a:xfrm rot="10800000" flipH="1">
            <a:off x="-15623" y="2948853"/>
            <a:ext cx="1457690" cy="2194639"/>
            <a:chOff x="1056052" y="3"/>
            <a:chExt cx="1457690" cy="2194639"/>
          </a:xfrm>
        </p:grpSpPr>
        <p:sp>
          <p:nvSpPr>
            <p:cNvPr id="556" name="Google Shape;556;p8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8"/>
          <p:cNvGrpSpPr/>
          <p:nvPr/>
        </p:nvGrpSpPr>
        <p:grpSpPr>
          <a:xfrm>
            <a:off x="6565429" y="-9616"/>
            <a:ext cx="2578691" cy="1211207"/>
            <a:chOff x="-3921" y="-416630"/>
            <a:chExt cx="2578691" cy="1211207"/>
          </a:xfrm>
        </p:grpSpPr>
        <p:sp>
          <p:nvSpPr>
            <p:cNvPr id="589" name="Google Shape;589;p8"/>
            <p:cNvSpPr/>
            <p:nvPr/>
          </p:nvSpPr>
          <p:spPr>
            <a:xfrm rot="5400000" flipH="1">
              <a:off x="131260" y="-154586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 rot="5400000" flipH="1">
              <a:off x="131467" y="-154164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 rot="5400000" flipH="1">
              <a:off x="131261" y="-154377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 rot="5400000" flipH="1">
              <a:off x="131262" y="-149614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 rot="5400000" flipH="1">
              <a:off x="131467" y="-154373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 rot="5400000" flipH="1">
              <a:off x="131249" y="158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 rot="5400000" flipH="1">
              <a:off x="131465" y="717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 rot="5400000" flipH="1">
              <a:off x="131046" y="-9577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 rot="5400000" flipH="1">
              <a:off x="131250" y="-3987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 rot="5400000" flipH="1">
              <a:off x="272402" y="-413834"/>
              <a:ext cx="807333" cy="801740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 rot="5400000" flipH="1">
              <a:off x="537316" y="-150868"/>
              <a:ext cx="277488" cy="275820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 rot="5400000" flipH="1">
              <a:off x="1074136" y="-413823"/>
              <a:ext cx="807333" cy="801719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5400000" flipH="1">
              <a:off x="1474565" y="-9961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5400000" flipH="1">
              <a:off x="673046" y="-10166"/>
              <a:ext cx="807767" cy="801719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5400000" flipH="1">
              <a:off x="898980" y="-19134"/>
              <a:ext cx="355899" cy="801719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5400000" flipH="1">
              <a:off x="474116" y="191754"/>
              <a:ext cx="403905" cy="801740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5400000" flipH="1">
              <a:off x="1676713" y="-615540"/>
              <a:ext cx="403471" cy="801310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5400000" flipH="1">
              <a:off x="2352665" y="-490189"/>
              <a:ext cx="148532" cy="29568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5400000" flipH="1">
              <a:off x="875194" y="-615745"/>
              <a:ext cx="403471" cy="801719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"/>
          <p:cNvSpPr txBox="1">
            <a:spLocks noGrp="1"/>
          </p:cNvSpPr>
          <p:nvPr>
            <p:ph type="title"/>
          </p:nvPr>
        </p:nvSpPr>
        <p:spPr>
          <a:xfrm>
            <a:off x="1540200" y="2650039"/>
            <a:ext cx="60636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"/>
          <p:cNvSpPr txBox="1">
            <a:spLocks noGrp="1"/>
          </p:cNvSpPr>
          <p:nvPr>
            <p:ph type="subTitle" idx="1"/>
          </p:nvPr>
        </p:nvSpPr>
        <p:spPr>
          <a:xfrm>
            <a:off x="1540200" y="3345904"/>
            <a:ext cx="6063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9"/>
          <p:cNvSpPr/>
          <p:nvPr/>
        </p:nvSpPr>
        <p:spPr>
          <a:xfrm flipH="1">
            <a:off x="-11" y="2"/>
            <a:ext cx="3791022" cy="1189527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"/>
          <p:cNvSpPr/>
          <p:nvPr/>
        </p:nvSpPr>
        <p:spPr>
          <a:xfrm rot="10800000" flipH="1">
            <a:off x="5665488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9"/>
          <p:cNvGrpSpPr/>
          <p:nvPr/>
        </p:nvGrpSpPr>
        <p:grpSpPr>
          <a:xfrm flipH="1">
            <a:off x="7701927" y="3"/>
            <a:ext cx="1457690" cy="1490836"/>
            <a:chOff x="-15623" y="3787053"/>
            <a:chExt cx="1457690" cy="1490836"/>
          </a:xfrm>
        </p:grpSpPr>
        <p:sp>
          <p:nvSpPr>
            <p:cNvPr id="614" name="Google Shape;614;p9"/>
            <p:cNvSpPr/>
            <p:nvPr/>
          </p:nvSpPr>
          <p:spPr>
            <a:xfrm rot="10800000">
              <a:off x="1420893" y="503221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 rot="10800000">
              <a:off x="1346188" y="510693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 rot="10800000">
              <a:off x="1271465" y="518164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 rot="10800000">
              <a:off x="1196394" y="5256715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 rot="10800000">
              <a:off x="1354988" y="496631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 rot="10800000">
              <a:off x="1280283" y="5041033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 rot="10800000">
              <a:off x="1205560" y="511573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 rot="10800000">
              <a:off x="1130488" y="5190810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 rot="10800000">
              <a:off x="1289083" y="4900404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 rot="10800000">
              <a:off x="1214378" y="4975128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 rot="10800000">
              <a:off x="1223177" y="4834499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 rot="10800000">
              <a:off x="1148472" y="490922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 rot="10800000">
              <a:off x="300503" y="3807146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 rot="10800000">
              <a:off x="253278" y="3854370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 rot="10800000">
              <a:off x="324115" y="3787053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 rot="10800000">
              <a:off x="276890" y="3830758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 rot="10800000">
              <a:off x="394952" y="3856479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 rot="10800000">
              <a:off x="347727" y="3808906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 rot="10800000">
              <a:off x="371339" y="3832866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 rot="10800000">
              <a:off x="915503" y="4927885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 rot="10800000">
              <a:off x="-15623" y="4024588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 rot="10800000">
              <a:off x="208162" y="4248391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 rot="10800000">
              <a:off x="325178" y="4365755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 rot="10800000">
              <a:off x="508448" y="4365755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 rot="10800000">
              <a:off x="-15623" y="4365755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9"/>
          <p:cNvGrpSpPr/>
          <p:nvPr/>
        </p:nvGrpSpPr>
        <p:grpSpPr>
          <a:xfrm rot="10800000" flipH="1">
            <a:off x="-15623" y="2948853"/>
            <a:ext cx="1457690" cy="2194639"/>
            <a:chOff x="1056052" y="3"/>
            <a:chExt cx="1457690" cy="2194639"/>
          </a:xfrm>
        </p:grpSpPr>
        <p:sp>
          <p:nvSpPr>
            <p:cNvPr id="640" name="Google Shape;640;p9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9"/>
          <p:cNvGrpSpPr/>
          <p:nvPr/>
        </p:nvGrpSpPr>
        <p:grpSpPr>
          <a:xfrm>
            <a:off x="187087" y="1524241"/>
            <a:ext cx="1052283" cy="1322192"/>
            <a:chOff x="3515716" y="5634203"/>
            <a:chExt cx="1052283" cy="1322192"/>
          </a:xfrm>
        </p:grpSpPr>
        <p:sp>
          <p:nvSpPr>
            <p:cNvPr id="673" name="Google Shape;673;p9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9"/>
          <p:cNvGrpSpPr/>
          <p:nvPr/>
        </p:nvGrpSpPr>
        <p:grpSpPr>
          <a:xfrm>
            <a:off x="8547132" y="1313023"/>
            <a:ext cx="520982" cy="623354"/>
            <a:chOff x="8430770" y="227823"/>
            <a:chExt cx="520982" cy="623354"/>
          </a:xfrm>
        </p:grpSpPr>
        <p:sp>
          <p:nvSpPr>
            <p:cNvPr id="688" name="Google Shape;688;p9"/>
            <p:cNvSpPr/>
            <p:nvPr/>
          </p:nvSpPr>
          <p:spPr>
            <a:xfrm rot="5400000" flipH="1">
              <a:off x="8662981" y="82621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 rot="5400000" flipH="1">
              <a:off x="8750792" y="737768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 rot="5400000" flipH="1">
              <a:off x="8838570" y="64931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 rot="5400000" flipH="1">
              <a:off x="8926779" y="560441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 rot="5400000" flipH="1">
              <a:off x="8585543" y="74819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 rot="5400000" flipH="1">
              <a:off x="8673353" y="65975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 rot="5400000" flipH="1">
              <a:off x="8761131" y="571292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 rot="5400000" flipH="1">
              <a:off x="8849341" y="482423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rot="5400000" flipH="1">
              <a:off x="8508104" y="670177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rot="5400000" flipH="1">
              <a:off x="8595915" y="581731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rot="5400000" flipH="1">
              <a:off x="8430665" y="592159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rot="5400000" flipH="1">
              <a:off x="8518476" y="50371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rot="5400000" flipH="1">
              <a:off x="8539391" y="228939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"/>
          <p:cNvSpPr/>
          <p:nvPr/>
        </p:nvSpPr>
        <p:spPr>
          <a:xfrm rot="10800000">
            <a:off x="113" y="4054385"/>
            <a:ext cx="3478587" cy="1091492"/>
          </a:xfrm>
          <a:custGeom>
            <a:avLst/>
            <a:gdLst/>
            <a:ahLst/>
            <a:cxnLst/>
            <a:rect l="l" t="t" r="r" b="b"/>
            <a:pathLst>
              <a:path w="98950" h="31048" extrusionOk="0">
                <a:moveTo>
                  <a:pt x="0" y="0"/>
                </a:moveTo>
                <a:lnTo>
                  <a:pt x="654" y="884"/>
                </a:lnTo>
                <a:lnTo>
                  <a:pt x="1307" y="1749"/>
                </a:lnTo>
                <a:lnTo>
                  <a:pt x="1999" y="2634"/>
                </a:lnTo>
                <a:lnTo>
                  <a:pt x="2730" y="3518"/>
                </a:lnTo>
                <a:lnTo>
                  <a:pt x="3480" y="4383"/>
                </a:lnTo>
                <a:lnTo>
                  <a:pt x="4249" y="5268"/>
                </a:lnTo>
                <a:lnTo>
                  <a:pt x="5056" y="6152"/>
                </a:lnTo>
                <a:lnTo>
                  <a:pt x="5902" y="7017"/>
                </a:lnTo>
                <a:lnTo>
                  <a:pt x="6786" y="7882"/>
                </a:lnTo>
                <a:lnTo>
                  <a:pt x="7690" y="8747"/>
                </a:lnTo>
                <a:lnTo>
                  <a:pt x="8613" y="9612"/>
                </a:lnTo>
                <a:lnTo>
                  <a:pt x="9593" y="10458"/>
                </a:lnTo>
                <a:lnTo>
                  <a:pt x="10593" y="11323"/>
                </a:lnTo>
                <a:lnTo>
                  <a:pt x="11631" y="12150"/>
                </a:lnTo>
                <a:lnTo>
                  <a:pt x="12708" y="12996"/>
                </a:lnTo>
                <a:lnTo>
                  <a:pt x="13823" y="13823"/>
                </a:lnTo>
                <a:lnTo>
                  <a:pt x="14976" y="14649"/>
                </a:lnTo>
                <a:lnTo>
                  <a:pt x="16149" y="15457"/>
                </a:lnTo>
                <a:lnTo>
                  <a:pt x="17379" y="16245"/>
                </a:lnTo>
                <a:lnTo>
                  <a:pt x="18629" y="17033"/>
                </a:lnTo>
                <a:lnTo>
                  <a:pt x="19936" y="17821"/>
                </a:lnTo>
                <a:lnTo>
                  <a:pt x="21263" y="18590"/>
                </a:lnTo>
                <a:lnTo>
                  <a:pt x="22647" y="19340"/>
                </a:lnTo>
                <a:lnTo>
                  <a:pt x="24069" y="20071"/>
                </a:lnTo>
                <a:lnTo>
                  <a:pt x="25511" y="20801"/>
                </a:lnTo>
                <a:lnTo>
                  <a:pt x="27011" y="21513"/>
                </a:lnTo>
                <a:lnTo>
                  <a:pt x="28549" y="22205"/>
                </a:lnTo>
                <a:lnTo>
                  <a:pt x="30144" y="22877"/>
                </a:lnTo>
                <a:lnTo>
                  <a:pt x="31759" y="23550"/>
                </a:lnTo>
                <a:lnTo>
                  <a:pt x="33432" y="24185"/>
                </a:lnTo>
                <a:lnTo>
                  <a:pt x="35162" y="24819"/>
                </a:lnTo>
                <a:lnTo>
                  <a:pt x="36911" y="25415"/>
                </a:lnTo>
                <a:lnTo>
                  <a:pt x="38719" y="26011"/>
                </a:lnTo>
                <a:lnTo>
                  <a:pt x="40603" y="26569"/>
                </a:lnTo>
                <a:lnTo>
                  <a:pt x="42544" y="27107"/>
                </a:lnTo>
                <a:lnTo>
                  <a:pt x="44563" y="27645"/>
                </a:lnTo>
                <a:lnTo>
                  <a:pt x="46620" y="28126"/>
                </a:lnTo>
                <a:lnTo>
                  <a:pt x="48715" y="28587"/>
                </a:lnTo>
                <a:lnTo>
                  <a:pt x="50869" y="29029"/>
                </a:lnTo>
                <a:lnTo>
                  <a:pt x="53060" y="29433"/>
                </a:lnTo>
                <a:lnTo>
                  <a:pt x="55309" y="29779"/>
                </a:lnTo>
                <a:lnTo>
                  <a:pt x="57578" y="30106"/>
                </a:lnTo>
                <a:lnTo>
                  <a:pt x="58712" y="30241"/>
                </a:lnTo>
                <a:lnTo>
                  <a:pt x="59866" y="30375"/>
                </a:lnTo>
                <a:lnTo>
                  <a:pt x="61019" y="30510"/>
                </a:lnTo>
                <a:lnTo>
                  <a:pt x="62192" y="30625"/>
                </a:lnTo>
                <a:lnTo>
                  <a:pt x="63365" y="30721"/>
                </a:lnTo>
                <a:lnTo>
                  <a:pt x="64537" y="30798"/>
                </a:lnTo>
                <a:lnTo>
                  <a:pt x="65710" y="30875"/>
                </a:lnTo>
                <a:lnTo>
                  <a:pt x="66883" y="30933"/>
                </a:lnTo>
                <a:lnTo>
                  <a:pt x="68075" y="30990"/>
                </a:lnTo>
                <a:lnTo>
                  <a:pt x="69267" y="31029"/>
                </a:lnTo>
                <a:lnTo>
                  <a:pt x="70439" y="31048"/>
                </a:lnTo>
                <a:lnTo>
                  <a:pt x="71631" y="31048"/>
                </a:lnTo>
                <a:lnTo>
                  <a:pt x="73400" y="31029"/>
                </a:lnTo>
                <a:lnTo>
                  <a:pt x="75169" y="30990"/>
                </a:lnTo>
                <a:lnTo>
                  <a:pt x="76937" y="30913"/>
                </a:lnTo>
                <a:lnTo>
                  <a:pt x="78687" y="30779"/>
                </a:lnTo>
                <a:lnTo>
                  <a:pt x="80436" y="30625"/>
                </a:lnTo>
                <a:lnTo>
                  <a:pt x="82186" y="30452"/>
                </a:lnTo>
                <a:lnTo>
                  <a:pt x="83935" y="30221"/>
                </a:lnTo>
                <a:lnTo>
                  <a:pt x="85665" y="29952"/>
                </a:lnTo>
                <a:lnTo>
                  <a:pt x="87376" y="29645"/>
                </a:lnTo>
                <a:lnTo>
                  <a:pt x="89087" y="29299"/>
                </a:lnTo>
                <a:lnTo>
                  <a:pt x="90779" y="28914"/>
                </a:lnTo>
                <a:lnTo>
                  <a:pt x="91606" y="28703"/>
                </a:lnTo>
                <a:lnTo>
                  <a:pt x="92452" y="28472"/>
                </a:lnTo>
                <a:lnTo>
                  <a:pt x="93278" y="28241"/>
                </a:lnTo>
                <a:lnTo>
                  <a:pt x="94105" y="28010"/>
                </a:lnTo>
                <a:lnTo>
                  <a:pt x="94932" y="27741"/>
                </a:lnTo>
                <a:lnTo>
                  <a:pt x="95739" y="27491"/>
                </a:lnTo>
                <a:lnTo>
                  <a:pt x="96547" y="27203"/>
                </a:lnTo>
                <a:lnTo>
                  <a:pt x="97354" y="26915"/>
                </a:lnTo>
                <a:lnTo>
                  <a:pt x="98142" y="26607"/>
                </a:lnTo>
                <a:lnTo>
                  <a:pt x="98950" y="26299"/>
                </a:lnTo>
                <a:lnTo>
                  <a:pt x="9895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0"/>
          <p:cNvSpPr txBox="1">
            <a:spLocks noGrp="1"/>
          </p:cNvSpPr>
          <p:nvPr>
            <p:ph type="title"/>
          </p:nvPr>
        </p:nvSpPr>
        <p:spPr>
          <a:xfrm>
            <a:off x="713225" y="456796"/>
            <a:ext cx="3684900" cy="190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4" name="Google Shape;704;p10"/>
          <p:cNvGrpSpPr/>
          <p:nvPr/>
        </p:nvGrpSpPr>
        <p:grpSpPr>
          <a:xfrm flipH="1">
            <a:off x="7701927" y="3"/>
            <a:ext cx="1457690" cy="2194639"/>
            <a:chOff x="1056052" y="3"/>
            <a:chExt cx="1457690" cy="2194639"/>
          </a:xfrm>
        </p:grpSpPr>
        <p:sp>
          <p:nvSpPr>
            <p:cNvPr id="705" name="Google Shape;705;p10"/>
            <p:cNvSpPr/>
            <p:nvPr/>
          </p:nvSpPr>
          <p:spPr>
            <a:xfrm flipH="1">
              <a:off x="2492568" y="92832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0"/>
            <p:cNvSpPr/>
            <p:nvPr/>
          </p:nvSpPr>
          <p:spPr>
            <a:xfrm flipH="1">
              <a:off x="2417863" y="853601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0"/>
            <p:cNvSpPr/>
            <p:nvPr/>
          </p:nvSpPr>
          <p:spPr>
            <a:xfrm flipH="1">
              <a:off x="2343140" y="778878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0"/>
            <p:cNvSpPr/>
            <p:nvPr/>
          </p:nvSpPr>
          <p:spPr>
            <a:xfrm flipH="1">
              <a:off x="2268069" y="703806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0"/>
            <p:cNvSpPr/>
            <p:nvPr/>
          </p:nvSpPr>
          <p:spPr>
            <a:xfrm flipH="1">
              <a:off x="2426663" y="994230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0"/>
            <p:cNvSpPr/>
            <p:nvPr/>
          </p:nvSpPr>
          <p:spPr>
            <a:xfrm flipH="1">
              <a:off x="2351958" y="91950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 flipH="1">
              <a:off x="2277235" y="844783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 flipH="1">
              <a:off x="2202163" y="769712"/>
              <a:ext cx="21174" cy="2117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 flipH="1">
              <a:off x="2360758" y="1060135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flipH="1">
              <a:off x="2286053" y="985412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flipH="1">
              <a:off x="2294852" y="1126041"/>
              <a:ext cx="21174" cy="21156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flipH="1">
              <a:off x="2220147" y="1051317"/>
              <a:ext cx="21156" cy="21156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flipH="1">
              <a:off x="1301341" y="2050475"/>
              <a:ext cx="4950" cy="53238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flipH="1">
              <a:off x="1372178" y="1979290"/>
              <a:ext cx="4950" cy="195259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flipH="1">
              <a:off x="1324953" y="2026863"/>
              <a:ext cx="4950" cy="100462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flipH="1">
              <a:off x="1395790" y="1959198"/>
              <a:ext cx="5298" cy="235444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flipH="1">
              <a:off x="1348565" y="2002902"/>
              <a:ext cx="4950" cy="148035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flipH="1">
              <a:off x="1466627" y="2028623"/>
              <a:ext cx="5316" cy="965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flipH="1">
              <a:off x="1490606" y="2052235"/>
              <a:ext cx="4950" cy="49369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flipH="1">
              <a:off x="1419402" y="1981398"/>
              <a:ext cx="5316" cy="191391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flipH="1">
              <a:off x="1443014" y="2005011"/>
              <a:ext cx="5316" cy="143818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flipH="1">
              <a:off x="1987178" y="802142"/>
              <a:ext cx="251669" cy="251669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flipH="1">
              <a:off x="1056052" y="1274754"/>
              <a:ext cx="681969" cy="682354"/>
            </a:xfrm>
            <a:custGeom>
              <a:avLst/>
              <a:gdLst/>
              <a:ahLst/>
              <a:cxnLst/>
              <a:rect l="l" t="t" r="r" b="b"/>
              <a:pathLst>
                <a:path w="37200" h="37221" extrusionOk="0">
                  <a:moveTo>
                    <a:pt x="18610" y="1"/>
                  </a:moveTo>
                  <a:lnTo>
                    <a:pt x="0" y="18611"/>
                  </a:lnTo>
                  <a:lnTo>
                    <a:pt x="18610" y="37220"/>
                  </a:lnTo>
                  <a:lnTo>
                    <a:pt x="37200" y="18611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flipH="1">
              <a:off x="1279837" y="1498557"/>
              <a:ext cx="234399" cy="234748"/>
            </a:xfrm>
            <a:custGeom>
              <a:avLst/>
              <a:gdLst/>
              <a:ahLst/>
              <a:cxnLst/>
              <a:rect l="l" t="t" r="r" b="b"/>
              <a:pathLst>
                <a:path w="12786" h="12805" extrusionOk="0">
                  <a:moveTo>
                    <a:pt x="6403" y="1"/>
                  </a:moveTo>
                  <a:lnTo>
                    <a:pt x="1" y="6403"/>
                  </a:lnTo>
                  <a:lnTo>
                    <a:pt x="6403" y="12804"/>
                  </a:lnTo>
                  <a:lnTo>
                    <a:pt x="12785" y="6403"/>
                  </a:lnTo>
                  <a:lnTo>
                    <a:pt x="6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flipH="1">
              <a:off x="1056052" y="592436"/>
              <a:ext cx="681969" cy="682336"/>
            </a:xfrm>
            <a:custGeom>
              <a:avLst/>
              <a:gdLst/>
              <a:ahLst/>
              <a:cxnLst/>
              <a:rect l="l" t="t" r="r" b="b"/>
              <a:pathLst>
                <a:path w="37200" h="37220" extrusionOk="0">
                  <a:moveTo>
                    <a:pt x="18610" y="1"/>
                  </a:moveTo>
                  <a:lnTo>
                    <a:pt x="0" y="18610"/>
                  </a:lnTo>
                  <a:lnTo>
                    <a:pt x="18610" y="37220"/>
                  </a:lnTo>
                  <a:lnTo>
                    <a:pt x="37200" y="18610"/>
                  </a:lnTo>
                  <a:lnTo>
                    <a:pt x="186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flipH="1">
              <a:off x="1396853" y="251635"/>
              <a:ext cx="682336" cy="681987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flipH="1">
              <a:off x="1396853" y="933604"/>
              <a:ext cx="682336" cy="682336"/>
            </a:xfrm>
            <a:custGeom>
              <a:avLst/>
              <a:gdLst/>
              <a:ahLst/>
              <a:cxnLst/>
              <a:rect l="l" t="t" r="r" b="b"/>
              <a:pathLst>
                <a:path w="37220" h="37220" extrusionOk="0">
                  <a:moveTo>
                    <a:pt x="18610" y="0"/>
                  </a:moveTo>
                  <a:lnTo>
                    <a:pt x="1" y="18610"/>
                  </a:lnTo>
                  <a:lnTo>
                    <a:pt x="18610" y="37220"/>
                  </a:lnTo>
                  <a:lnTo>
                    <a:pt x="37220" y="18610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flipH="1">
              <a:off x="1580123" y="933604"/>
              <a:ext cx="300635" cy="682336"/>
            </a:xfrm>
            <a:custGeom>
              <a:avLst/>
              <a:gdLst/>
              <a:ahLst/>
              <a:cxnLst/>
              <a:rect l="l" t="t" r="r" b="b"/>
              <a:pathLst>
                <a:path w="16399" h="37220" extrusionOk="0">
                  <a:moveTo>
                    <a:pt x="7786" y="0"/>
                  </a:moveTo>
                  <a:lnTo>
                    <a:pt x="7709" y="77"/>
                  </a:lnTo>
                  <a:lnTo>
                    <a:pt x="7267" y="539"/>
                  </a:lnTo>
                  <a:lnTo>
                    <a:pt x="6825" y="1000"/>
                  </a:lnTo>
                  <a:lnTo>
                    <a:pt x="6402" y="1481"/>
                  </a:lnTo>
                  <a:lnTo>
                    <a:pt x="5998" y="1961"/>
                  </a:lnTo>
                  <a:lnTo>
                    <a:pt x="5595" y="2461"/>
                  </a:lnTo>
                  <a:lnTo>
                    <a:pt x="5210" y="2961"/>
                  </a:lnTo>
                  <a:lnTo>
                    <a:pt x="4845" y="3461"/>
                  </a:lnTo>
                  <a:lnTo>
                    <a:pt x="4499" y="3980"/>
                  </a:lnTo>
                  <a:lnTo>
                    <a:pt x="4153" y="4499"/>
                  </a:lnTo>
                  <a:lnTo>
                    <a:pt x="3826" y="5018"/>
                  </a:lnTo>
                  <a:lnTo>
                    <a:pt x="3499" y="5556"/>
                  </a:lnTo>
                  <a:lnTo>
                    <a:pt x="3211" y="6095"/>
                  </a:lnTo>
                  <a:lnTo>
                    <a:pt x="2922" y="6633"/>
                  </a:lnTo>
                  <a:lnTo>
                    <a:pt x="2653" y="7171"/>
                  </a:lnTo>
                  <a:lnTo>
                    <a:pt x="2384" y="7729"/>
                  </a:lnTo>
                  <a:lnTo>
                    <a:pt x="2134" y="8286"/>
                  </a:lnTo>
                  <a:lnTo>
                    <a:pt x="1903" y="8844"/>
                  </a:lnTo>
                  <a:lnTo>
                    <a:pt x="1692" y="9421"/>
                  </a:lnTo>
                  <a:lnTo>
                    <a:pt x="1480" y="9978"/>
                  </a:lnTo>
                  <a:lnTo>
                    <a:pt x="1288" y="10555"/>
                  </a:lnTo>
                  <a:lnTo>
                    <a:pt x="1115" y="11132"/>
                  </a:lnTo>
                  <a:lnTo>
                    <a:pt x="942" y="11708"/>
                  </a:lnTo>
                  <a:lnTo>
                    <a:pt x="788" y="12285"/>
                  </a:lnTo>
                  <a:lnTo>
                    <a:pt x="654" y="12881"/>
                  </a:lnTo>
                  <a:lnTo>
                    <a:pt x="519" y="13458"/>
                  </a:lnTo>
                  <a:lnTo>
                    <a:pt x="404" y="14054"/>
                  </a:lnTo>
                  <a:lnTo>
                    <a:pt x="308" y="14650"/>
                  </a:lnTo>
                  <a:lnTo>
                    <a:pt x="231" y="15246"/>
                  </a:lnTo>
                  <a:lnTo>
                    <a:pt x="154" y="15842"/>
                  </a:lnTo>
                  <a:lnTo>
                    <a:pt x="96" y="16438"/>
                  </a:lnTo>
                  <a:lnTo>
                    <a:pt x="58" y="17034"/>
                  </a:lnTo>
                  <a:lnTo>
                    <a:pt x="19" y="17630"/>
                  </a:lnTo>
                  <a:lnTo>
                    <a:pt x="0" y="18226"/>
                  </a:lnTo>
                  <a:lnTo>
                    <a:pt x="0" y="18821"/>
                  </a:lnTo>
                  <a:lnTo>
                    <a:pt x="19" y="19417"/>
                  </a:lnTo>
                  <a:lnTo>
                    <a:pt x="39" y="20013"/>
                  </a:lnTo>
                  <a:lnTo>
                    <a:pt x="77" y="20609"/>
                  </a:lnTo>
                  <a:lnTo>
                    <a:pt x="135" y="21205"/>
                  </a:lnTo>
                  <a:lnTo>
                    <a:pt x="192" y="21801"/>
                  </a:lnTo>
                  <a:lnTo>
                    <a:pt x="269" y="22397"/>
                  </a:lnTo>
                  <a:lnTo>
                    <a:pt x="365" y="22993"/>
                  </a:lnTo>
                  <a:lnTo>
                    <a:pt x="462" y="23589"/>
                  </a:lnTo>
                  <a:lnTo>
                    <a:pt x="577" y="24166"/>
                  </a:lnTo>
                  <a:lnTo>
                    <a:pt x="711" y="24762"/>
                  </a:lnTo>
                  <a:lnTo>
                    <a:pt x="865" y="25339"/>
                  </a:lnTo>
                  <a:lnTo>
                    <a:pt x="1019" y="25915"/>
                  </a:lnTo>
                  <a:lnTo>
                    <a:pt x="1192" y="26492"/>
                  </a:lnTo>
                  <a:lnTo>
                    <a:pt x="1365" y="27069"/>
                  </a:lnTo>
                  <a:lnTo>
                    <a:pt x="1577" y="27646"/>
                  </a:lnTo>
                  <a:lnTo>
                    <a:pt x="1788" y="28203"/>
                  </a:lnTo>
                  <a:lnTo>
                    <a:pt x="2019" y="28780"/>
                  </a:lnTo>
                  <a:lnTo>
                    <a:pt x="2249" y="29337"/>
                  </a:lnTo>
                  <a:lnTo>
                    <a:pt x="2499" y="29895"/>
                  </a:lnTo>
                  <a:lnTo>
                    <a:pt x="2769" y="30433"/>
                  </a:lnTo>
                  <a:lnTo>
                    <a:pt x="3057" y="30991"/>
                  </a:lnTo>
                  <a:lnTo>
                    <a:pt x="3345" y="31529"/>
                  </a:lnTo>
                  <a:lnTo>
                    <a:pt x="3653" y="32048"/>
                  </a:lnTo>
                  <a:lnTo>
                    <a:pt x="3980" y="32586"/>
                  </a:lnTo>
                  <a:lnTo>
                    <a:pt x="4307" y="33105"/>
                  </a:lnTo>
                  <a:lnTo>
                    <a:pt x="4653" y="33625"/>
                  </a:lnTo>
                  <a:lnTo>
                    <a:pt x="5018" y="34124"/>
                  </a:lnTo>
                  <a:lnTo>
                    <a:pt x="5383" y="34643"/>
                  </a:lnTo>
                  <a:lnTo>
                    <a:pt x="5787" y="35124"/>
                  </a:lnTo>
                  <a:lnTo>
                    <a:pt x="6171" y="35624"/>
                  </a:lnTo>
                  <a:lnTo>
                    <a:pt x="7786" y="37220"/>
                  </a:lnTo>
                  <a:lnTo>
                    <a:pt x="16322" y="28684"/>
                  </a:lnTo>
                  <a:lnTo>
                    <a:pt x="15822" y="28145"/>
                  </a:lnTo>
                  <a:lnTo>
                    <a:pt x="15361" y="27607"/>
                  </a:lnTo>
                  <a:lnTo>
                    <a:pt x="14919" y="27030"/>
                  </a:lnTo>
                  <a:lnTo>
                    <a:pt x="14515" y="26454"/>
                  </a:lnTo>
                  <a:lnTo>
                    <a:pt x="14150" y="25858"/>
                  </a:lnTo>
                  <a:lnTo>
                    <a:pt x="13804" y="25262"/>
                  </a:lnTo>
                  <a:lnTo>
                    <a:pt x="13496" y="24627"/>
                  </a:lnTo>
                  <a:lnTo>
                    <a:pt x="13227" y="23993"/>
                  </a:lnTo>
                  <a:lnTo>
                    <a:pt x="12977" y="23359"/>
                  </a:lnTo>
                  <a:lnTo>
                    <a:pt x="12765" y="22705"/>
                  </a:lnTo>
                  <a:lnTo>
                    <a:pt x="12592" y="22051"/>
                  </a:lnTo>
                  <a:lnTo>
                    <a:pt x="12439" y="21378"/>
                  </a:lnTo>
                  <a:lnTo>
                    <a:pt x="12323" y="20705"/>
                  </a:lnTo>
                  <a:lnTo>
                    <a:pt x="12246" y="20033"/>
                  </a:lnTo>
                  <a:lnTo>
                    <a:pt x="12208" y="19360"/>
                  </a:lnTo>
                  <a:lnTo>
                    <a:pt x="12189" y="18687"/>
                  </a:lnTo>
                  <a:lnTo>
                    <a:pt x="12208" y="18014"/>
                  </a:lnTo>
                  <a:lnTo>
                    <a:pt x="12246" y="17322"/>
                  </a:lnTo>
                  <a:lnTo>
                    <a:pt x="12323" y="16649"/>
                  </a:lnTo>
                  <a:lnTo>
                    <a:pt x="12439" y="15995"/>
                  </a:lnTo>
                  <a:lnTo>
                    <a:pt x="12592" y="15323"/>
                  </a:lnTo>
                  <a:lnTo>
                    <a:pt x="12765" y="14669"/>
                  </a:lnTo>
                  <a:lnTo>
                    <a:pt x="12977" y="14015"/>
                  </a:lnTo>
                  <a:lnTo>
                    <a:pt x="13227" y="13362"/>
                  </a:lnTo>
                  <a:lnTo>
                    <a:pt x="13496" y="12727"/>
                  </a:lnTo>
                  <a:lnTo>
                    <a:pt x="13804" y="12112"/>
                  </a:lnTo>
                  <a:lnTo>
                    <a:pt x="14150" y="11497"/>
                  </a:lnTo>
                  <a:lnTo>
                    <a:pt x="14515" y="10920"/>
                  </a:lnTo>
                  <a:lnTo>
                    <a:pt x="14919" y="10324"/>
                  </a:lnTo>
                  <a:lnTo>
                    <a:pt x="15361" y="9767"/>
                  </a:lnTo>
                  <a:lnTo>
                    <a:pt x="15822" y="9228"/>
                  </a:lnTo>
                  <a:lnTo>
                    <a:pt x="16322" y="8690"/>
                  </a:lnTo>
                  <a:lnTo>
                    <a:pt x="16399" y="8632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flipH="1">
              <a:off x="1738003" y="1274754"/>
              <a:ext cx="341186" cy="682354"/>
            </a:xfrm>
            <a:custGeom>
              <a:avLst/>
              <a:gdLst/>
              <a:ahLst/>
              <a:cxnLst/>
              <a:rect l="l" t="t" r="r" b="b"/>
              <a:pathLst>
                <a:path w="18611" h="37221" extrusionOk="0">
                  <a:moveTo>
                    <a:pt x="1" y="1"/>
                  </a:moveTo>
                  <a:lnTo>
                    <a:pt x="1" y="37220"/>
                  </a:lnTo>
                  <a:lnTo>
                    <a:pt x="18610" y="18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flipH="1">
              <a:off x="1056052" y="251635"/>
              <a:ext cx="340820" cy="681987"/>
            </a:xfrm>
            <a:custGeom>
              <a:avLst/>
              <a:gdLst/>
              <a:ahLst/>
              <a:cxnLst/>
              <a:rect l="l" t="t" r="r" b="b"/>
              <a:pathLst>
                <a:path w="18591" h="37201" extrusionOk="0">
                  <a:moveTo>
                    <a:pt x="18591" y="0"/>
                  </a:moveTo>
                  <a:lnTo>
                    <a:pt x="1" y="18591"/>
                  </a:lnTo>
                  <a:lnTo>
                    <a:pt x="18591" y="3720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flipH="1">
              <a:off x="1056052" y="3"/>
              <a:ext cx="125468" cy="251650"/>
            </a:xfrm>
            <a:custGeom>
              <a:avLst/>
              <a:gdLst/>
              <a:ahLst/>
              <a:cxnLst/>
              <a:rect l="l" t="t" r="r" b="b"/>
              <a:pathLst>
                <a:path w="6844" h="13727" extrusionOk="0">
                  <a:moveTo>
                    <a:pt x="6844" y="0"/>
                  </a:moveTo>
                  <a:lnTo>
                    <a:pt x="0" y="6863"/>
                  </a:lnTo>
                  <a:lnTo>
                    <a:pt x="6844" y="13726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flipH="1">
              <a:off x="1056052" y="933604"/>
              <a:ext cx="340820" cy="682336"/>
            </a:xfrm>
            <a:custGeom>
              <a:avLst/>
              <a:gdLst/>
              <a:ahLst/>
              <a:cxnLst/>
              <a:rect l="l" t="t" r="r" b="b"/>
              <a:pathLst>
                <a:path w="18591" h="37220" extrusionOk="0">
                  <a:moveTo>
                    <a:pt x="18591" y="0"/>
                  </a:moveTo>
                  <a:lnTo>
                    <a:pt x="1" y="18610"/>
                  </a:lnTo>
                  <a:lnTo>
                    <a:pt x="18591" y="37220"/>
                  </a:lnTo>
                  <a:lnTo>
                    <a:pt x="18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10"/>
          <p:cNvGrpSpPr/>
          <p:nvPr/>
        </p:nvGrpSpPr>
        <p:grpSpPr>
          <a:xfrm>
            <a:off x="279003" y="3710603"/>
            <a:ext cx="1052283" cy="1322192"/>
            <a:chOff x="3515716" y="5634203"/>
            <a:chExt cx="1052283" cy="1322192"/>
          </a:xfrm>
        </p:grpSpPr>
        <p:sp>
          <p:nvSpPr>
            <p:cNvPr id="738" name="Google Shape;738;p10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 rot="-5400000" flipH="1">
              <a:off x="4161446" y="59607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unak041993/traffic-violations-in-maryland-coun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30"/>
          <p:cNvSpPr txBox="1">
            <a:spLocks noGrp="1"/>
          </p:cNvSpPr>
          <p:nvPr>
            <p:ph type="ctrTitle"/>
          </p:nvPr>
        </p:nvSpPr>
        <p:spPr>
          <a:xfrm>
            <a:off x="2625175" y="1463600"/>
            <a:ext cx="5715000" cy="19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Traffickers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Maryland Traffic Risk Analysis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169" name="Google Shape;2169;p30"/>
          <p:cNvSpPr txBox="1">
            <a:spLocks noGrp="1"/>
          </p:cNvSpPr>
          <p:nvPr>
            <p:ph type="subTitle" idx="1"/>
          </p:nvPr>
        </p:nvSpPr>
        <p:spPr>
          <a:xfrm>
            <a:off x="2625175" y="3314200"/>
            <a:ext cx="5715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 Siddiqui, Hridyansh Gupta, Maher Thakkar, Manas M Bhat and Parika Rawat</a:t>
            </a:r>
            <a:endParaRPr/>
          </a:p>
        </p:txBody>
      </p:sp>
      <p:grpSp>
        <p:nvGrpSpPr>
          <p:cNvPr id="2170" name="Google Shape;2170;p30"/>
          <p:cNvGrpSpPr/>
          <p:nvPr/>
        </p:nvGrpSpPr>
        <p:grpSpPr>
          <a:xfrm>
            <a:off x="7861454" y="2456798"/>
            <a:ext cx="276638" cy="229911"/>
            <a:chOff x="3266679" y="4234561"/>
            <a:chExt cx="276638" cy="229911"/>
          </a:xfrm>
        </p:grpSpPr>
        <p:sp>
          <p:nvSpPr>
            <p:cNvPr id="2171" name="Google Shape;2171;p30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30"/>
          <p:cNvGrpSpPr/>
          <p:nvPr/>
        </p:nvGrpSpPr>
        <p:grpSpPr>
          <a:xfrm>
            <a:off x="553308" y="1828039"/>
            <a:ext cx="1773694" cy="1851716"/>
            <a:chOff x="1492675" y="4420975"/>
            <a:chExt cx="481825" cy="438525"/>
          </a:xfrm>
        </p:grpSpPr>
        <p:sp>
          <p:nvSpPr>
            <p:cNvPr id="2181" name="Google Shape;2181;p3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86" name="Google Shape;2186;p30"/>
          <p:cNvSpPr txBox="1">
            <a:spLocks noGrp="1"/>
          </p:cNvSpPr>
          <p:nvPr>
            <p:ph type="subTitle" idx="1"/>
          </p:nvPr>
        </p:nvSpPr>
        <p:spPr>
          <a:xfrm>
            <a:off x="2625175" y="3751100"/>
            <a:ext cx="5715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BUDT704_Group10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D004A-3A4E-3742-5579-0B15BE02CC49}"/>
              </a:ext>
            </a:extLst>
          </p:cNvPr>
          <p:cNvSpPr txBox="1"/>
          <p:nvPr/>
        </p:nvSpPr>
        <p:spPr>
          <a:xfrm>
            <a:off x="8899451" y="4866501"/>
            <a:ext cx="244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5" name="Google Shape;26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0" y="1613728"/>
            <a:ext cx="3168196" cy="2958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39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Accidents</a:t>
            </a:r>
            <a:endParaRPr sz="4000"/>
          </a:p>
        </p:txBody>
      </p:sp>
      <p:pic>
        <p:nvPicPr>
          <p:cNvPr id="2677" name="Google Shape;26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900" y="2579988"/>
            <a:ext cx="1839800" cy="12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575" y="2580000"/>
            <a:ext cx="1839800" cy="12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9" name="Google Shape;2679;p39"/>
          <p:cNvCxnSpPr>
            <a:stCxn id="2677" idx="3"/>
            <a:endCxn id="2678" idx="1"/>
          </p:cNvCxnSpPr>
          <p:nvPr/>
        </p:nvCxnSpPr>
        <p:spPr>
          <a:xfrm>
            <a:off x="5544700" y="3195100"/>
            <a:ext cx="10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0" name="Google Shape;2680;p39"/>
          <p:cNvSpPr txBox="1">
            <a:spLocks noGrp="1"/>
          </p:cNvSpPr>
          <p:nvPr>
            <p:ph type="title"/>
          </p:nvPr>
        </p:nvSpPr>
        <p:spPr>
          <a:xfrm>
            <a:off x="2685900" y="2088656"/>
            <a:ext cx="3772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INPUT</a:t>
            </a:r>
            <a:endParaRPr sz="2500"/>
          </a:p>
        </p:txBody>
      </p:sp>
      <p:sp>
        <p:nvSpPr>
          <p:cNvPr id="2681" name="Google Shape;2681;p39"/>
          <p:cNvSpPr txBox="1">
            <a:spLocks noGrp="1"/>
          </p:cNvSpPr>
          <p:nvPr>
            <p:ph type="title"/>
          </p:nvPr>
        </p:nvSpPr>
        <p:spPr>
          <a:xfrm>
            <a:off x="5640375" y="2088656"/>
            <a:ext cx="3772200" cy="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OUTPUT</a:t>
            </a:r>
            <a:endParaRPr sz="2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853C4-3CC4-FBCD-20F8-40C6C50E0500}"/>
              </a:ext>
            </a:extLst>
          </p:cNvPr>
          <p:cNvSpPr txBox="1"/>
          <p:nvPr/>
        </p:nvSpPr>
        <p:spPr>
          <a:xfrm>
            <a:off x="8825023" y="487572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40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0"/>
          <p:cNvSpPr txBox="1">
            <a:spLocks noGrp="1"/>
          </p:cNvSpPr>
          <p:nvPr>
            <p:ph type="title"/>
          </p:nvPr>
        </p:nvSpPr>
        <p:spPr>
          <a:xfrm>
            <a:off x="2475275" y="10210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2688" name="Google Shape;2688;p40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2689" name="Google Shape;2689;p40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690" name="Google Shape;2690;p40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9" name="Google Shape;2699;p40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700" name="Google Shape;2700;p40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9" name="Google Shape;2709;p40"/>
          <p:cNvSpPr txBox="1"/>
          <p:nvPr/>
        </p:nvSpPr>
        <p:spPr>
          <a:xfrm>
            <a:off x="252900" y="1032892"/>
            <a:ext cx="8638200" cy="428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1) Police can be more vigilant and increase the traffic rules in </a:t>
            </a:r>
            <a:r>
              <a:rPr lang="en-I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 areas where most accidents happened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2) Racial bias should be decreased and strict measures should be taken on the police officer as well if any such false accusations are made just on the basis of race. 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3) Female warning rate is higher than the male warning rate. Hence, there's a possibility that females take traffic violations leniently and department should look into it.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4) Male Hispanics are causing the most number of accidents in comparison to any other race/gender              and hence these matters should be addressed and department should look more into it.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5) ML model predictions will help us determine whether an accident will occur based on the 	                   type of the manufacturer and model of the vehicle, race and gender of the driver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6) This analysis will help the community be safe and hopefully help reduce accidents.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7E2E1-1C4D-9C77-DC48-20B46FBAD1D5}"/>
              </a:ext>
            </a:extLst>
          </p:cNvPr>
          <p:cNvSpPr txBox="1"/>
          <p:nvPr/>
        </p:nvSpPr>
        <p:spPr>
          <a:xfrm>
            <a:off x="8803758" y="4866501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41"/>
          <p:cNvSpPr txBox="1">
            <a:spLocks noGrp="1"/>
          </p:cNvSpPr>
          <p:nvPr>
            <p:ph type="ctrTitle"/>
          </p:nvPr>
        </p:nvSpPr>
        <p:spPr>
          <a:xfrm>
            <a:off x="2625175" y="1463600"/>
            <a:ext cx="5715000" cy="19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highlight>
                <a:schemeClr val="lt1"/>
              </a:highlight>
            </a:endParaRPr>
          </a:p>
        </p:txBody>
      </p:sp>
      <p:sp>
        <p:nvSpPr>
          <p:cNvPr id="2715" name="Google Shape;2715;p41"/>
          <p:cNvSpPr txBox="1">
            <a:spLocks noGrp="1"/>
          </p:cNvSpPr>
          <p:nvPr>
            <p:ph type="subTitle" idx="1"/>
          </p:nvPr>
        </p:nvSpPr>
        <p:spPr>
          <a:xfrm>
            <a:off x="2625175" y="3314200"/>
            <a:ext cx="5715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Group 10</a:t>
            </a:r>
            <a:endParaRPr dirty="0"/>
          </a:p>
        </p:txBody>
      </p:sp>
      <p:grpSp>
        <p:nvGrpSpPr>
          <p:cNvPr id="2716" name="Google Shape;2716;p41"/>
          <p:cNvGrpSpPr/>
          <p:nvPr/>
        </p:nvGrpSpPr>
        <p:grpSpPr>
          <a:xfrm>
            <a:off x="7861454" y="2456798"/>
            <a:ext cx="276638" cy="229911"/>
            <a:chOff x="3266679" y="4234561"/>
            <a:chExt cx="276638" cy="229911"/>
          </a:xfrm>
        </p:grpSpPr>
        <p:sp>
          <p:nvSpPr>
            <p:cNvPr id="2717" name="Google Shape;2717;p41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1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1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1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1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1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1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1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1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6" name="Google Shape;2726;p41"/>
          <p:cNvGrpSpPr/>
          <p:nvPr/>
        </p:nvGrpSpPr>
        <p:grpSpPr>
          <a:xfrm>
            <a:off x="553308" y="1828039"/>
            <a:ext cx="1773694" cy="1851716"/>
            <a:chOff x="1492675" y="4420975"/>
            <a:chExt cx="481825" cy="438525"/>
          </a:xfrm>
        </p:grpSpPr>
        <p:sp>
          <p:nvSpPr>
            <p:cNvPr id="2727" name="Google Shape;2727;p41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8" name="Google Shape;2728;p41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9" name="Google Shape;2729;p41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0" name="Google Shape;2730;p41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1" name="Google Shape;2731;p41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E0BDA5-360C-B7D9-1ABB-CDF2F2E661FD}"/>
              </a:ext>
            </a:extLst>
          </p:cNvPr>
          <p:cNvSpPr txBox="1"/>
          <p:nvPr/>
        </p:nvSpPr>
        <p:spPr>
          <a:xfrm>
            <a:off x="8835656" y="4863843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1"/>
          <p:cNvSpPr/>
          <p:nvPr/>
        </p:nvSpPr>
        <p:spPr>
          <a:xfrm>
            <a:off x="4888579" y="2905925"/>
            <a:ext cx="909600" cy="9096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31"/>
          <p:cNvSpPr/>
          <p:nvPr/>
        </p:nvSpPr>
        <p:spPr>
          <a:xfrm>
            <a:off x="977829" y="2905900"/>
            <a:ext cx="909600" cy="9096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31"/>
          <p:cNvSpPr/>
          <p:nvPr/>
        </p:nvSpPr>
        <p:spPr>
          <a:xfrm>
            <a:off x="4852804" y="1571200"/>
            <a:ext cx="909600" cy="9096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31"/>
          <p:cNvSpPr/>
          <p:nvPr/>
        </p:nvSpPr>
        <p:spPr>
          <a:xfrm>
            <a:off x="977829" y="1571200"/>
            <a:ext cx="909600" cy="9096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31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6" name="Google Shape;2196;p31"/>
          <p:cNvSpPr txBox="1">
            <a:spLocks noGrp="1"/>
          </p:cNvSpPr>
          <p:nvPr>
            <p:ph type="subTitle" idx="3"/>
          </p:nvPr>
        </p:nvSpPr>
        <p:spPr>
          <a:xfrm flipH="1">
            <a:off x="5835171" y="1858515"/>
            <a:ext cx="2406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areas in Maryland produced the most accidents? </a:t>
            </a:r>
            <a:endParaRPr/>
          </a:p>
        </p:txBody>
      </p:sp>
      <p:sp>
        <p:nvSpPr>
          <p:cNvPr id="2197" name="Google Shape;2197;p31"/>
          <p:cNvSpPr txBox="1">
            <a:spLocks noGrp="1"/>
          </p:cNvSpPr>
          <p:nvPr>
            <p:ph type="title"/>
          </p:nvPr>
        </p:nvSpPr>
        <p:spPr>
          <a:xfrm>
            <a:off x="1963623" y="1644775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198" name="Google Shape;2198;p31"/>
          <p:cNvSpPr txBox="1">
            <a:spLocks noGrp="1"/>
          </p:cNvSpPr>
          <p:nvPr>
            <p:ph type="subTitle" idx="1"/>
          </p:nvPr>
        </p:nvSpPr>
        <p:spPr>
          <a:xfrm>
            <a:off x="1963623" y="1858512"/>
            <a:ext cx="2407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Traffic Violations in Maryland look like?</a:t>
            </a:r>
            <a:endParaRPr/>
          </a:p>
        </p:txBody>
      </p:sp>
      <p:sp>
        <p:nvSpPr>
          <p:cNvPr id="2199" name="Google Shape;2199;p31"/>
          <p:cNvSpPr txBox="1">
            <a:spLocks noGrp="1"/>
          </p:cNvSpPr>
          <p:nvPr>
            <p:ph type="title" idx="2"/>
          </p:nvPr>
        </p:nvSpPr>
        <p:spPr>
          <a:xfrm flipH="1">
            <a:off x="5835151" y="1644775"/>
            <a:ext cx="2914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Accidents Areas</a:t>
            </a:r>
            <a:endParaRPr/>
          </a:p>
        </p:txBody>
      </p:sp>
      <p:sp>
        <p:nvSpPr>
          <p:cNvPr id="2200" name="Google Shape;2200;p31"/>
          <p:cNvSpPr txBox="1">
            <a:spLocks noGrp="1"/>
          </p:cNvSpPr>
          <p:nvPr>
            <p:ph type="title" idx="7"/>
          </p:nvPr>
        </p:nvSpPr>
        <p:spPr>
          <a:xfrm>
            <a:off x="1963623" y="3177870"/>
            <a:ext cx="2407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Racial Bias in Traffic Police?</a:t>
            </a:r>
            <a:endParaRPr/>
          </a:p>
        </p:txBody>
      </p:sp>
      <p:sp>
        <p:nvSpPr>
          <p:cNvPr id="2201" name="Google Shape;2201;p31"/>
          <p:cNvSpPr txBox="1">
            <a:spLocks noGrp="1"/>
          </p:cNvSpPr>
          <p:nvPr>
            <p:ph type="subTitle" idx="8"/>
          </p:nvPr>
        </p:nvSpPr>
        <p:spPr>
          <a:xfrm>
            <a:off x="1963623" y="3392845"/>
            <a:ext cx="240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 racial bias in  traffic control police who give out the violations?</a:t>
            </a:r>
            <a:endParaRPr/>
          </a:p>
        </p:txBody>
      </p:sp>
      <p:sp>
        <p:nvSpPr>
          <p:cNvPr id="2202" name="Google Shape;2202;p31"/>
          <p:cNvSpPr txBox="1">
            <a:spLocks noGrp="1"/>
          </p:cNvSpPr>
          <p:nvPr>
            <p:ph type="title" idx="9"/>
          </p:nvPr>
        </p:nvSpPr>
        <p:spPr>
          <a:xfrm flipH="1">
            <a:off x="5873901" y="2963563"/>
            <a:ext cx="2837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Accidents </a:t>
            </a:r>
            <a:endParaRPr/>
          </a:p>
        </p:txBody>
      </p:sp>
      <p:sp>
        <p:nvSpPr>
          <p:cNvPr id="2203" name="Google Shape;2203;p31"/>
          <p:cNvSpPr txBox="1">
            <a:spLocks noGrp="1"/>
          </p:cNvSpPr>
          <p:nvPr>
            <p:ph type="subTitle" idx="13"/>
          </p:nvPr>
        </p:nvSpPr>
        <p:spPr>
          <a:xfrm flipH="1">
            <a:off x="5835171" y="3351290"/>
            <a:ext cx="2406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use Machine Learning to predict accidents? </a:t>
            </a:r>
            <a:endParaRPr dirty="0"/>
          </a:p>
        </p:txBody>
      </p:sp>
      <p:sp>
        <p:nvSpPr>
          <p:cNvPr id="2204" name="Google Shape;2204;p31"/>
          <p:cNvSpPr txBox="1">
            <a:spLocks noGrp="1"/>
          </p:cNvSpPr>
          <p:nvPr>
            <p:ph type="title" idx="4"/>
          </p:nvPr>
        </p:nvSpPr>
        <p:spPr>
          <a:xfrm>
            <a:off x="1065279" y="184315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5" name="Google Shape;2205;p31"/>
          <p:cNvSpPr txBox="1">
            <a:spLocks noGrp="1"/>
          </p:cNvSpPr>
          <p:nvPr>
            <p:ph type="title" idx="14"/>
          </p:nvPr>
        </p:nvSpPr>
        <p:spPr>
          <a:xfrm>
            <a:off x="1065279" y="317785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06" name="Google Shape;2206;p31"/>
          <p:cNvSpPr txBox="1">
            <a:spLocks noGrp="1"/>
          </p:cNvSpPr>
          <p:nvPr>
            <p:ph type="title" idx="5"/>
          </p:nvPr>
        </p:nvSpPr>
        <p:spPr>
          <a:xfrm flipH="1">
            <a:off x="4940254" y="184315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07" name="Google Shape;2207;p31"/>
          <p:cNvSpPr txBox="1">
            <a:spLocks noGrp="1"/>
          </p:cNvSpPr>
          <p:nvPr>
            <p:ph type="title" idx="15"/>
          </p:nvPr>
        </p:nvSpPr>
        <p:spPr>
          <a:xfrm flipH="1">
            <a:off x="4976029" y="3177875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8" name="Google Shape;2208;p31"/>
          <p:cNvSpPr/>
          <p:nvPr/>
        </p:nvSpPr>
        <p:spPr>
          <a:xfrm rot="10800000">
            <a:off x="229666" y="3877983"/>
            <a:ext cx="4950" cy="53238"/>
          </a:xfrm>
          <a:custGeom>
            <a:avLst/>
            <a:gdLst/>
            <a:ahLst/>
            <a:cxnLst/>
            <a:rect l="l" t="t" r="r" b="b"/>
            <a:pathLst>
              <a:path w="270" h="2904" extrusionOk="0">
                <a:moveTo>
                  <a:pt x="0" y="1"/>
                </a:moveTo>
                <a:lnTo>
                  <a:pt x="0" y="2904"/>
                </a:lnTo>
                <a:lnTo>
                  <a:pt x="270" y="2615"/>
                </a:lnTo>
                <a:lnTo>
                  <a:pt x="270" y="270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 rot="10800000">
            <a:off x="418931" y="3880091"/>
            <a:ext cx="4950" cy="49369"/>
          </a:xfrm>
          <a:custGeom>
            <a:avLst/>
            <a:gdLst/>
            <a:ahLst/>
            <a:cxnLst/>
            <a:rect l="l" t="t" r="r" b="b"/>
            <a:pathLst>
              <a:path w="270" h="2693" extrusionOk="0">
                <a:moveTo>
                  <a:pt x="270" y="1"/>
                </a:moveTo>
                <a:lnTo>
                  <a:pt x="1" y="289"/>
                </a:lnTo>
                <a:lnTo>
                  <a:pt x="1" y="2423"/>
                </a:lnTo>
                <a:lnTo>
                  <a:pt x="270" y="2692"/>
                </a:lnTo>
                <a:lnTo>
                  <a:pt x="2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3871729" y="4146300"/>
            <a:ext cx="909600" cy="9096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 txBox="1">
            <a:spLocks noGrp="1"/>
          </p:cNvSpPr>
          <p:nvPr>
            <p:ph type="title" idx="15"/>
          </p:nvPr>
        </p:nvSpPr>
        <p:spPr>
          <a:xfrm flipH="1">
            <a:off x="3959179" y="441825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12" name="Google Shape;2212;p31"/>
          <p:cNvSpPr txBox="1">
            <a:spLocks noGrp="1"/>
          </p:cNvSpPr>
          <p:nvPr>
            <p:ph type="title" idx="9"/>
          </p:nvPr>
        </p:nvSpPr>
        <p:spPr>
          <a:xfrm flipH="1">
            <a:off x="4888576" y="4146300"/>
            <a:ext cx="2837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3" name="Google Shape;2213;p31"/>
          <p:cNvSpPr txBox="1">
            <a:spLocks noGrp="1"/>
          </p:cNvSpPr>
          <p:nvPr>
            <p:ph type="subTitle" idx="13"/>
          </p:nvPr>
        </p:nvSpPr>
        <p:spPr>
          <a:xfrm flipH="1">
            <a:off x="4888471" y="4361278"/>
            <a:ext cx="2406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this report help in making the road safer?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7C866-C776-0A4E-DBFD-EFE0C19AB11D}"/>
              </a:ext>
            </a:extLst>
          </p:cNvPr>
          <p:cNvSpPr txBox="1"/>
          <p:nvPr/>
        </p:nvSpPr>
        <p:spPr>
          <a:xfrm>
            <a:off x="8899451" y="4866501"/>
            <a:ext cx="17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32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2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Overview</a:t>
            </a:r>
            <a:endParaRPr sz="4000"/>
          </a:p>
        </p:txBody>
      </p:sp>
      <p:sp>
        <p:nvSpPr>
          <p:cNvPr id="2220" name="Google Shape;2220;p32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2221" name="Google Shape;2221;p32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222" name="Google Shape;2222;p32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32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232" name="Google Shape;2232;p32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1" name="Google Shape;2241;p32"/>
          <p:cNvSpPr txBox="1"/>
          <p:nvPr/>
        </p:nvSpPr>
        <p:spPr>
          <a:xfrm>
            <a:off x="525950" y="1907300"/>
            <a:ext cx="3904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Traffic Violations in Maryland 2012-2018:</a:t>
            </a:r>
            <a:b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1,811,977 violations recorded.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 violation is the act of breaking any traffic laws either federal or state.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Data covers all the traffic violations in Maryland State.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Every Traffic violation is recorded by Maryland State Police Department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242" name="Google Shape;2242;p32"/>
          <p:cNvGrpSpPr/>
          <p:nvPr/>
        </p:nvGrpSpPr>
        <p:grpSpPr>
          <a:xfrm>
            <a:off x="4242566" y="1220040"/>
            <a:ext cx="3717303" cy="2000965"/>
            <a:chOff x="2654821" y="2311071"/>
            <a:chExt cx="2279715" cy="1262120"/>
          </a:xfrm>
        </p:grpSpPr>
        <p:grpSp>
          <p:nvGrpSpPr>
            <p:cNvPr id="2243" name="Google Shape;2243;p32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244" name="Google Shape;2244;p3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45" name="Google Shape;2245;p3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6" name="Google Shape;2246;p32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247" name="Google Shape;2247;p3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grpSp>
            <p:nvGrpSpPr>
              <p:cNvPr id="2248" name="Google Shape;2248;p3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249" name="Google Shape;2249;p3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</p:sp>
            <p:sp>
              <p:nvSpPr>
                <p:cNvPr id="2250" name="Google Shape;2250;p3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3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3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3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254" name="Google Shape;2254;p3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5" name="Google Shape;2255;p32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256" name="Google Shape;2256;p3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57" name="Google Shape;2257;p3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32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259" name="Google Shape;2259;p3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60" name="Google Shape;2260;p3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32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266" name="Google Shape;2266;p3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</p:grpSp>
        <p:grpSp>
          <p:nvGrpSpPr>
            <p:cNvPr id="2268" name="Google Shape;2268;p32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269" name="Google Shape;2269;p3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71" name="Google Shape;2271;p3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</p:grpSp>
        <p:grpSp>
          <p:nvGrpSpPr>
            <p:cNvPr id="2272" name="Google Shape;2272;p32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273" name="Google Shape;2273;p3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</p:grpSp>
        <p:grpSp>
          <p:nvGrpSpPr>
            <p:cNvPr id="2275" name="Google Shape;2275;p32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276" name="Google Shape;2276;p3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77" name="Google Shape;2277;p3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8" name="Google Shape;2278;p32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279" name="Google Shape;2279;p3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grpSp>
            <p:nvGrpSpPr>
              <p:cNvPr id="2280" name="Google Shape;2280;p3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281" name="Google Shape;2281;p3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00C3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83" name="Google Shape;2283;p32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284" name="Google Shape;2284;p3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85" name="Google Shape;2285;p3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286" name="Google Shape;2286;p32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287" name="Google Shape;2287;p3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88" name="Google Shape;2288;p3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9" name="Google Shape;2289;p32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290" name="Google Shape;2290;p3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</p:sp>
          <p:sp>
            <p:nvSpPr>
              <p:cNvPr id="2291" name="Google Shape;2291;p3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2" name="Google Shape;2292;p32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295" name="Google Shape;2295;p32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296" name="Google Shape;2296;p3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312" name="Google Shape;2312;p32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32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335" name="Google Shape;2335;p3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7" name="Google Shape;2337;p32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8" name="Google Shape;2338;p32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339" name="Google Shape;2339;p3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3" name="Google Shape;2343;p32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0" name="Google Shape;2350;p32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2351" name="Google Shape;2351;p3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5" name="Google Shape;2355;p32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" name="Google Shape;2384;p32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2385" name="Google Shape;2385;p3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7" name="Google Shape;2387;p32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8" name="Google Shape;2388;p32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2389" name="Google Shape;2389;p3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2390" name="Google Shape;2390;p3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1" name="Google Shape;2391;p32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2392" name="Google Shape;2392;p3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4" name="Google Shape;2394;p32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2" name="Google Shape;2402;p32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2403" name="Google Shape;2403;p3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7" name="Google Shape;2407;p32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2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2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2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2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2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" name="Google Shape;2415;p32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2416" name="Google Shape;2416;p3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0" name="Google Shape;2420;p32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2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2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2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2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2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2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2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2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2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2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2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2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2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2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2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2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2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" name="Google Shape;2462;p32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2463" name="Google Shape;2463;p3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5" name="Google Shape;2465;p32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2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2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2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2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2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2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2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474" name="Google Shape;2474;p32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2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2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2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2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484" name="Google Shape;2484;p32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2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2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2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2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00C3B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32"/>
          <p:cNvGrpSpPr/>
          <p:nvPr/>
        </p:nvGrpSpPr>
        <p:grpSpPr>
          <a:xfrm>
            <a:off x="5164467" y="1846902"/>
            <a:ext cx="202209" cy="229879"/>
            <a:chOff x="1529350" y="258825"/>
            <a:chExt cx="423475" cy="481825"/>
          </a:xfrm>
        </p:grpSpPr>
        <p:sp>
          <p:nvSpPr>
            <p:cNvPr id="2501" name="Google Shape;2501;p32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503" name="Google Shape;2503;p32"/>
          <p:cNvSpPr txBox="1"/>
          <p:nvPr/>
        </p:nvSpPr>
        <p:spPr>
          <a:xfrm>
            <a:off x="82250" y="4811975"/>
            <a:ext cx="615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https://www.kaggle.com/datasets/rounak041993/traffic-violations-in-maryland-county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09B43-AF4C-7E78-C0DA-A86858636588}"/>
              </a:ext>
            </a:extLst>
          </p:cNvPr>
          <p:cNvSpPr txBox="1"/>
          <p:nvPr/>
        </p:nvSpPr>
        <p:spPr>
          <a:xfrm>
            <a:off x="8902261" y="4890699"/>
            <a:ext cx="17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33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33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Overview</a:t>
            </a:r>
            <a:endParaRPr sz="4000"/>
          </a:p>
        </p:txBody>
      </p:sp>
      <p:sp>
        <p:nvSpPr>
          <p:cNvPr id="2510" name="Google Shape;2510;p33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2511" name="Google Shape;2511;p33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512" name="Google Shape;2512;p33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33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522" name="Google Shape;2522;p33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3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3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1" name="Google Shape;2531;p33"/>
          <p:cNvSpPr txBox="1"/>
          <p:nvPr/>
        </p:nvSpPr>
        <p:spPr>
          <a:xfrm>
            <a:off x="1889100" y="1267700"/>
            <a:ext cx="3005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Observations we care about are: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Car Make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Car Model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Vehicle Type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Race of Driver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Accident or not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Personal Injury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Property Damage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Gender of Driver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Time of Stop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Cleaned Observations are underlined and in red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32" name="Google Shape;2532;p33"/>
          <p:cNvSpPr txBox="1"/>
          <p:nvPr/>
        </p:nvSpPr>
        <p:spPr>
          <a:xfrm>
            <a:off x="4894500" y="1267700"/>
            <a:ext cx="3494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Drivers License State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Driver State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Violation Type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Latitude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Longitude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Arrest Type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Vehicle Model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Property Damage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Alcohol or not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ind"/>
              <a:buChar char="○"/>
            </a:pPr>
            <a:r>
              <a:rPr lang="en" u="sng">
                <a:solidFill>
                  <a:srgbClr val="FF0000"/>
                </a:solidFill>
                <a:latin typeface="Hind"/>
                <a:ea typeface="Hind"/>
                <a:cs typeface="Hind"/>
                <a:sym typeface="Hind"/>
              </a:rPr>
              <a:t>Date of Stop</a:t>
            </a:r>
            <a:endParaRPr u="sng">
              <a:solidFill>
                <a:srgbClr val="FF0000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8B2E5-D766-5108-7630-4E65CD7B7A26}"/>
              </a:ext>
            </a:extLst>
          </p:cNvPr>
          <p:cNvSpPr txBox="1"/>
          <p:nvPr/>
        </p:nvSpPr>
        <p:spPr>
          <a:xfrm>
            <a:off x="8931349" y="4866501"/>
            <a:ext cx="212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34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4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6593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Accident Areas</a:t>
            </a:r>
            <a:endParaRPr sz="4000"/>
          </a:p>
        </p:txBody>
      </p:sp>
      <p:sp>
        <p:nvSpPr>
          <p:cNvPr id="2539" name="Google Shape;2539;p34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540" name="Google Shape;2540;p34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541" name="Google Shape;2541;p34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34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551" name="Google Shape;2551;p34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0" name="Google Shape;2560;p34"/>
          <p:cNvSpPr txBox="1"/>
          <p:nvPr/>
        </p:nvSpPr>
        <p:spPr>
          <a:xfrm>
            <a:off x="1265725" y="1220100"/>
            <a:ext cx="55272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Which areas in Maryland are most prone to accidents?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 order to give the Police Department a better idea of where people cause accidents, we will determine where the most traffic violations occur with accidents.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used longitude and latitude in order to determine where the violations occur.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 order to best display our findings for the Police Department, we used a heat map that shows all of the violations that emphasize where the most accidents occur.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Glenmont MD is the area that we determined with the most accidents in accordance with the dataset.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61" name="Google Shape;2561;p34"/>
          <p:cNvGrpSpPr/>
          <p:nvPr/>
        </p:nvGrpSpPr>
        <p:grpSpPr>
          <a:xfrm>
            <a:off x="7290301" y="347222"/>
            <a:ext cx="1365057" cy="1138462"/>
            <a:chOff x="-6329100" y="3632100"/>
            <a:chExt cx="293025" cy="291450"/>
          </a:xfrm>
        </p:grpSpPr>
        <p:sp>
          <p:nvSpPr>
            <p:cNvPr id="2562" name="Google Shape;2562;p34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E4B67C-0C70-AD20-C328-F6ADC04741A6}"/>
              </a:ext>
            </a:extLst>
          </p:cNvPr>
          <p:cNvSpPr txBox="1"/>
          <p:nvPr/>
        </p:nvSpPr>
        <p:spPr>
          <a:xfrm>
            <a:off x="8935378" y="4875426"/>
            <a:ext cx="20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35"/>
          <p:cNvGrpSpPr/>
          <p:nvPr/>
        </p:nvGrpSpPr>
        <p:grpSpPr>
          <a:xfrm>
            <a:off x="4045862" y="163866"/>
            <a:ext cx="1052283" cy="1322192"/>
            <a:chOff x="3515716" y="5634203"/>
            <a:chExt cx="1052283" cy="1322192"/>
          </a:xfrm>
        </p:grpSpPr>
        <p:sp>
          <p:nvSpPr>
            <p:cNvPr id="2570" name="Google Shape;2570;p35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5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5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5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5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5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5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5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5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5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5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5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5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5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84" name="Google Shape;25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50" y="550750"/>
            <a:ext cx="6879950" cy="4129076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00145-16E1-333A-AB03-18F6F847AC9D}"/>
              </a:ext>
            </a:extLst>
          </p:cNvPr>
          <p:cNvSpPr txBox="1"/>
          <p:nvPr/>
        </p:nvSpPr>
        <p:spPr>
          <a:xfrm>
            <a:off x="8920716" y="4866501"/>
            <a:ext cx="22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36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36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Racial Bias in Traffic Police?</a:t>
            </a:r>
            <a:endParaRPr sz="4000"/>
          </a:p>
        </p:txBody>
      </p:sp>
      <p:sp>
        <p:nvSpPr>
          <p:cNvPr id="2591" name="Google Shape;2591;p36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592" name="Google Shape;2592;p36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593" name="Google Shape;2593;p3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36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603" name="Google Shape;2603;p36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36"/>
          <p:cNvSpPr txBox="1"/>
          <p:nvPr/>
        </p:nvSpPr>
        <p:spPr>
          <a:xfrm>
            <a:off x="206100" y="1395250"/>
            <a:ext cx="68025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Is there any racial bias in  traffic control police who give out the violations?: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 order to help the public and improve the police department, we want to see if there is any racial bias when recording traffic violations.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will compare the violations from technology detection such as cameras to human detection such as patrol cops.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Hypothesis: The technology detected violations will have a 1:1 ratio between non-white and white violators.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57.8% of the population in Maryland state were White in 2018.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will use a double bar graph in order to compare the violations recorded by technology and humans for white violators and minorities.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13" name="Google Shape;2613;p36"/>
          <p:cNvGrpSpPr/>
          <p:nvPr/>
        </p:nvGrpSpPr>
        <p:grpSpPr>
          <a:xfrm>
            <a:off x="7470639" y="385913"/>
            <a:ext cx="1432003" cy="1065389"/>
            <a:chOff x="6218300" y="4416175"/>
            <a:chExt cx="516000" cy="448000"/>
          </a:xfrm>
        </p:grpSpPr>
        <p:sp>
          <p:nvSpPr>
            <p:cNvPr id="2614" name="Google Shape;2614;p36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17" name="Google Shape;2617;p36"/>
          <p:cNvSpPr txBox="1"/>
          <p:nvPr/>
        </p:nvSpPr>
        <p:spPr>
          <a:xfrm>
            <a:off x="0" y="4851000"/>
            <a:ext cx="522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7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Source: </a:t>
            </a:r>
            <a:r>
              <a:rPr lang="en" sz="7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https://www.census.gov/quickfacts/MD</a:t>
            </a:r>
            <a:endParaRPr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9E3FB-543E-FE75-837D-E9733AF1BF41}"/>
              </a:ext>
            </a:extLst>
          </p:cNvPr>
          <p:cNvSpPr txBox="1"/>
          <p:nvPr/>
        </p:nvSpPr>
        <p:spPr>
          <a:xfrm>
            <a:off x="8937900" y="4866501"/>
            <a:ext cx="241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oogle Shape;2622;p37"/>
          <p:cNvGrpSpPr/>
          <p:nvPr/>
        </p:nvGrpSpPr>
        <p:grpSpPr>
          <a:xfrm>
            <a:off x="4045862" y="163866"/>
            <a:ext cx="1052283" cy="1322192"/>
            <a:chOff x="3515716" y="5634203"/>
            <a:chExt cx="1052283" cy="1322192"/>
          </a:xfrm>
        </p:grpSpPr>
        <p:sp>
          <p:nvSpPr>
            <p:cNvPr id="2623" name="Google Shape;2623;p37"/>
            <p:cNvSpPr/>
            <p:nvPr/>
          </p:nvSpPr>
          <p:spPr>
            <a:xfrm rot="-5400000" flipH="1">
              <a:off x="4310721" y="5634308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7"/>
                  </a:lnTo>
                  <a:lnTo>
                    <a:pt x="97" y="904"/>
                  </a:lnTo>
                  <a:lnTo>
                    <a:pt x="154" y="981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096" y="807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 rot="-5400000" flipH="1">
              <a:off x="4388160" y="5712326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3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3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 rot="-5400000" flipH="1">
              <a:off x="4222932" y="5722754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2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4" y="692"/>
                  </a:lnTo>
                  <a:lnTo>
                    <a:pt x="1154" y="577"/>
                  </a:lnTo>
                  <a:lnTo>
                    <a:pt x="1134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 rot="-5400000" flipH="1">
              <a:off x="4465599" y="5790345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7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7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 rot="-5400000" flipH="1">
              <a:off x="4300371" y="5800773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19" y="462"/>
                  </a:lnTo>
                  <a:lnTo>
                    <a:pt x="0" y="577"/>
                  </a:lnTo>
                  <a:lnTo>
                    <a:pt x="19" y="693"/>
                  </a:lnTo>
                  <a:lnTo>
                    <a:pt x="39" y="789"/>
                  </a:lnTo>
                  <a:lnTo>
                    <a:pt x="96" y="885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 rot="-5400000" flipH="1">
              <a:off x="4135132" y="581119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1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55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7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1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7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55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 rot="-5400000" flipH="1">
              <a:off x="4543037" y="5868364"/>
              <a:ext cx="25066" cy="24857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lnTo>
                    <a:pt x="462" y="19"/>
                  </a:lnTo>
                  <a:lnTo>
                    <a:pt x="347" y="58"/>
                  </a:lnTo>
                  <a:lnTo>
                    <a:pt x="251" y="96"/>
                  </a:lnTo>
                  <a:lnTo>
                    <a:pt x="154" y="173"/>
                  </a:lnTo>
                  <a:lnTo>
                    <a:pt x="97" y="269"/>
                  </a:lnTo>
                  <a:lnTo>
                    <a:pt x="39" y="365"/>
                  </a:lnTo>
                  <a:lnTo>
                    <a:pt x="1" y="481"/>
                  </a:lnTo>
                  <a:lnTo>
                    <a:pt x="1" y="577"/>
                  </a:lnTo>
                  <a:lnTo>
                    <a:pt x="1" y="692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4" y="1000"/>
                  </a:lnTo>
                  <a:lnTo>
                    <a:pt x="251" y="1058"/>
                  </a:lnTo>
                  <a:lnTo>
                    <a:pt x="347" y="1115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5"/>
                  </a:lnTo>
                  <a:lnTo>
                    <a:pt x="885" y="1058"/>
                  </a:lnTo>
                  <a:lnTo>
                    <a:pt x="981" y="1000"/>
                  </a:lnTo>
                  <a:lnTo>
                    <a:pt x="1058" y="904"/>
                  </a:lnTo>
                  <a:lnTo>
                    <a:pt x="1096" y="808"/>
                  </a:lnTo>
                  <a:lnTo>
                    <a:pt x="1135" y="692"/>
                  </a:lnTo>
                  <a:lnTo>
                    <a:pt x="1154" y="577"/>
                  </a:lnTo>
                  <a:lnTo>
                    <a:pt x="1135" y="481"/>
                  </a:lnTo>
                  <a:lnTo>
                    <a:pt x="1096" y="365"/>
                  </a:lnTo>
                  <a:lnTo>
                    <a:pt x="1058" y="269"/>
                  </a:lnTo>
                  <a:lnTo>
                    <a:pt x="981" y="173"/>
                  </a:lnTo>
                  <a:lnTo>
                    <a:pt x="885" y="96"/>
                  </a:lnTo>
                  <a:lnTo>
                    <a:pt x="789" y="58"/>
                  </a:lnTo>
                  <a:lnTo>
                    <a:pt x="674" y="1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 rot="-5400000" flipH="1">
              <a:off x="4377810" y="5878792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3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5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8" y="1115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3"/>
                  </a:lnTo>
                  <a:lnTo>
                    <a:pt x="885" y="97"/>
                  </a:lnTo>
                  <a:lnTo>
                    <a:pt x="788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 rot="-5400000" flipH="1">
              <a:off x="4212571" y="5889209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47"/>
                  </a:lnTo>
                  <a:lnTo>
                    <a:pt x="20" y="462"/>
                  </a:lnTo>
                  <a:lnTo>
                    <a:pt x="1" y="578"/>
                  </a:lnTo>
                  <a:lnTo>
                    <a:pt x="20" y="674"/>
                  </a:lnTo>
                  <a:lnTo>
                    <a:pt x="39" y="789"/>
                  </a:lnTo>
                  <a:lnTo>
                    <a:pt x="97" y="885"/>
                  </a:lnTo>
                  <a:lnTo>
                    <a:pt x="174" y="981"/>
                  </a:lnTo>
                  <a:lnTo>
                    <a:pt x="270" y="1058"/>
                  </a:lnTo>
                  <a:lnTo>
                    <a:pt x="366" y="1097"/>
                  </a:lnTo>
                  <a:lnTo>
                    <a:pt x="482" y="1135"/>
                  </a:lnTo>
                  <a:lnTo>
                    <a:pt x="578" y="1154"/>
                  </a:lnTo>
                  <a:lnTo>
                    <a:pt x="693" y="1135"/>
                  </a:lnTo>
                  <a:lnTo>
                    <a:pt x="808" y="1097"/>
                  </a:lnTo>
                  <a:lnTo>
                    <a:pt x="904" y="1058"/>
                  </a:lnTo>
                  <a:lnTo>
                    <a:pt x="981" y="981"/>
                  </a:lnTo>
                  <a:lnTo>
                    <a:pt x="1058" y="885"/>
                  </a:lnTo>
                  <a:lnTo>
                    <a:pt x="1116" y="789"/>
                  </a:lnTo>
                  <a:lnTo>
                    <a:pt x="1154" y="674"/>
                  </a:lnTo>
                  <a:lnTo>
                    <a:pt x="1154" y="578"/>
                  </a:lnTo>
                  <a:lnTo>
                    <a:pt x="1154" y="462"/>
                  </a:lnTo>
                  <a:lnTo>
                    <a:pt x="1116" y="347"/>
                  </a:lnTo>
                  <a:lnTo>
                    <a:pt x="1058" y="251"/>
                  </a:lnTo>
                  <a:lnTo>
                    <a:pt x="981" y="174"/>
                  </a:lnTo>
                  <a:lnTo>
                    <a:pt x="904" y="97"/>
                  </a:lnTo>
                  <a:lnTo>
                    <a:pt x="808" y="3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 rot="-5400000" flipH="1">
              <a:off x="4046923" y="5900060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7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1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1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 rot="-5400000" flipH="1">
              <a:off x="4455248" y="5956810"/>
              <a:ext cx="25045" cy="24857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77" y="0"/>
                  </a:moveTo>
                  <a:lnTo>
                    <a:pt x="462" y="20"/>
                  </a:lnTo>
                  <a:lnTo>
                    <a:pt x="366" y="39"/>
                  </a:lnTo>
                  <a:lnTo>
                    <a:pt x="250" y="97"/>
                  </a:lnTo>
                  <a:lnTo>
                    <a:pt x="173" y="174"/>
                  </a:lnTo>
                  <a:lnTo>
                    <a:pt x="96" y="270"/>
                  </a:lnTo>
                  <a:lnTo>
                    <a:pt x="39" y="366"/>
                  </a:lnTo>
                  <a:lnTo>
                    <a:pt x="20" y="462"/>
                  </a:lnTo>
                  <a:lnTo>
                    <a:pt x="0" y="577"/>
                  </a:lnTo>
                  <a:lnTo>
                    <a:pt x="20" y="693"/>
                  </a:lnTo>
                  <a:lnTo>
                    <a:pt x="39" y="789"/>
                  </a:lnTo>
                  <a:lnTo>
                    <a:pt x="96" y="904"/>
                  </a:lnTo>
                  <a:lnTo>
                    <a:pt x="173" y="981"/>
                  </a:lnTo>
                  <a:lnTo>
                    <a:pt x="250" y="1058"/>
                  </a:lnTo>
                  <a:lnTo>
                    <a:pt x="366" y="1116"/>
                  </a:lnTo>
                  <a:lnTo>
                    <a:pt x="462" y="1135"/>
                  </a:lnTo>
                  <a:lnTo>
                    <a:pt x="577" y="1154"/>
                  </a:lnTo>
                  <a:lnTo>
                    <a:pt x="692" y="1135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981"/>
                  </a:lnTo>
                  <a:lnTo>
                    <a:pt x="1058" y="904"/>
                  </a:lnTo>
                  <a:lnTo>
                    <a:pt x="1115" y="789"/>
                  </a:lnTo>
                  <a:lnTo>
                    <a:pt x="1135" y="693"/>
                  </a:lnTo>
                  <a:lnTo>
                    <a:pt x="1154" y="577"/>
                  </a:lnTo>
                  <a:lnTo>
                    <a:pt x="1135" y="462"/>
                  </a:lnTo>
                  <a:lnTo>
                    <a:pt x="1115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39"/>
                  </a:lnTo>
                  <a:lnTo>
                    <a:pt x="692" y="2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 rot="-5400000" flipH="1">
              <a:off x="4161446" y="6036940"/>
              <a:ext cx="297932" cy="295701"/>
            </a:xfrm>
            <a:custGeom>
              <a:avLst/>
              <a:gdLst/>
              <a:ahLst/>
              <a:cxnLst/>
              <a:rect l="l" t="t" r="r" b="b"/>
              <a:pathLst>
                <a:path w="13728" h="13728" extrusionOk="0">
                  <a:moveTo>
                    <a:pt x="6864" y="1"/>
                  </a:moveTo>
                  <a:lnTo>
                    <a:pt x="1" y="6864"/>
                  </a:lnTo>
                  <a:lnTo>
                    <a:pt x="6864" y="13727"/>
                  </a:lnTo>
                  <a:lnTo>
                    <a:pt x="13727" y="6864"/>
                  </a:lnTo>
                  <a:lnTo>
                    <a:pt x="68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 rot="-5400000" flipH="1">
              <a:off x="4124362" y="5978078"/>
              <a:ext cx="25066" cy="24879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lnTo>
                    <a:pt x="462" y="20"/>
                  </a:lnTo>
                  <a:lnTo>
                    <a:pt x="347" y="59"/>
                  </a:lnTo>
                  <a:lnTo>
                    <a:pt x="251" y="97"/>
                  </a:lnTo>
                  <a:lnTo>
                    <a:pt x="155" y="174"/>
                  </a:lnTo>
                  <a:lnTo>
                    <a:pt x="97" y="270"/>
                  </a:lnTo>
                  <a:lnTo>
                    <a:pt x="39" y="366"/>
                  </a:lnTo>
                  <a:lnTo>
                    <a:pt x="1" y="482"/>
                  </a:lnTo>
                  <a:lnTo>
                    <a:pt x="1" y="578"/>
                  </a:lnTo>
                  <a:lnTo>
                    <a:pt x="1" y="693"/>
                  </a:lnTo>
                  <a:lnTo>
                    <a:pt x="39" y="808"/>
                  </a:lnTo>
                  <a:lnTo>
                    <a:pt x="97" y="904"/>
                  </a:lnTo>
                  <a:lnTo>
                    <a:pt x="155" y="1001"/>
                  </a:lnTo>
                  <a:lnTo>
                    <a:pt x="251" y="1058"/>
                  </a:lnTo>
                  <a:lnTo>
                    <a:pt x="347" y="1116"/>
                  </a:lnTo>
                  <a:lnTo>
                    <a:pt x="462" y="1154"/>
                  </a:lnTo>
                  <a:lnTo>
                    <a:pt x="674" y="1154"/>
                  </a:lnTo>
                  <a:lnTo>
                    <a:pt x="789" y="1116"/>
                  </a:lnTo>
                  <a:lnTo>
                    <a:pt x="885" y="1058"/>
                  </a:lnTo>
                  <a:lnTo>
                    <a:pt x="981" y="1001"/>
                  </a:lnTo>
                  <a:lnTo>
                    <a:pt x="1058" y="904"/>
                  </a:lnTo>
                  <a:lnTo>
                    <a:pt x="1097" y="808"/>
                  </a:lnTo>
                  <a:lnTo>
                    <a:pt x="1135" y="693"/>
                  </a:lnTo>
                  <a:lnTo>
                    <a:pt x="1154" y="578"/>
                  </a:lnTo>
                  <a:lnTo>
                    <a:pt x="1135" y="482"/>
                  </a:lnTo>
                  <a:lnTo>
                    <a:pt x="1097" y="366"/>
                  </a:lnTo>
                  <a:lnTo>
                    <a:pt x="1058" y="270"/>
                  </a:lnTo>
                  <a:lnTo>
                    <a:pt x="981" y="174"/>
                  </a:lnTo>
                  <a:lnTo>
                    <a:pt x="885" y="97"/>
                  </a:lnTo>
                  <a:lnTo>
                    <a:pt x="789" y="59"/>
                  </a:lnTo>
                  <a:lnTo>
                    <a:pt x="674" y="2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 rot="-5400000" flipH="1">
              <a:off x="3512487" y="6151856"/>
              <a:ext cx="807767" cy="801310"/>
            </a:xfrm>
            <a:custGeom>
              <a:avLst/>
              <a:gdLst/>
              <a:ahLst/>
              <a:cxnLst/>
              <a:rect l="l" t="t" r="r" b="b"/>
              <a:pathLst>
                <a:path w="37220" h="37201" extrusionOk="0">
                  <a:moveTo>
                    <a:pt x="18610" y="0"/>
                  </a:moveTo>
                  <a:lnTo>
                    <a:pt x="1" y="18591"/>
                  </a:lnTo>
                  <a:lnTo>
                    <a:pt x="18610" y="37200"/>
                  </a:lnTo>
                  <a:lnTo>
                    <a:pt x="37220" y="18591"/>
                  </a:lnTo>
                  <a:lnTo>
                    <a:pt x="18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37" name="Google Shape;26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49" y="799543"/>
            <a:ext cx="6683304" cy="35461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EB17C0-CF2F-06AD-73E1-8A32663DE4A0}"/>
              </a:ext>
            </a:extLst>
          </p:cNvPr>
          <p:cNvSpPr txBox="1"/>
          <p:nvPr/>
        </p:nvSpPr>
        <p:spPr>
          <a:xfrm>
            <a:off x="8910084" y="4866501"/>
            <a:ext cx="31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38"/>
          <p:cNvSpPr/>
          <p:nvPr/>
        </p:nvSpPr>
        <p:spPr>
          <a:xfrm>
            <a:off x="424150" y="-2"/>
            <a:ext cx="1220100" cy="1220100"/>
          </a:xfrm>
          <a:prstGeom prst="diamond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8"/>
          <p:cNvSpPr txBox="1">
            <a:spLocks noGrp="1"/>
          </p:cNvSpPr>
          <p:nvPr>
            <p:ph type="title"/>
          </p:nvPr>
        </p:nvSpPr>
        <p:spPr>
          <a:xfrm>
            <a:off x="2482775" y="244350"/>
            <a:ext cx="5039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Accidents</a:t>
            </a:r>
            <a:endParaRPr sz="4000"/>
          </a:p>
        </p:txBody>
      </p:sp>
      <p:sp>
        <p:nvSpPr>
          <p:cNvPr id="2644" name="Google Shape;2644;p38"/>
          <p:cNvSpPr txBox="1">
            <a:spLocks noGrp="1"/>
          </p:cNvSpPr>
          <p:nvPr>
            <p:ph type="title" idx="2"/>
          </p:nvPr>
        </p:nvSpPr>
        <p:spPr>
          <a:xfrm>
            <a:off x="577000" y="26460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645" name="Google Shape;2645;p38"/>
          <p:cNvGrpSpPr/>
          <p:nvPr/>
        </p:nvGrpSpPr>
        <p:grpSpPr>
          <a:xfrm>
            <a:off x="3891004" y="1326573"/>
            <a:ext cx="276638" cy="229911"/>
            <a:chOff x="3266679" y="4234561"/>
            <a:chExt cx="276638" cy="229911"/>
          </a:xfrm>
        </p:grpSpPr>
        <p:sp>
          <p:nvSpPr>
            <p:cNvPr id="2646" name="Google Shape;2646;p38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5" name="Google Shape;2655;p38"/>
          <p:cNvGrpSpPr/>
          <p:nvPr/>
        </p:nvGrpSpPr>
        <p:grpSpPr>
          <a:xfrm>
            <a:off x="5029204" y="2185123"/>
            <a:ext cx="276638" cy="229911"/>
            <a:chOff x="3266679" y="4234561"/>
            <a:chExt cx="276638" cy="229911"/>
          </a:xfrm>
        </p:grpSpPr>
        <p:sp>
          <p:nvSpPr>
            <p:cNvPr id="2656" name="Google Shape;2656;p38"/>
            <p:cNvSpPr/>
            <p:nvPr/>
          </p:nvSpPr>
          <p:spPr>
            <a:xfrm rot="5400000" flipH="1">
              <a:off x="3401860" y="4206214"/>
              <a:ext cx="5860" cy="62552"/>
            </a:xfrm>
            <a:custGeom>
              <a:avLst/>
              <a:gdLst/>
              <a:ahLst/>
              <a:cxnLst/>
              <a:rect l="l" t="t" r="r" b="b"/>
              <a:pathLst>
                <a:path w="270" h="2904" extrusionOk="0">
                  <a:moveTo>
                    <a:pt x="0" y="1"/>
                  </a:moveTo>
                  <a:lnTo>
                    <a:pt x="0" y="2904"/>
                  </a:lnTo>
                  <a:lnTo>
                    <a:pt x="270" y="2615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8"/>
            <p:cNvSpPr/>
            <p:nvPr/>
          </p:nvSpPr>
          <p:spPr>
            <a:xfrm rot="5400000" flipH="1">
              <a:off x="3402067" y="4206636"/>
              <a:ext cx="5860" cy="229423"/>
            </a:xfrm>
            <a:custGeom>
              <a:avLst/>
              <a:gdLst/>
              <a:ahLst/>
              <a:cxnLst/>
              <a:rect l="l" t="t" r="r" b="b"/>
              <a:pathLst>
                <a:path w="270" h="10651" extrusionOk="0">
                  <a:moveTo>
                    <a:pt x="0" y="0"/>
                  </a:moveTo>
                  <a:lnTo>
                    <a:pt x="0" y="10651"/>
                  </a:lnTo>
                  <a:lnTo>
                    <a:pt x="269" y="10382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8"/>
            <p:cNvSpPr/>
            <p:nvPr/>
          </p:nvSpPr>
          <p:spPr>
            <a:xfrm rot="5400000" flipH="1">
              <a:off x="3401861" y="4206423"/>
              <a:ext cx="5860" cy="118039"/>
            </a:xfrm>
            <a:custGeom>
              <a:avLst/>
              <a:gdLst/>
              <a:ahLst/>
              <a:cxnLst/>
              <a:rect l="l" t="t" r="r" b="b"/>
              <a:pathLst>
                <a:path w="270" h="5480" extrusionOk="0">
                  <a:moveTo>
                    <a:pt x="0" y="1"/>
                  </a:moveTo>
                  <a:lnTo>
                    <a:pt x="0" y="5480"/>
                  </a:lnTo>
                  <a:lnTo>
                    <a:pt x="270" y="5191"/>
                  </a:lnTo>
                  <a:lnTo>
                    <a:pt x="27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8"/>
            <p:cNvSpPr/>
            <p:nvPr/>
          </p:nvSpPr>
          <p:spPr>
            <a:xfrm rot="5400000" flipH="1">
              <a:off x="3401862" y="4211186"/>
              <a:ext cx="6272" cy="276638"/>
            </a:xfrm>
            <a:custGeom>
              <a:avLst/>
              <a:gdLst/>
              <a:ahLst/>
              <a:cxnLst/>
              <a:rect l="l" t="t" r="r" b="b"/>
              <a:pathLst>
                <a:path w="289" h="12843" extrusionOk="0">
                  <a:moveTo>
                    <a:pt x="192" y="1"/>
                  </a:moveTo>
                  <a:lnTo>
                    <a:pt x="0" y="193"/>
                  </a:lnTo>
                  <a:lnTo>
                    <a:pt x="0" y="12650"/>
                  </a:lnTo>
                  <a:lnTo>
                    <a:pt x="192" y="12843"/>
                  </a:lnTo>
                  <a:lnTo>
                    <a:pt x="288" y="12766"/>
                  </a:lnTo>
                  <a:lnTo>
                    <a:pt x="288" y="9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8"/>
            <p:cNvSpPr/>
            <p:nvPr/>
          </p:nvSpPr>
          <p:spPr>
            <a:xfrm rot="5400000" flipH="1">
              <a:off x="3402067" y="4206427"/>
              <a:ext cx="5860" cy="173936"/>
            </a:xfrm>
            <a:custGeom>
              <a:avLst/>
              <a:gdLst/>
              <a:ahLst/>
              <a:cxnLst/>
              <a:rect l="l" t="t" r="r" b="b"/>
              <a:pathLst>
                <a:path w="270" h="8075" extrusionOk="0">
                  <a:moveTo>
                    <a:pt x="0" y="0"/>
                  </a:moveTo>
                  <a:lnTo>
                    <a:pt x="0" y="8075"/>
                  </a:lnTo>
                  <a:lnTo>
                    <a:pt x="269" y="7786"/>
                  </a:lnTo>
                  <a:lnTo>
                    <a:pt x="269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8"/>
            <p:cNvSpPr/>
            <p:nvPr/>
          </p:nvSpPr>
          <p:spPr>
            <a:xfrm rot="5400000" flipH="1">
              <a:off x="3401849" y="4376626"/>
              <a:ext cx="6294" cy="113494"/>
            </a:xfrm>
            <a:custGeom>
              <a:avLst/>
              <a:gdLst/>
              <a:ahLst/>
              <a:cxnLst/>
              <a:rect l="l" t="t" r="r" b="b"/>
              <a:pathLst>
                <a:path w="290" h="5269" extrusionOk="0">
                  <a:moveTo>
                    <a:pt x="289" y="1"/>
                  </a:moveTo>
                  <a:lnTo>
                    <a:pt x="1" y="289"/>
                  </a:lnTo>
                  <a:lnTo>
                    <a:pt x="1" y="4999"/>
                  </a:lnTo>
                  <a:lnTo>
                    <a:pt x="289" y="526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8"/>
            <p:cNvSpPr/>
            <p:nvPr/>
          </p:nvSpPr>
          <p:spPr>
            <a:xfrm rot="5400000" flipH="1">
              <a:off x="3402065" y="4432538"/>
              <a:ext cx="5860" cy="58007"/>
            </a:xfrm>
            <a:custGeom>
              <a:avLst/>
              <a:gdLst/>
              <a:ahLst/>
              <a:cxnLst/>
              <a:rect l="l" t="t" r="r" b="b"/>
              <a:pathLst>
                <a:path w="270" h="2693" extrusionOk="0">
                  <a:moveTo>
                    <a:pt x="270" y="1"/>
                  </a:moveTo>
                  <a:lnTo>
                    <a:pt x="1" y="289"/>
                  </a:lnTo>
                  <a:lnTo>
                    <a:pt x="1" y="2423"/>
                  </a:lnTo>
                  <a:lnTo>
                    <a:pt x="270" y="269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8"/>
            <p:cNvSpPr/>
            <p:nvPr/>
          </p:nvSpPr>
          <p:spPr>
            <a:xfrm rot="5400000" flipH="1">
              <a:off x="3401646" y="4265030"/>
              <a:ext cx="6294" cy="224878"/>
            </a:xfrm>
            <a:custGeom>
              <a:avLst/>
              <a:gdLst/>
              <a:ahLst/>
              <a:cxnLst/>
              <a:rect l="l" t="t" r="r" b="b"/>
              <a:pathLst>
                <a:path w="290" h="10440" extrusionOk="0">
                  <a:moveTo>
                    <a:pt x="289" y="1"/>
                  </a:moveTo>
                  <a:lnTo>
                    <a:pt x="1" y="270"/>
                  </a:lnTo>
                  <a:lnTo>
                    <a:pt x="1" y="10151"/>
                  </a:lnTo>
                  <a:lnTo>
                    <a:pt x="289" y="10440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8"/>
            <p:cNvSpPr/>
            <p:nvPr/>
          </p:nvSpPr>
          <p:spPr>
            <a:xfrm rot="5400000" flipH="1">
              <a:off x="3401850" y="4320930"/>
              <a:ext cx="6294" cy="168981"/>
            </a:xfrm>
            <a:custGeom>
              <a:avLst/>
              <a:gdLst/>
              <a:ahLst/>
              <a:cxnLst/>
              <a:rect l="l" t="t" r="r" b="b"/>
              <a:pathLst>
                <a:path w="290" h="7845" extrusionOk="0">
                  <a:moveTo>
                    <a:pt x="289" y="1"/>
                  </a:moveTo>
                  <a:lnTo>
                    <a:pt x="1" y="289"/>
                  </a:lnTo>
                  <a:lnTo>
                    <a:pt x="1" y="7575"/>
                  </a:lnTo>
                  <a:lnTo>
                    <a:pt x="289" y="784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38"/>
          <p:cNvGrpSpPr/>
          <p:nvPr/>
        </p:nvGrpSpPr>
        <p:grpSpPr>
          <a:xfrm>
            <a:off x="7936436" y="244350"/>
            <a:ext cx="1013039" cy="996144"/>
            <a:chOff x="-48233050" y="3569725"/>
            <a:chExt cx="252050" cy="299475"/>
          </a:xfrm>
        </p:grpSpPr>
        <p:sp>
          <p:nvSpPr>
            <p:cNvPr id="2666" name="Google Shape;2666;p38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8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9" name="Google Shape;2669;p38"/>
          <p:cNvSpPr txBox="1"/>
          <p:nvPr/>
        </p:nvSpPr>
        <p:spPr>
          <a:xfrm>
            <a:off x="1265725" y="1220100"/>
            <a:ext cx="55272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Predict if a driver/vehicle combination can cause accident or not!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Using Machine learning, we can predict a dependent variable depending on some independent variables.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chose Random forest Classifier as it uses voting as a mechanism to come up with the best results. 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split the data into 70:30 ratio as training and testing sets and test our predictions on the testing sets to calculate the accuracy.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Seeing 97% accuracy in our prediction the police department can look at the different car models and see which ones are likely to cause most accidents.</a:t>
            </a: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003C7-C466-8D2E-E16F-2B5946C98227}"/>
              </a:ext>
            </a:extLst>
          </p:cNvPr>
          <p:cNvSpPr txBox="1"/>
          <p:nvPr/>
        </p:nvSpPr>
        <p:spPr>
          <a:xfrm>
            <a:off x="8949474" y="4866501"/>
            <a:ext cx="19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9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hitecture &amp; Construction Management Company Profile by Slidesgo">
  <a:themeElements>
    <a:clrScheme name="Simple Light">
      <a:dk1>
        <a:srgbClr val="1F285F"/>
      </a:dk1>
      <a:lt1>
        <a:srgbClr val="5CE1E6"/>
      </a:lt1>
      <a:dk2>
        <a:srgbClr val="E5EFFA"/>
      </a:dk2>
      <a:lt2>
        <a:srgbClr val="FFFFFF"/>
      </a:lt2>
      <a:accent1>
        <a:srgbClr val="0055A5"/>
      </a:accent1>
      <a:accent2>
        <a:srgbClr val="003D6D"/>
      </a:accent2>
      <a:accent3>
        <a:srgbClr val="0095D5"/>
      </a:accent3>
      <a:accent4>
        <a:srgbClr val="B4E8F8"/>
      </a:accent4>
      <a:accent5>
        <a:srgbClr val="FA8282"/>
      </a:accent5>
      <a:accent6>
        <a:srgbClr val="FFFFFF"/>
      </a:accent6>
      <a:hlink>
        <a:srgbClr val="1F28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756</Words>
  <Application>Microsoft Office PowerPoint</Application>
  <PresentationFormat>On-screen Show (16:9)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Nunito Light</vt:lpstr>
      <vt:lpstr>Mulish SemiBold</vt:lpstr>
      <vt:lpstr>Hind</vt:lpstr>
      <vt:lpstr>Roboto Condensed Light</vt:lpstr>
      <vt:lpstr>Catamaran</vt:lpstr>
      <vt:lpstr>Arial</vt:lpstr>
      <vt:lpstr>Loved by the King</vt:lpstr>
      <vt:lpstr>Lato Black</vt:lpstr>
      <vt:lpstr>PT Sans</vt:lpstr>
      <vt:lpstr>Architecture &amp; Construction Management Company Profile by Slidesgo</vt:lpstr>
      <vt:lpstr>Traffickers Maryland Traffic Risk Analysis</vt:lpstr>
      <vt:lpstr>TABLE OF CONTENTS</vt:lpstr>
      <vt:lpstr>Data Overview</vt:lpstr>
      <vt:lpstr>Data Overview</vt:lpstr>
      <vt:lpstr>Accident Areas</vt:lpstr>
      <vt:lpstr>PowerPoint Presentation</vt:lpstr>
      <vt:lpstr>Racial Bias in Traffic Police?</vt:lpstr>
      <vt:lpstr>PowerPoint Presentation</vt:lpstr>
      <vt:lpstr>Predicting Accidents</vt:lpstr>
      <vt:lpstr>Predicting Accidents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Traffickers Maryland Traffic Risk Analysis</dc:title>
  <cp:lastModifiedBy>Parika Dansingh Rawat</cp:lastModifiedBy>
  <cp:revision>22</cp:revision>
  <dcterms:modified xsi:type="dcterms:W3CDTF">2022-12-06T00:47:19Z</dcterms:modified>
</cp:coreProperties>
</file>