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9.png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localhost:8080/holmes/home.jsp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7.png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188431"/>
            <a:ext cx="7772400" cy="229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HO</a:t>
            </a:r>
            <a:r>
              <a:rPr lang="en" sz="3600"/>
              <a:t>boken </a:t>
            </a:r>
            <a:r>
              <a:rPr lang="en" sz="3600">
                <a:solidFill>
                  <a:srgbClr val="FF0000"/>
                </a:solidFill>
              </a:rPr>
              <a:t>L</a:t>
            </a:r>
            <a:r>
              <a:rPr lang="en" sz="3600"/>
              <a:t>aundry </a:t>
            </a:r>
            <a:r>
              <a:rPr lang="en" sz="3600">
                <a:solidFill>
                  <a:srgbClr val="FF0000"/>
                </a:solidFill>
              </a:rPr>
              <a:t>M</a:t>
            </a:r>
            <a:r>
              <a:rPr lang="en" sz="3600"/>
              <a:t>anag</a:t>
            </a:r>
            <a:r>
              <a:rPr lang="en" sz="3600">
                <a:solidFill>
                  <a:srgbClr val="FF0000"/>
                </a:solidFill>
              </a:rPr>
              <a:t>E</a:t>
            </a:r>
            <a:r>
              <a:rPr lang="en" sz="3600"/>
              <a:t>ment </a:t>
            </a:r>
            <a:r>
              <a:rPr lang="en" sz="3600">
                <a:solidFill>
                  <a:srgbClr val="FF0000"/>
                </a:solidFill>
              </a:rPr>
              <a:t>S</a:t>
            </a:r>
            <a:r>
              <a:rPr lang="en" sz="3600"/>
              <a:t>ystem (</a:t>
            </a:r>
            <a:r>
              <a:rPr lang="en" sz="3600">
                <a:solidFill>
                  <a:srgbClr val="FF0000"/>
                </a:solidFill>
              </a:rPr>
              <a:t>HOLMES</a:t>
            </a:r>
            <a:r>
              <a:rPr lang="en" sz="3600"/>
              <a:t>)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3375" y="3093350"/>
            <a:ext cx="6944400" cy="16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0" lang="en" sz="3000">
                <a:solidFill>
                  <a:srgbClr val="741B47"/>
                </a:solidFill>
              </a:rPr>
              <a:t>By:</a:t>
            </a:r>
          </a:p>
          <a:p>
            <a:pPr rtl="0">
              <a:spcBef>
                <a:spcPts val="0"/>
              </a:spcBef>
              <a:buNone/>
            </a:pPr>
            <a:r>
              <a:rPr i="0" lang="en" sz="3000">
                <a:solidFill>
                  <a:srgbClr val="741B47"/>
                </a:solidFill>
              </a:rPr>
              <a:t>Team 1 and Team 2</a:t>
            </a:r>
          </a:p>
          <a:p>
            <a:pPr>
              <a:spcBef>
                <a:spcPts val="0"/>
              </a:spcBef>
              <a:buNone/>
            </a:pPr>
            <a:r>
              <a:rPr i="0" lang="en" sz="3000">
                <a:solidFill>
                  <a:srgbClr val="741B47"/>
                </a:solidFill>
              </a:rPr>
              <a:t>Neel, Dhruvil, Sarvesh, Abdullah, Nikhil, Drashti, Sonali, Kajal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450" y="95650"/>
            <a:ext cx="1318249" cy="14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US Page: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075"/>
            <a:ext cx="4345949" cy="348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775" y="1658075"/>
            <a:ext cx="4956224" cy="3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US Page (Cont..)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6975"/>
            <a:ext cx="4447073" cy="356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075" y="1576975"/>
            <a:ext cx="4696924" cy="35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 US Page: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5375"/>
            <a:ext cx="4542599" cy="35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600" y="1615375"/>
            <a:ext cx="4567850" cy="35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Sign Up Page: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25"/>
            <a:ext cx="4278275" cy="35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75" y="1628425"/>
            <a:ext cx="4865724" cy="35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In Page: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375"/>
            <a:ext cx="4281474" cy="352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475" y="1623375"/>
            <a:ext cx="4862524" cy="35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Status Page (For User)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75" y="1166225"/>
            <a:ext cx="7070710" cy="39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Page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50" y="1166225"/>
            <a:ext cx="7070710" cy="39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Maps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750"/>
            <a:ext cx="4204025" cy="39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025" y="1179750"/>
            <a:ext cx="4939975" cy="39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FAQs Page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After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100"/>
            <a:ext cx="4692275" cy="353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50" y="1606100"/>
            <a:ext cx="4419550" cy="35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Location finder (Google Maps)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Email notification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Today, we live in a world of web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Websites for everything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About 20-25 laundromats in Hoboken without a website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Unable to know when is your laundry done/when to pick up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Not having exact change for laundry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Where is the nearest laundromat?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SHOWTIME…!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http://localhost:8080/holmes/home.jsp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Pricing for a Website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different services and package for pricing:</a:t>
            </a:r>
          </a:p>
          <a:p>
            <a:pPr indent="-342900" lvl="1" marL="9144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Hour: It ranges from $40* to $70*</a:t>
            </a:r>
          </a:p>
          <a:p>
            <a:pPr indent="-342900" lvl="1" marL="9144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Page: It depends on the experience of the developer and average value is about $80* per page.</a:t>
            </a:r>
          </a:p>
          <a:p>
            <a:pPr indent="-342900" lvl="1" marL="914400" rtl="0">
              <a:lnSpc>
                <a:spcPct val="15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as whole (Contract based): It depends on the project and customer requirements.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*all prices are excluding IRS taxes and categories.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Pricing for Our Website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585125" y="1200150"/>
            <a:ext cx="4101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Time Taken for the project is divided as per the time taken for the team as a whole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overheads mentioned are for the fees to maintain the site.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Pointers taken for consideration while estimation of working hours: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Learning Period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Mistake Correction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Salary Estimation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Charge for Graphics Design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Email Notification Charge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96100"/>
            <a:ext cx="4101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Implementation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Payment Options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Get Permission from Cell Phone service Provider to send text notifications to the customer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Go LIVE!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 Techniques/Learnings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User Stories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Scrum Meetings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Pair Programming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Development and Testing side by side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SAF (Scaled Agile Framework)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“Hardening” Iteration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FDD (Feature Driven Development)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Google Maps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had a lot of fun working together!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1399675"/>
            <a:ext cx="3348050" cy="3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700"/>
              <a:t>The main purpose of this project is to:</a:t>
            </a:r>
          </a:p>
          <a:p>
            <a:pPr indent="-4000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Design a website to check the status of laundry</a:t>
            </a:r>
          </a:p>
          <a:p>
            <a:pPr indent="-4000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Get notified once your laundry is done</a:t>
            </a:r>
          </a:p>
          <a:p>
            <a:pPr indent="-4000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Implement various pages that a website requires (For example: About Us, Contact Us, FAQs, etc).</a:t>
            </a:r>
          </a:p>
          <a:p>
            <a:pPr indent="-40005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Learn CSS/HTML/JavaScript</a:t>
            </a:r>
          </a:p>
          <a:p>
            <a:pPr indent="-400050" lvl="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700"/>
              <a:t>Most importantly, KEEP IT AGILE!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1128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Hoboken Residents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Laundromat Owners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will they use it?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Convenient way to locate your nearest laundromat and read their offered facilities online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Check their laundry status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 avoid continuous checking, an email notification feature for the user to notify them when their laundry 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650"/>
            <a:ext cx="9143999" cy="27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25" y="1220350"/>
            <a:ext cx="5917850" cy="3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Development/Design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096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Using an open source template.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 website is cross browser compatibility ( Internet Explorer, Mozilla Firefox, Google Chrome etc.).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HTML5, CSS3, JQuery, JavaScript for the front-end.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 Design is Responsive to different screen size (Desktop, Tablet, Smartphone).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91440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91440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50" y="1962875"/>
            <a:ext cx="2701914" cy="31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150" y="2097975"/>
            <a:ext cx="2426750" cy="2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 Page: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Design Before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Design After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50" y="1599675"/>
            <a:ext cx="4615550" cy="3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9675"/>
            <a:ext cx="4485274" cy="3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