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5" r:id="rId5"/>
    <p:sldId id="266" r:id="rId6"/>
    <p:sldId id="267" r:id="rId7"/>
    <p:sldId id="268" r:id="rId8"/>
    <p:sldId id="259" r:id="rId9"/>
    <p:sldId id="269" r:id="rId10"/>
    <p:sldId id="270" r:id="rId11"/>
    <p:sldId id="271" r:id="rId12"/>
    <p:sldId id="260" r:id="rId13"/>
    <p:sldId id="262"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57347"/>
  </p:normalViewPr>
  <p:slideViewPr>
    <p:cSldViewPr snapToGrid="0" snapToObjects="1">
      <p:cViewPr varScale="1">
        <p:scale>
          <a:sx n="70" d="100"/>
          <a:sy n="70" d="100"/>
        </p:scale>
        <p:origin x="21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AB3D8-74C2-46CC-A2B7-D27B86AD1BC2}" type="doc">
      <dgm:prSet loTypeId="urn:microsoft.com/office/officeart/2018/5/layout/IconCircleLabelList" loCatId="icon" qsTypeId="urn:microsoft.com/office/officeart/2005/8/quickstyle/simple1" qsCatId="simple" csTypeId="urn:microsoft.com/office/officeart/2005/8/colors/colorful1" csCatId="colorful" phldr="1"/>
      <dgm:spPr/>
      <dgm:t>
        <a:bodyPr/>
        <a:lstStyle/>
        <a:p>
          <a:endParaRPr lang="en-US"/>
        </a:p>
      </dgm:t>
    </dgm:pt>
    <dgm:pt modelId="{0825980F-780D-4648-B08A-D2C5904457F2}">
      <dgm:prSet/>
      <dgm:spPr/>
      <dgm:t>
        <a:bodyPr/>
        <a:lstStyle/>
        <a:p>
          <a:pPr>
            <a:lnSpc>
              <a:spcPct val="100000"/>
            </a:lnSpc>
            <a:defRPr cap="all"/>
          </a:pPr>
          <a:r>
            <a:rPr lang="en-US"/>
            <a:t>What is AI?</a:t>
          </a:r>
        </a:p>
      </dgm:t>
    </dgm:pt>
    <dgm:pt modelId="{C115F445-D5EB-4609-A7CB-54E846BF5FF1}" type="parTrans" cxnId="{3652421F-2095-4B4E-8DA8-974DDF0A98C3}">
      <dgm:prSet/>
      <dgm:spPr/>
      <dgm:t>
        <a:bodyPr/>
        <a:lstStyle/>
        <a:p>
          <a:endParaRPr lang="en-US"/>
        </a:p>
      </dgm:t>
    </dgm:pt>
    <dgm:pt modelId="{DD1620D6-D021-4A9C-9439-6675E7E0F7D9}" type="sibTrans" cxnId="{3652421F-2095-4B4E-8DA8-974DDF0A98C3}">
      <dgm:prSet/>
      <dgm:spPr/>
      <dgm:t>
        <a:bodyPr/>
        <a:lstStyle/>
        <a:p>
          <a:endParaRPr lang="en-US"/>
        </a:p>
      </dgm:t>
    </dgm:pt>
    <dgm:pt modelId="{3D1BB065-3843-4A4D-B2FD-87E4D1E5976B}">
      <dgm:prSet/>
      <dgm:spPr/>
      <dgm:t>
        <a:bodyPr/>
        <a:lstStyle/>
        <a:p>
          <a:pPr>
            <a:lnSpc>
              <a:spcPct val="100000"/>
            </a:lnSpc>
            <a:defRPr cap="all"/>
          </a:pPr>
          <a:r>
            <a:rPr lang="en-US"/>
            <a:t>Brief History of AI</a:t>
          </a:r>
        </a:p>
      </dgm:t>
    </dgm:pt>
    <dgm:pt modelId="{1D06C2C6-34EE-40A7-85C2-2872259F5524}" type="parTrans" cxnId="{E1028ECE-2DFD-4BD1-9B9F-E0487CB27498}">
      <dgm:prSet/>
      <dgm:spPr/>
      <dgm:t>
        <a:bodyPr/>
        <a:lstStyle/>
        <a:p>
          <a:endParaRPr lang="en-US"/>
        </a:p>
      </dgm:t>
    </dgm:pt>
    <dgm:pt modelId="{57C3BC4E-8A02-4870-8084-7BE94505F847}" type="sibTrans" cxnId="{E1028ECE-2DFD-4BD1-9B9F-E0487CB27498}">
      <dgm:prSet/>
      <dgm:spPr/>
      <dgm:t>
        <a:bodyPr/>
        <a:lstStyle/>
        <a:p>
          <a:endParaRPr lang="en-US"/>
        </a:p>
      </dgm:t>
    </dgm:pt>
    <dgm:pt modelId="{926FFFAB-79EA-7E4E-ABCA-EF87AC629A9F}">
      <dgm:prSet/>
      <dgm:spPr/>
      <dgm:t>
        <a:bodyPr/>
        <a:lstStyle/>
        <a:p>
          <a:pPr>
            <a:lnSpc>
              <a:spcPct val="100000"/>
            </a:lnSpc>
            <a:defRPr cap="all"/>
          </a:pPr>
          <a:r>
            <a:rPr lang="en-AU"/>
            <a:t>Importance of AI in modern applications</a:t>
          </a:r>
          <a:endParaRPr lang="en-GB"/>
        </a:p>
      </dgm:t>
    </dgm:pt>
    <dgm:pt modelId="{B52FF6BA-DC7C-6741-ADCA-E5FDB50205E7}" type="parTrans" cxnId="{F257C848-6D28-C84B-9D07-74C293322259}">
      <dgm:prSet/>
      <dgm:spPr/>
      <dgm:t>
        <a:bodyPr/>
        <a:lstStyle/>
        <a:p>
          <a:endParaRPr lang="en-GB"/>
        </a:p>
      </dgm:t>
    </dgm:pt>
    <dgm:pt modelId="{9363692A-80D9-CF47-97E5-5B46AEDF498B}" type="sibTrans" cxnId="{F257C848-6D28-C84B-9D07-74C293322259}">
      <dgm:prSet/>
      <dgm:spPr/>
      <dgm:t>
        <a:bodyPr/>
        <a:lstStyle/>
        <a:p>
          <a:endParaRPr lang="en-GB"/>
        </a:p>
      </dgm:t>
    </dgm:pt>
    <dgm:pt modelId="{22B855F2-3DCE-46A9-9AAF-9EF4C9E9188F}" type="pres">
      <dgm:prSet presAssocID="{8D7AB3D8-74C2-46CC-A2B7-D27B86AD1BC2}" presName="root" presStyleCnt="0">
        <dgm:presLayoutVars>
          <dgm:dir/>
          <dgm:resizeHandles val="exact"/>
        </dgm:presLayoutVars>
      </dgm:prSet>
      <dgm:spPr/>
    </dgm:pt>
    <dgm:pt modelId="{4401C4E1-7E1B-4E32-95A2-8F2A01803A04}" type="pres">
      <dgm:prSet presAssocID="{0825980F-780D-4648-B08A-D2C5904457F2}" presName="compNode" presStyleCnt="0"/>
      <dgm:spPr/>
    </dgm:pt>
    <dgm:pt modelId="{B2DFBFED-E8F8-4262-A4F1-02E69F2A4A4C}" type="pres">
      <dgm:prSet presAssocID="{0825980F-780D-4648-B08A-D2C5904457F2}" presName="iconBgRect" presStyleLbl="bgShp" presStyleIdx="0" presStyleCnt="3"/>
      <dgm:spPr/>
    </dgm:pt>
    <dgm:pt modelId="{7EBAC508-6F70-4A09-B2A3-21AA782F06C3}" type="pres">
      <dgm:prSet presAssocID="{0825980F-780D-4648-B08A-D2C5904457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AC5CECE-D2FD-4A97-BE81-071930B38529}" type="pres">
      <dgm:prSet presAssocID="{0825980F-780D-4648-B08A-D2C5904457F2}" presName="spaceRect" presStyleCnt="0"/>
      <dgm:spPr/>
    </dgm:pt>
    <dgm:pt modelId="{8325913A-89FF-4F4B-9B35-D914D4F3414E}" type="pres">
      <dgm:prSet presAssocID="{0825980F-780D-4648-B08A-D2C5904457F2}" presName="textRect" presStyleLbl="revTx" presStyleIdx="0" presStyleCnt="3">
        <dgm:presLayoutVars>
          <dgm:chMax val="1"/>
          <dgm:chPref val="1"/>
        </dgm:presLayoutVars>
      </dgm:prSet>
      <dgm:spPr/>
    </dgm:pt>
    <dgm:pt modelId="{3E3B3567-C344-4496-9BD5-91440B4DDE28}" type="pres">
      <dgm:prSet presAssocID="{DD1620D6-D021-4A9C-9439-6675E7E0F7D9}" presName="sibTrans" presStyleCnt="0"/>
      <dgm:spPr/>
    </dgm:pt>
    <dgm:pt modelId="{B1E0B5C1-3D0D-41E0-94A3-8A2DF54645D5}" type="pres">
      <dgm:prSet presAssocID="{3D1BB065-3843-4A4D-B2FD-87E4D1E5976B}" presName="compNode" presStyleCnt="0"/>
      <dgm:spPr/>
    </dgm:pt>
    <dgm:pt modelId="{1FC1DF74-5467-464F-83DD-812A8321C88A}" type="pres">
      <dgm:prSet presAssocID="{3D1BB065-3843-4A4D-B2FD-87E4D1E5976B}" presName="iconBgRect" presStyleLbl="bgShp" presStyleIdx="1" presStyleCnt="3"/>
      <dgm:spPr/>
    </dgm:pt>
    <dgm:pt modelId="{1EC143BF-CC72-442E-8C74-FB8CC401AD5E}" type="pres">
      <dgm:prSet presAssocID="{3D1BB065-3843-4A4D-B2FD-87E4D1E597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28AE7EE8-092C-4DF5-9256-ECC47742F239}" type="pres">
      <dgm:prSet presAssocID="{3D1BB065-3843-4A4D-B2FD-87E4D1E5976B}" presName="spaceRect" presStyleCnt="0"/>
      <dgm:spPr/>
    </dgm:pt>
    <dgm:pt modelId="{4588A9F7-E249-4992-82CA-E32C359C319B}" type="pres">
      <dgm:prSet presAssocID="{3D1BB065-3843-4A4D-B2FD-87E4D1E5976B}" presName="textRect" presStyleLbl="revTx" presStyleIdx="1" presStyleCnt="3">
        <dgm:presLayoutVars>
          <dgm:chMax val="1"/>
          <dgm:chPref val="1"/>
        </dgm:presLayoutVars>
      </dgm:prSet>
      <dgm:spPr/>
    </dgm:pt>
    <dgm:pt modelId="{BF7FD420-0A6C-49EC-9F73-DFBAB702A909}" type="pres">
      <dgm:prSet presAssocID="{57C3BC4E-8A02-4870-8084-7BE94505F847}" presName="sibTrans" presStyleCnt="0"/>
      <dgm:spPr/>
    </dgm:pt>
    <dgm:pt modelId="{F73F0BCB-452A-43A2-BDE1-F10134E0F269}" type="pres">
      <dgm:prSet presAssocID="{926FFFAB-79EA-7E4E-ABCA-EF87AC629A9F}" presName="compNode" presStyleCnt="0"/>
      <dgm:spPr/>
    </dgm:pt>
    <dgm:pt modelId="{61259DDE-4042-493C-A9C9-5058EE704A12}" type="pres">
      <dgm:prSet presAssocID="{926FFFAB-79EA-7E4E-ABCA-EF87AC629A9F}" presName="iconBgRect" presStyleLbl="bgShp" presStyleIdx="2" presStyleCnt="3"/>
      <dgm:spPr/>
    </dgm:pt>
    <dgm:pt modelId="{196F2F34-A7BC-4246-97FB-216C38D7201B}" type="pres">
      <dgm:prSet presAssocID="{926FFFAB-79EA-7E4E-ABCA-EF87AC629A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4D1B4CED-55CB-41ED-A2C5-F16F1CC7CE51}" type="pres">
      <dgm:prSet presAssocID="{926FFFAB-79EA-7E4E-ABCA-EF87AC629A9F}" presName="spaceRect" presStyleCnt="0"/>
      <dgm:spPr/>
    </dgm:pt>
    <dgm:pt modelId="{CA9F8D9D-03C7-4204-87E6-8DAAADE218C9}" type="pres">
      <dgm:prSet presAssocID="{926FFFAB-79EA-7E4E-ABCA-EF87AC629A9F}" presName="textRect" presStyleLbl="revTx" presStyleIdx="2" presStyleCnt="3">
        <dgm:presLayoutVars>
          <dgm:chMax val="1"/>
          <dgm:chPref val="1"/>
        </dgm:presLayoutVars>
      </dgm:prSet>
      <dgm:spPr/>
    </dgm:pt>
  </dgm:ptLst>
  <dgm:cxnLst>
    <dgm:cxn modelId="{3652421F-2095-4B4E-8DA8-974DDF0A98C3}" srcId="{8D7AB3D8-74C2-46CC-A2B7-D27B86AD1BC2}" destId="{0825980F-780D-4648-B08A-D2C5904457F2}" srcOrd="0" destOrd="0" parTransId="{C115F445-D5EB-4609-A7CB-54E846BF5FF1}" sibTransId="{DD1620D6-D021-4A9C-9439-6675E7E0F7D9}"/>
    <dgm:cxn modelId="{F257C848-6D28-C84B-9D07-74C293322259}" srcId="{8D7AB3D8-74C2-46CC-A2B7-D27B86AD1BC2}" destId="{926FFFAB-79EA-7E4E-ABCA-EF87AC629A9F}" srcOrd="2" destOrd="0" parTransId="{B52FF6BA-DC7C-6741-ADCA-E5FDB50205E7}" sibTransId="{9363692A-80D9-CF47-97E5-5B46AEDF498B}"/>
    <dgm:cxn modelId="{F3301C5C-F6AF-D44F-8247-1D21CD10405D}" type="presOf" srcId="{8D7AB3D8-74C2-46CC-A2B7-D27B86AD1BC2}" destId="{22B855F2-3DCE-46A9-9AAF-9EF4C9E9188F}" srcOrd="0" destOrd="0" presId="urn:microsoft.com/office/officeart/2018/5/layout/IconCircleLabelList"/>
    <dgm:cxn modelId="{6AB995C8-2B19-9448-BD92-53DF0D4E8584}" type="presOf" srcId="{0825980F-780D-4648-B08A-D2C5904457F2}" destId="{8325913A-89FF-4F4B-9B35-D914D4F3414E}" srcOrd="0" destOrd="0" presId="urn:microsoft.com/office/officeart/2018/5/layout/IconCircleLabelList"/>
    <dgm:cxn modelId="{E1028ECE-2DFD-4BD1-9B9F-E0487CB27498}" srcId="{8D7AB3D8-74C2-46CC-A2B7-D27B86AD1BC2}" destId="{3D1BB065-3843-4A4D-B2FD-87E4D1E5976B}" srcOrd="1" destOrd="0" parTransId="{1D06C2C6-34EE-40A7-85C2-2872259F5524}" sibTransId="{57C3BC4E-8A02-4870-8084-7BE94505F847}"/>
    <dgm:cxn modelId="{1EA6F5D5-0D8A-5B44-851F-192446AB081F}" type="presOf" srcId="{3D1BB065-3843-4A4D-B2FD-87E4D1E5976B}" destId="{4588A9F7-E249-4992-82CA-E32C359C319B}" srcOrd="0" destOrd="0" presId="urn:microsoft.com/office/officeart/2018/5/layout/IconCircleLabelList"/>
    <dgm:cxn modelId="{618C2FF1-20E5-8B47-8868-B1A467535B3B}" type="presOf" srcId="{926FFFAB-79EA-7E4E-ABCA-EF87AC629A9F}" destId="{CA9F8D9D-03C7-4204-87E6-8DAAADE218C9}" srcOrd="0" destOrd="0" presId="urn:microsoft.com/office/officeart/2018/5/layout/IconCircleLabelList"/>
    <dgm:cxn modelId="{6FE357F1-9664-7344-82B3-2BC0B5F44AF2}" type="presParOf" srcId="{22B855F2-3DCE-46A9-9AAF-9EF4C9E9188F}" destId="{4401C4E1-7E1B-4E32-95A2-8F2A01803A04}" srcOrd="0" destOrd="0" presId="urn:microsoft.com/office/officeart/2018/5/layout/IconCircleLabelList"/>
    <dgm:cxn modelId="{CAF37641-396D-BE43-B685-62644DD0598C}" type="presParOf" srcId="{4401C4E1-7E1B-4E32-95A2-8F2A01803A04}" destId="{B2DFBFED-E8F8-4262-A4F1-02E69F2A4A4C}" srcOrd="0" destOrd="0" presId="urn:microsoft.com/office/officeart/2018/5/layout/IconCircleLabelList"/>
    <dgm:cxn modelId="{ED4A7AEF-CD73-5C46-9908-9D8D1CB96DEC}" type="presParOf" srcId="{4401C4E1-7E1B-4E32-95A2-8F2A01803A04}" destId="{7EBAC508-6F70-4A09-B2A3-21AA782F06C3}" srcOrd="1" destOrd="0" presId="urn:microsoft.com/office/officeart/2018/5/layout/IconCircleLabelList"/>
    <dgm:cxn modelId="{2F1480C7-2388-6B41-9870-0644DB621BC6}" type="presParOf" srcId="{4401C4E1-7E1B-4E32-95A2-8F2A01803A04}" destId="{8AC5CECE-D2FD-4A97-BE81-071930B38529}" srcOrd="2" destOrd="0" presId="urn:microsoft.com/office/officeart/2018/5/layout/IconCircleLabelList"/>
    <dgm:cxn modelId="{21FE448E-D1AA-5048-8712-0BEDE9227B8F}" type="presParOf" srcId="{4401C4E1-7E1B-4E32-95A2-8F2A01803A04}" destId="{8325913A-89FF-4F4B-9B35-D914D4F3414E}" srcOrd="3" destOrd="0" presId="urn:microsoft.com/office/officeart/2018/5/layout/IconCircleLabelList"/>
    <dgm:cxn modelId="{0C2A641E-CE6E-D141-8352-F55AF2EB17BA}" type="presParOf" srcId="{22B855F2-3DCE-46A9-9AAF-9EF4C9E9188F}" destId="{3E3B3567-C344-4496-9BD5-91440B4DDE28}" srcOrd="1" destOrd="0" presId="urn:microsoft.com/office/officeart/2018/5/layout/IconCircleLabelList"/>
    <dgm:cxn modelId="{A1BD4767-FACC-3849-BC56-88E3EDF8299C}" type="presParOf" srcId="{22B855F2-3DCE-46A9-9AAF-9EF4C9E9188F}" destId="{B1E0B5C1-3D0D-41E0-94A3-8A2DF54645D5}" srcOrd="2" destOrd="0" presId="urn:microsoft.com/office/officeart/2018/5/layout/IconCircleLabelList"/>
    <dgm:cxn modelId="{001066F4-83A8-6646-A982-FCF111C047CD}" type="presParOf" srcId="{B1E0B5C1-3D0D-41E0-94A3-8A2DF54645D5}" destId="{1FC1DF74-5467-464F-83DD-812A8321C88A}" srcOrd="0" destOrd="0" presId="urn:microsoft.com/office/officeart/2018/5/layout/IconCircleLabelList"/>
    <dgm:cxn modelId="{0496921D-C41F-064A-9481-50ADCE7BAE50}" type="presParOf" srcId="{B1E0B5C1-3D0D-41E0-94A3-8A2DF54645D5}" destId="{1EC143BF-CC72-442E-8C74-FB8CC401AD5E}" srcOrd="1" destOrd="0" presId="urn:microsoft.com/office/officeart/2018/5/layout/IconCircleLabelList"/>
    <dgm:cxn modelId="{B58CB3B6-B626-5245-99B3-2028E4C35A27}" type="presParOf" srcId="{B1E0B5C1-3D0D-41E0-94A3-8A2DF54645D5}" destId="{28AE7EE8-092C-4DF5-9256-ECC47742F239}" srcOrd="2" destOrd="0" presId="urn:microsoft.com/office/officeart/2018/5/layout/IconCircleLabelList"/>
    <dgm:cxn modelId="{7C9461B4-E153-7245-BBA0-EFC6893D183E}" type="presParOf" srcId="{B1E0B5C1-3D0D-41E0-94A3-8A2DF54645D5}" destId="{4588A9F7-E249-4992-82CA-E32C359C319B}" srcOrd="3" destOrd="0" presId="urn:microsoft.com/office/officeart/2018/5/layout/IconCircleLabelList"/>
    <dgm:cxn modelId="{867740E5-3F9D-314E-B6DF-CD1CB763FB5B}" type="presParOf" srcId="{22B855F2-3DCE-46A9-9AAF-9EF4C9E9188F}" destId="{BF7FD420-0A6C-49EC-9F73-DFBAB702A909}" srcOrd="3" destOrd="0" presId="urn:microsoft.com/office/officeart/2018/5/layout/IconCircleLabelList"/>
    <dgm:cxn modelId="{2DDBEDA8-9E7E-A94F-BA9F-96CFF7342F96}" type="presParOf" srcId="{22B855F2-3DCE-46A9-9AAF-9EF4C9E9188F}" destId="{F73F0BCB-452A-43A2-BDE1-F10134E0F269}" srcOrd="4" destOrd="0" presId="urn:microsoft.com/office/officeart/2018/5/layout/IconCircleLabelList"/>
    <dgm:cxn modelId="{91D7A959-1AF2-804A-B07B-5753AB9C4347}" type="presParOf" srcId="{F73F0BCB-452A-43A2-BDE1-F10134E0F269}" destId="{61259DDE-4042-493C-A9C9-5058EE704A12}" srcOrd="0" destOrd="0" presId="urn:microsoft.com/office/officeart/2018/5/layout/IconCircleLabelList"/>
    <dgm:cxn modelId="{0B936A73-A03C-EC48-9543-E75B52BC71A0}" type="presParOf" srcId="{F73F0BCB-452A-43A2-BDE1-F10134E0F269}" destId="{196F2F34-A7BC-4246-97FB-216C38D7201B}" srcOrd="1" destOrd="0" presId="urn:microsoft.com/office/officeart/2018/5/layout/IconCircleLabelList"/>
    <dgm:cxn modelId="{101041C9-0B2A-2444-AFF7-83A7A0895EEE}" type="presParOf" srcId="{F73F0BCB-452A-43A2-BDE1-F10134E0F269}" destId="{4D1B4CED-55CB-41ED-A2C5-F16F1CC7CE51}" srcOrd="2" destOrd="0" presId="urn:microsoft.com/office/officeart/2018/5/layout/IconCircleLabelList"/>
    <dgm:cxn modelId="{CD56C024-C22E-7C47-B5BD-7895F5592988}" type="presParOf" srcId="{F73F0BCB-452A-43A2-BDE1-F10134E0F269}" destId="{CA9F8D9D-03C7-4204-87E6-8DAAADE218C9}"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97EAC-72FF-4264-9520-67C4111CE8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FDBD109-1B56-48B1-838F-38E91581B125}">
      <dgm:prSet/>
      <dgm:spPr/>
      <dgm:t>
        <a:bodyPr/>
        <a:lstStyle/>
        <a:p>
          <a:pPr>
            <a:lnSpc>
              <a:spcPct val="100000"/>
            </a:lnSpc>
            <a:defRPr cap="all"/>
          </a:pPr>
          <a:r>
            <a:rPr lang="en-US"/>
            <a:t>Narrow AI</a:t>
          </a:r>
        </a:p>
      </dgm:t>
    </dgm:pt>
    <dgm:pt modelId="{B658459E-33EF-4DDE-BCA6-594DC822B36E}" type="parTrans" cxnId="{12C4DFEE-5FF9-407A-AD1C-2F65AAD72638}">
      <dgm:prSet/>
      <dgm:spPr/>
      <dgm:t>
        <a:bodyPr/>
        <a:lstStyle/>
        <a:p>
          <a:endParaRPr lang="en-US"/>
        </a:p>
      </dgm:t>
    </dgm:pt>
    <dgm:pt modelId="{F0A51A25-F7B3-4E8E-9CDB-C0B2674F01D2}" type="sibTrans" cxnId="{12C4DFEE-5FF9-407A-AD1C-2F65AAD72638}">
      <dgm:prSet/>
      <dgm:spPr/>
      <dgm:t>
        <a:bodyPr/>
        <a:lstStyle/>
        <a:p>
          <a:endParaRPr lang="en-US"/>
        </a:p>
      </dgm:t>
    </dgm:pt>
    <dgm:pt modelId="{C48ED011-F1D5-49B0-9A07-A019A3511A9F}">
      <dgm:prSet/>
      <dgm:spPr/>
      <dgm:t>
        <a:bodyPr/>
        <a:lstStyle/>
        <a:p>
          <a:pPr>
            <a:lnSpc>
              <a:spcPct val="100000"/>
            </a:lnSpc>
            <a:defRPr cap="all"/>
          </a:pPr>
          <a:r>
            <a:rPr lang="en-US"/>
            <a:t>General AI</a:t>
          </a:r>
        </a:p>
      </dgm:t>
    </dgm:pt>
    <dgm:pt modelId="{51176490-98B2-4CEA-9424-1AF2D8CE90D4}" type="parTrans" cxnId="{3001472F-874C-44C3-A0F7-7C4BEDD407E2}">
      <dgm:prSet/>
      <dgm:spPr/>
      <dgm:t>
        <a:bodyPr/>
        <a:lstStyle/>
        <a:p>
          <a:endParaRPr lang="en-US"/>
        </a:p>
      </dgm:t>
    </dgm:pt>
    <dgm:pt modelId="{573E986B-72E6-4778-B7C3-CF70D5564D3B}" type="sibTrans" cxnId="{3001472F-874C-44C3-A0F7-7C4BEDD407E2}">
      <dgm:prSet/>
      <dgm:spPr/>
      <dgm:t>
        <a:bodyPr/>
        <a:lstStyle/>
        <a:p>
          <a:endParaRPr lang="en-US"/>
        </a:p>
      </dgm:t>
    </dgm:pt>
    <dgm:pt modelId="{5761C1F8-C83F-433D-B2AC-1DB566FF1469}" type="pres">
      <dgm:prSet presAssocID="{7FB97EAC-72FF-4264-9520-67C4111CE8A3}" presName="root" presStyleCnt="0">
        <dgm:presLayoutVars>
          <dgm:dir/>
          <dgm:resizeHandles val="exact"/>
        </dgm:presLayoutVars>
      </dgm:prSet>
      <dgm:spPr/>
    </dgm:pt>
    <dgm:pt modelId="{7BF47320-2D34-407A-BDA6-A50114AB0052}" type="pres">
      <dgm:prSet presAssocID="{2FDBD109-1B56-48B1-838F-38E91581B125}" presName="compNode" presStyleCnt="0"/>
      <dgm:spPr/>
    </dgm:pt>
    <dgm:pt modelId="{D32CF27F-E8D0-41B2-A7A1-A4886A4575B3}" type="pres">
      <dgm:prSet presAssocID="{2FDBD109-1B56-48B1-838F-38E91581B125}" presName="iconBgRect" presStyleLbl="bgShp" presStyleIdx="0" presStyleCnt="2"/>
      <dgm:spPr/>
    </dgm:pt>
    <dgm:pt modelId="{448F31D9-9092-49BE-8E10-7FE1456564FB}" type="pres">
      <dgm:prSet presAssocID="{2FDBD109-1B56-48B1-838F-38E91581B1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66BA6AA-3DC7-4589-85DB-4EFA405985D6}" type="pres">
      <dgm:prSet presAssocID="{2FDBD109-1B56-48B1-838F-38E91581B125}" presName="spaceRect" presStyleCnt="0"/>
      <dgm:spPr/>
    </dgm:pt>
    <dgm:pt modelId="{8DF2EC19-C465-45C5-ABC9-BDDF5F62093D}" type="pres">
      <dgm:prSet presAssocID="{2FDBD109-1B56-48B1-838F-38E91581B125}" presName="textRect" presStyleLbl="revTx" presStyleIdx="0" presStyleCnt="2">
        <dgm:presLayoutVars>
          <dgm:chMax val="1"/>
          <dgm:chPref val="1"/>
        </dgm:presLayoutVars>
      </dgm:prSet>
      <dgm:spPr/>
    </dgm:pt>
    <dgm:pt modelId="{DC51655A-9FD7-4820-B8F1-8D47220BFC45}" type="pres">
      <dgm:prSet presAssocID="{F0A51A25-F7B3-4E8E-9CDB-C0B2674F01D2}" presName="sibTrans" presStyleCnt="0"/>
      <dgm:spPr/>
    </dgm:pt>
    <dgm:pt modelId="{2D87DA62-1270-4F61-A91E-A50ADC7AFED9}" type="pres">
      <dgm:prSet presAssocID="{C48ED011-F1D5-49B0-9A07-A019A3511A9F}" presName="compNode" presStyleCnt="0"/>
      <dgm:spPr/>
    </dgm:pt>
    <dgm:pt modelId="{F77AC146-6D8E-4F49-8EE4-70564B1BF2F5}" type="pres">
      <dgm:prSet presAssocID="{C48ED011-F1D5-49B0-9A07-A019A3511A9F}" presName="iconBgRect" presStyleLbl="bgShp" presStyleIdx="1" presStyleCnt="2"/>
      <dgm:spPr/>
    </dgm:pt>
    <dgm:pt modelId="{36D30324-DEAA-4A92-9873-7A0B90D220E9}" type="pres">
      <dgm:prSet presAssocID="{C48ED011-F1D5-49B0-9A07-A019A3511A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BE8049CC-D26E-433D-A221-79B53489969C}" type="pres">
      <dgm:prSet presAssocID="{C48ED011-F1D5-49B0-9A07-A019A3511A9F}" presName="spaceRect" presStyleCnt="0"/>
      <dgm:spPr/>
    </dgm:pt>
    <dgm:pt modelId="{9D5A2F97-FAA7-4399-85A3-2E30EA5BD3F0}" type="pres">
      <dgm:prSet presAssocID="{C48ED011-F1D5-49B0-9A07-A019A3511A9F}" presName="textRect" presStyleLbl="revTx" presStyleIdx="1" presStyleCnt="2">
        <dgm:presLayoutVars>
          <dgm:chMax val="1"/>
          <dgm:chPref val="1"/>
        </dgm:presLayoutVars>
      </dgm:prSet>
      <dgm:spPr/>
    </dgm:pt>
  </dgm:ptLst>
  <dgm:cxnLst>
    <dgm:cxn modelId="{6CBA1023-C855-374B-89E7-BD0B8F0360B7}" type="presOf" srcId="{C48ED011-F1D5-49B0-9A07-A019A3511A9F}" destId="{9D5A2F97-FAA7-4399-85A3-2E30EA5BD3F0}" srcOrd="0" destOrd="0" presId="urn:microsoft.com/office/officeart/2018/5/layout/IconCircleLabelList"/>
    <dgm:cxn modelId="{A9067E26-8DAD-C448-B528-AEE01DE9978A}" type="presOf" srcId="{2FDBD109-1B56-48B1-838F-38E91581B125}" destId="{8DF2EC19-C465-45C5-ABC9-BDDF5F62093D}" srcOrd="0" destOrd="0" presId="urn:microsoft.com/office/officeart/2018/5/layout/IconCircleLabelList"/>
    <dgm:cxn modelId="{3001472F-874C-44C3-A0F7-7C4BEDD407E2}" srcId="{7FB97EAC-72FF-4264-9520-67C4111CE8A3}" destId="{C48ED011-F1D5-49B0-9A07-A019A3511A9F}" srcOrd="1" destOrd="0" parTransId="{51176490-98B2-4CEA-9424-1AF2D8CE90D4}" sibTransId="{573E986B-72E6-4778-B7C3-CF70D5564D3B}"/>
    <dgm:cxn modelId="{7066F4C9-1F85-A34C-AAB8-043BBA5BD052}" type="presOf" srcId="{7FB97EAC-72FF-4264-9520-67C4111CE8A3}" destId="{5761C1F8-C83F-433D-B2AC-1DB566FF1469}" srcOrd="0" destOrd="0" presId="urn:microsoft.com/office/officeart/2018/5/layout/IconCircleLabelList"/>
    <dgm:cxn modelId="{12C4DFEE-5FF9-407A-AD1C-2F65AAD72638}" srcId="{7FB97EAC-72FF-4264-9520-67C4111CE8A3}" destId="{2FDBD109-1B56-48B1-838F-38E91581B125}" srcOrd="0" destOrd="0" parTransId="{B658459E-33EF-4DDE-BCA6-594DC822B36E}" sibTransId="{F0A51A25-F7B3-4E8E-9CDB-C0B2674F01D2}"/>
    <dgm:cxn modelId="{E851C299-28E4-094A-862B-7362FB713471}" type="presParOf" srcId="{5761C1F8-C83F-433D-B2AC-1DB566FF1469}" destId="{7BF47320-2D34-407A-BDA6-A50114AB0052}" srcOrd="0" destOrd="0" presId="urn:microsoft.com/office/officeart/2018/5/layout/IconCircleLabelList"/>
    <dgm:cxn modelId="{71F31360-C0E2-C14C-B0AB-9F322618A84A}" type="presParOf" srcId="{7BF47320-2D34-407A-BDA6-A50114AB0052}" destId="{D32CF27F-E8D0-41B2-A7A1-A4886A4575B3}" srcOrd="0" destOrd="0" presId="urn:microsoft.com/office/officeart/2018/5/layout/IconCircleLabelList"/>
    <dgm:cxn modelId="{85C22A09-2CD5-9841-96B7-57E50312A727}" type="presParOf" srcId="{7BF47320-2D34-407A-BDA6-A50114AB0052}" destId="{448F31D9-9092-49BE-8E10-7FE1456564FB}" srcOrd="1" destOrd="0" presId="urn:microsoft.com/office/officeart/2018/5/layout/IconCircleLabelList"/>
    <dgm:cxn modelId="{5FDC6FBD-8651-3A44-A69E-D3D0551D477B}" type="presParOf" srcId="{7BF47320-2D34-407A-BDA6-A50114AB0052}" destId="{966BA6AA-3DC7-4589-85DB-4EFA405985D6}" srcOrd="2" destOrd="0" presId="urn:microsoft.com/office/officeart/2018/5/layout/IconCircleLabelList"/>
    <dgm:cxn modelId="{1B550F4A-D2FF-ED43-A3B6-87C2FDC2D480}" type="presParOf" srcId="{7BF47320-2D34-407A-BDA6-A50114AB0052}" destId="{8DF2EC19-C465-45C5-ABC9-BDDF5F62093D}" srcOrd="3" destOrd="0" presId="urn:microsoft.com/office/officeart/2018/5/layout/IconCircleLabelList"/>
    <dgm:cxn modelId="{AB8D7170-D952-134F-B46B-D6528CC9932C}" type="presParOf" srcId="{5761C1F8-C83F-433D-B2AC-1DB566FF1469}" destId="{DC51655A-9FD7-4820-B8F1-8D47220BFC45}" srcOrd="1" destOrd="0" presId="urn:microsoft.com/office/officeart/2018/5/layout/IconCircleLabelList"/>
    <dgm:cxn modelId="{AAE33324-9D59-4240-BC22-4F10A0A2E9A6}" type="presParOf" srcId="{5761C1F8-C83F-433D-B2AC-1DB566FF1469}" destId="{2D87DA62-1270-4F61-A91E-A50ADC7AFED9}" srcOrd="2" destOrd="0" presId="urn:microsoft.com/office/officeart/2018/5/layout/IconCircleLabelList"/>
    <dgm:cxn modelId="{4C980AB2-7F85-B145-AFAD-51B29E084D30}" type="presParOf" srcId="{2D87DA62-1270-4F61-A91E-A50ADC7AFED9}" destId="{F77AC146-6D8E-4F49-8EE4-70564B1BF2F5}" srcOrd="0" destOrd="0" presId="urn:microsoft.com/office/officeart/2018/5/layout/IconCircleLabelList"/>
    <dgm:cxn modelId="{83924047-C654-E348-8FCB-DF4F90680D93}" type="presParOf" srcId="{2D87DA62-1270-4F61-A91E-A50ADC7AFED9}" destId="{36D30324-DEAA-4A92-9873-7A0B90D220E9}" srcOrd="1" destOrd="0" presId="urn:microsoft.com/office/officeart/2018/5/layout/IconCircleLabelList"/>
    <dgm:cxn modelId="{F0D5906B-34BF-D540-830C-D39E985C6737}" type="presParOf" srcId="{2D87DA62-1270-4F61-A91E-A50ADC7AFED9}" destId="{BE8049CC-D26E-433D-A221-79B53489969C}" srcOrd="2" destOrd="0" presId="urn:microsoft.com/office/officeart/2018/5/layout/IconCircleLabelList"/>
    <dgm:cxn modelId="{F2C5D159-6FB1-B746-A804-869F60AD5D2E}" type="presParOf" srcId="{2D87DA62-1270-4F61-A91E-A50ADC7AFED9}" destId="{9D5A2F97-FAA7-4399-85A3-2E30EA5BD3F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355CD5-CF69-45EB-9A06-B151D2254A7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E07C222-FBE2-4784-AAA4-1E0DDEF3B3D2}">
      <dgm:prSet/>
      <dgm:spPr/>
      <dgm:t>
        <a:bodyPr/>
        <a:lstStyle/>
        <a:p>
          <a:r>
            <a:rPr lang="en-US"/>
            <a:t>Machine Learning</a:t>
          </a:r>
        </a:p>
      </dgm:t>
    </dgm:pt>
    <dgm:pt modelId="{4A34AAB3-D06B-4BE9-861F-4B7714A565CD}" type="parTrans" cxnId="{A8B5C0A3-9F9D-4103-BF7F-C489E6B81A2A}">
      <dgm:prSet/>
      <dgm:spPr/>
      <dgm:t>
        <a:bodyPr/>
        <a:lstStyle/>
        <a:p>
          <a:endParaRPr lang="en-US"/>
        </a:p>
      </dgm:t>
    </dgm:pt>
    <dgm:pt modelId="{CCC0C98D-8729-4AF8-8BB9-144D3A285F46}" type="sibTrans" cxnId="{A8B5C0A3-9F9D-4103-BF7F-C489E6B81A2A}">
      <dgm:prSet/>
      <dgm:spPr/>
      <dgm:t>
        <a:bodyPr/>
        <a:lstStyle/>
        <a:p>
          <a:endParaRPr lang="en-US"/>
        </a:p>
      </dgm:t>
    </dgm:pt>
    <dgm:pt modelId="{D2ED2F9B-A77A-4ECB-BBCC-63D71F138043}">
      <dgm:prSet/>
      <dgm:spPr/>
      <dgm:t>
        <a:bodyPr/>
        <a:lstStyle/>
        <a:p>
          <a:r>
            <a:rPr lang="en-US"/>
            <a:t>Deep Learning</a:t>
          </a:r>
        </a:p>
      </dgm:t>
    </dgm:pt>
    <dgm:pt modelId="{BCE78FC4-378A-408A-8F71-A9D00032BA93}" type="parTrans" cxnId="{6A67954A-1704-44AC-956F-A35E7F96442C}">
      <dgm:prSet/>
      <dgm:spPr/>
      <dgm:t>
        <a:bodyPr/>
        <a:lstStyle/>
        <a:p>
          <a:endParaRPr lang="en-US"/>
        </a:p>
      </dgm:t>
    </dgm:pt>
    <dgm:pt modelId="{FD50E963-9DD2-4279-9F50-091F3570424B}" type="sibTrans" cxnId="{6A67954A-1704-44AC-956F-A35E7F96442C}">
      <dgm:prSet/>
      <dgm:spPr/>
      <dgm:t>
        <a:bodyPr/>
        <a:lstStyle/>
        <a:p>
          <a:endParaRPr lang="en-US"/>
        </a:p>
      </dgm:t>
    </dgm:pt>
    <dgm:pt modelId="{B873DCE4-FE5A-47D0-BC51-89A771A02772}">
      <dgm:prSet/>
      <dgm:spPr/>
      <dgm:t>
        <a:bodyPr/>
        <a:lstStyle/>
        <a:p>
          <a:r>
            <a:rPr lang="en-US"/>
            <a:t>Natural Language Processing</a:t>
          </a:r>
        </a:p>
      </dgm:t>
    </dgm:pt>
    <dgm:pt modelId="{05F9BCB7-7656-4625-BF55-2686952FCA72}" type="parTrans" cxnId="{C70EC982-6440-428B-A574-89F0FA12996D}">
      <dgm:prSet/>
      <dgm:spPr/>
      <dgm:t>
        <a:bodyPr/>
        <a:lstStyle/>
        <a:p>
          <a:endParaRPr lang="en-US"/>
        </a:p>
      </dgm:t>
    </dgm:pt>
    <dgm:pt modelId="{6D44E474-4245-415C-B229-703ECE60D552}" type="sibTrans" cxnId="{C70EC982-6440-428B-A574-89F0FA12996D}">
      <dgm:prSet/>
      <dgm:spPr/>
      <dgm:t>
        <a:bodyPr/>
        <a:lstStyle/>
        <a:p>
          <a:endParaRPr lang="en-US"/>
        </a:p>
      </dgm:t>
    </dgm:pt>
    <dgm:pt modelId="{1F3D3223-3135-FD4A-B89E-814EB677D195}" type="pres">
      <dgm:prSet presAssocID="{DA355CD5-CF69-45EB-9A06-B151D2254A78}" presName="hierChild1" presStyleCnt="0">
        <dgm:presLayoutVars>
          <dgm:chPref val="1"/>
          <dgm:dir/>
          <dgm:animOne val="branch"/>
          <dgm:animLvl val="lvl"/>
          <dgm:resizeHandles/>
        </dgm:presLayoutVars>
      </dgm:prSet>
      <dgm:spPr/>
    </dgm:pt>
    <dgm:pt modelId="{AD8A390A-2D18-3242-8A8D-33616DCEF5A1}" type="pres">
      <dgm:prSet presAssocID="{CE07C222-FBE2-4784-AAA4-1E0DDEF3B3D2}" presName="hierRoot1" presStyleCnt="0"/>
      <dgm:spPr/>
    </dgm:pt>
    <dgm:pt modelId="{7E239CD2-4D9E-5C45-A195-3B4FE1E58B48}" type="pres">
      <dgm:prSet presAssocID="{CE07C222-FBE2-4784-AAA4-1E0DDEF3B3D2}" presName="composite" presStyleCnt="0"/>
      <dgm:spPr/>
    </dgm:pt>
    <dgm:pt modelId="{1999345F-45C7-DB40-A058-97F008FDD505}" type="pres">
      <dgm:prSet presAssocID="{CE07C222-FBE2-4784-AAA4-1E0DDEF3B3D2}" presName="background" presStyleLbl="node0" presStyleIdx="0" presStyleCnt="3"/>
      <dgm:spPr/>
    </dgm:pt>
    <dgm:pt modelId="{7AA5FCD6-C188-8A48-B099-38A8E9262312}" type="pres">
      <dgm:prSet presAssocID="{CE07C222-FBE2-4784-AAA4-1E0DDEF3B3D2}" presName="text" presStyleLbl="fgAcc0" presStyleIdx="0" presStyleCnt="3">
        <dgm:presLayoutVars>
          <dgm:chPref val="3"/>
        </dgm:presLayoutVars>
      </dgm:prSet>
      <dgm:spPr/>
    </dgm:pt>
    <dgm:pt modelId="{202D4A80-226C-1A42-8EA3-3B020CC4B07A}" type="pres">
      <dgm:prSet presAssocID="{CE07C222-FBE2-4784-AAA4-1E0DDEF3B3D2}" presName="hierChild2" presStyleCnt="0"/>
      <dgm:spPr/>
    </dgm:pt>
    <dgm:pt modelId="{45A762C9-B052-3746-B857-946B5707361C}" type="pres">
      <dgm:prSet presAssocID="{D2ED2F9B-A77A-4ECB-BBCC-63D71F138043}" presName="hierRoot1" presStyleCnt="0"/>
      <dgm:spPr/>
    </dgm:pt>
    <dgm:pt modelId="{314B3F56-65DA-3146-81C3-29CC2EDFD0BB}" type="pres">
      <dgm:prSet presAssocID="{D2ED2F9B-A77A-4ECB-BBCC-63D71F138043}" presName="composite" presStyleCnt="0"/>
      <dgm:spPr/>
    </dgm:pt>
    <dgm:pt modelId="{5C7D3352-36C6-1A4B-AC14-B258B406F281}" type="pres">
      <dgm:prSet presAssocID="{D2ED2F9B-A77A-4ECB-BBCC-63D71F138043}" presName="background" presStyleLbl="node0" presStyleIdx="1" presStyleCnt="3"/>
      <dgm:spPr/>
    </dgm:pt>
    <dgm:pt modelId="{9FBE9BE9-855B-C54D-8A5C-94C148E9672D}" type="pres">
      <dgm:prSet presAssocID="{D2ED2F9B-A77A-4ECB-BBCC-63D71F138043}" presName="text" presStyleLbl="fgAcc0" presStyleIdx="1" presStyleCnt="3">
        <dgm:presLayoutVars>
          <dgm:chPref val="3"/>
        </dgm:presLayoutVars>
      </dgm:prSet>
      <dgm:spPr/>
    </dgm:pt>
    <dgm:pt modelId="{E6DD645B-7148-204D-B98E-958D03717377}" type="pres">
      <dgm:prSet presAssocID="{D2ED2F9B-A77A-4ECB-BBCC-63D71F138043}" presName="hierChild2" presStyleCnt="0"/>
      <dgm:spPr/>
    </dgm:pt>
    <dgm:pt modelId="{DA6F86BB-960C-284E-8F6D-FED0121F8924}" type="pres">
      <dgm:prSet presAssocID="{B873DCE4-FE5A-47D0-BC51-89A771A02772}" presName="hierRoot1" presStyleCnt="0"/>
      <dgm:spPr/>
    </dgm:pt>
    <dgm:pt modelId="{112CF4D9-88B9-3E42-A993-2AC6006E54E5}" type="pres">
      <dgm:prSet presAssocID="{B873DCE4-FE5A-47D0-BC51-89A771A02772}" presName="composite" presStyleCnt="0"/>
      <dgm:spPr/>
    </dgm:pt>
    <dgm:pt modelId="{EB3403CE-CD67-D141-94A4-873BD8F1972E}" type="pres">
      <dgm:prSet presAssocID="{B873DCE4-FE5A-47D0-BC51-89A771A02772}" presName="background" presStyleLbl="node0" presStyleIdx="2" presStyleCnt="3"/>
      <dgm:spPr/>
    </dgm:pt>
    <dgm:pt modelId="{2EF818FC-003D-A14D-9612-9A81C19F5161}" type="pres">
      <dgm:prSet presAssocID="{B873DCE4-FE5A-47D0-BC51-89A771A02772}" presName="text" presStyleLbl="fgAcc0" presStyleIdx="2" presStyleCnt="3">
        <dgm:presLayoutVars>
          <dgm:chPref val="3"/>
        </dgm:presLayoutVars>
      </dgm:prSet>
      <dgm:spPr/>
    </dgm:pt>
    <dgm:pt modelId="{369F21DD-970F-1C4A-A0CA-F15188947FC5}" type="pres">
      <dgm:prSet presAssocID="{B873DCE4-FE5A-47D0-BC51-89A771A02772}" presName="hierChild2" presStyleCnt="0"/>
      <dgm:spPr/>
    </dgm:pt>
  </dgm:ptLst>
  <dgm:cxnLst>
    <dgm:cxn modelId="{1D63E405-FB51-3A45-93EF-D9360725409C}" type="presOf" srcId="{CE07C222-FBE2-4784-AAA4-1E0DDEF3B3D2}" destId="{7AA5FCD6-C188-8A48-B099-38A8E9262312}" srcOrd="0" destOrd="0" presId="urn:microsoft.com/office/officeart/2005/8/layout/hierarchy1"/>
    <dgm:cxn modelId="{57711D0C-AF75-0B4C-9275-F2050B2264BB}" type="presOf" srcId="{B873DCE4-FE5A-47D0-BC51-89A771A02772}" destId="{2EF818FC-003D-A14D-9612-9A81C19F5161}" srcOrd="0" destOrd="0" presId="urn:microsoft.com/office/officeart/2005/8/layout/hierarchy1"/>
    <dgm:cxn modelId="{DEA17F23-8B9A-E54E-A4BF-F2A5295AB2CF}" type="presOf" srcId="{DA355CD5-CF69-45EB-9A06-B151D2254A78}" destId="{1F3D3223-3135-FD4A-B89E-814EB677D195}" srcOrd="0" destOrd="0" presId="urn:microsoft.com/office/officeart/2005/8/layout/hierarchy1"/>
    <dgm:cxn modelId="{6A67954A-1704-44AC-956F-A35E7F96442C}" srcId="{DA355CD5-CF69-45EB-9A06-B151D2254A78}" destId="{D2ED2F9B-A77A-4ECB-BBCC-63D71F138043}" srcOrd="1" destOrd="0" parTransId="{BCE78FC4-378A-408A-8F71-A9D00032BA93}" sibTransId="{FD50E963-9DD2-4279-9F50-091F3570424B}"/>
    <dgm:cxn modelId="{C70EC982-6440-428B-A574-89F0FA12996D}" srcId="{DA355CD5-CF69-45EB-9A06-B151D2254A78}" destId="{B873DCE4-FE5A-47D0-BC51-89A771A02772}" srcOrd="2" destOrd="0" parTransId="{05F9BCB7-7656-4625-BF55-2686952FCA72}" sibTransId="{6D44E474-4245-415C-B229-703ECE60D552}"/>
    <dgm:cxn modelId="{A8B5C0A3-9F9D-4103-BF7F-C489E6B81A2A}" srcId="{DA355CD5-CF69-45EB-9A06-B151D2254A78}" destId="{CE07C222-FBE2-4784-AAA4-1E0DDEF3B3D2}" srcOrd="0" destOrd="0" parTransId="{4A34AAB3-D06B-4BE9-861F-4B7714A565CD}" sibTransId="{CCC0C98D-8729-4AF8-8BB9-144D3A285F46}"/>
    <dgm:cxn modelId="{1A2BAAAF-9889-1344-AEE6-853F900EEC0F}" type="presOf" srcId="{D2ED2F9B-A77A-4ECB-BBCC-63D71F138043}" destId="{9FBE9BE9-855B-C54D-8A5C-94C148E9672D}" srcOrd="0" destOrd="0" presId="urn:microsoft.com/office/officeart/2005/8/layout/hierarchy1"/>
    <dgm:cxn modelId="{35483E6E-788A-E040-B466-828261F3C768}" type="presParOf" srcId="{1F3D3223-3135-FD4A-B89E-814EB677D195}" destId="{AD8A390A-2D18-3242-8A8D-33616DCEF5A1}" srcOrd="0" destOrd="0" presId="urn:microsoft.com/office/officeart/2005/8/layout/hierarchy1"/>
    <dgm:cxn modelId="{A4A993F9-DB1E-DF40-A6CA-A017BB29A747}" type="presParOf" srcId="{AD8A390A-2D18-3242-8A8D-33616DCEF5A1}" destId="{7E239CD2-4D9E-5C45-A195-3B4FE1E58B48}" srcOrd="0" destOrd="0" presId="urn:microsoft.com/office/officeart/2005/8/layout/hierarchy1"/>
    <dgm:cxn modelId="{37441145-21DA-634D-966A-D835064261B3}" type="presParOf" srcId="{7E239CD2-4D9E-5C45-A195-3B4FE1E58B48}" destId="{1999345F-45C7-DB40-A058-97F008FDD505}" srcOrd="0" destOrd="0" presId="urn:microsoft.com/office/officeart/2005/8/layout/hierarchy1"/>
    <dgm:cxn modelId="{9F0A7D74-FE0F-E44C-AED4-33387E8935E2}" type="presParOf" srcId="{7E239CD2-4D9E-5C45-A195-3B4FE1E58B48}" destId="{7AA5FCD6-C188-8A48-B099-38A8E9262312}" srcOrd="1" destOrd="0" presId="urn:microsoft.com/office/officeart/2005/8/layout/hierarchy1"/>
    <dgm:cxn modelId="{2861D62D-3B4B-554B-926A-145DA91E15D6}" type="presParOf" srcId="{AD8A390A-2D18-3242-8A8D-33616DCEF5A1}" destId="{202D4A80-226C-1A42-8EA3-3B020CC4B07A}" srcOrd="1" destOrd="0" presId="urn:microsoft.com/office/officeart/2005/8/layout/hierarchy1"/>
    <dgm:cxn modelId="{E121F278-8271-2A4B-A3D2-9E58AC9452DC}" type="presParOf" srcId="{1F3D3223-3135-FD4A-B89E-814EB677D195}" destId="{45A762C9-B052-3746-B857-946B5707361C}" srcOrd="1" destOrd="0" presId="urn:microsoft.com/office/officeart/2005/8/layout/hierarchy1"/>
    <dgm:cxn modelId="{3919CC71-95FB-8844-ABFA-C1CD598F6AB9}" type="presParOf" srcId="{45A762C9-B052-3746-B857-946B5707361C}" destId="{314B3F56-65DA-3146-81C3-29CC2EDFD0BB}" srcOrd="0" destOrd="0" presId="urn:microsoft.com/office/officeart/2005/8/layout/hierarchy1"/>
    <dgm:cxn modelId="{06D75CDA-C8DE-534E-B589-BB068AE35349}" type="presParOf" srcId="{314B3F56-65DA-3146-81C3-29CC2EDFD0BB}" destId="{5C7D3352-36C6-1A4B-AC14-B258B406F281}" srcOrd="0" destOrd="0" presId="urn:microsoft.com/office/officeart/2005/8/layout/hierarchy1"/>
    <dgm:cxn modelId="{36244CAE-2DDC-3E45-A967-48217C04CB4A}" type="presParOf" srcId="{314B3F56-65DA-3146-81C3-29CC2EDFD0BB}" destId="{9FBE9BE9-855B-C54D-8A5C-94C148E9672D}" srcOrd="1" destOrd="0" presId="urn:microsoft.com/office/officeart/2005/8/layout/hierarchy1"/>
    <dgm:cxn modelId="{588DE404-4A6D-C546-9D65-A770E6068329}" type="presParOf" srcId="{45A762C9-B052-3746-B857-946B5707361C}" destId="{E6DD645B-7148-204D-B98E-958D03717377}" srcOrd="1" destOrd="0" presId="urn:microsoft.com/office/officeart/2005/8/layout/hierarchy1"/>
    <dgm:cxn modelId="{20CEAB91-1847-0542-81A1-71671336ED74}" type="presParOf" srcId="{1F3D3223-3135-FD4A-B89E-814EB677D195}" destId="{DA6F86BB-960C-284E-8F6D-FED0121F8924}" srcOrd="2" destOrd="0" presId="urn:microsoft.com/office/officeart/2005/8/layout/hierarchy1"/>
    <dgm:cxn modelId="{8A2C761C-8A48-1541-B8E7-505EC656EA87}" type="presParOf" srcId="{DA6F86BB-960C-284E-8F6D-FED0121F8924}" destId="{112CF4D9-88B9-3E42-A993-2AC6006E54E5}" srcOrd="0" destOrd="0" presId="urn:microsoft.com/office/officeart/2005/8/layout/hierarchy1"/>
    <dgm:cxn modelId="{E7B52122-EF58-7544-95DB-E6ED7FAEC606}" type="presParOf" srcId="{112CF4D9-88B9-3E42-A993-2AC6006E54E5}" destId="{EB3403CE-CD67-D141-94A4-873BD8F1972E}" srcOrd="0" destOrd="0" presId="urn:microsoft.com/office/officeart/2005/8/layout/hierarchy1"/>
    <dgm:cxn modelId="{0A883A1F-27FF-044F-9241-BEAFA9A0A11A}" type="presParOf" srcId="{112CF4D9-88B9-3E42-A993-2AC6006E54E5}" destId="{2EF818FC-003D-A14D-9612-9A81C19F5161}" srcOrd="1" destOrd="0" presId="urn:microsoft.com/office/officeart/2005/8/layout/hierarchy1"/>
    <dgm:cxn modelId="{4BC2F6D7-A0A0-2F42-9E43-3F4049AE02FB}" type="presParOf" srcId="{DA6F86BB-960C-284E-8F6D-FED0121F8924}" destId="{369F21DD-970F-1C4A-A0CA-F15188947FC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D2D4D2-D81F-4213-BE89-BFE01D6DA5A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9FCA78-C7A6-470C-824A-B47AC56D9603}">
      <dgm:prSet/>
      <dgm:spPr/>
      <dgm:t>
        <a:bodyPr/>
        <a:lstStyle/>
        <a:p>
          <a:pPr>
            <a:defRPr b="1"/>
          </a:pPr>
          <a:r>
            <a:rPr lang="en-AU" b="1"/>
            <a:t>Definition:</a:t>
          </a:r>
          <a:endParaRPr lang="en-US"/>
        </a:p>
      </dgm:t>
    </dgm:pt>
    <dgm:pt modelId="{AC35DF01-F45E-4812-A085-FFE348A5C128}" type="parTrans" cxnId="{1F53EF41-7F26-49DC-8578-8C6714A1BB0A}">
      <dgm:prSet/>
      <dgm:spPr/>
      <dgm:t>
        <a:bodyPr/>
        <a:lstStyle/>
        <a:p>
          <a:endParaRPr lang="en-US"/>
        </a:p>
      </dgm:t>
    </dgm:pt>
    <dgm:pt modelId="{B58F84CB-2553-415E-9758-A348FF402522}" type="sibTrans" cxnId="{1F53EF41-7F26-49DC-8578-8C6714A1BB0A}">
      <dgm:prSet/>
      <dgm:spPr/>
      <dgm:t>
        <a:bodyPr/>
        <a:lstStyle/>
        <a:p>
          <a:endParaRPr lang="en-US"/>
        </a:p>
      </dgm:t>
    </dgm:pt>
    <dgm:pt modelId="{6BCF1BB9-DDB2-430F-BD25-E515D44986FE}">
      <dgm:prSet/>
      <dgm:spPr/>
      <dgm:t>
        <a:bodyPr/>
        <a:lstStyle/>
        <a:p>
          <a:r>
            <a:rPr lang="en-AU"/>
            <a:t>Branch of AI focused on enabling computers to understand, interpret, and generate human language.</a:t>
          </a:r>
          <a:endParaRPr lang="en-US"/>
        </a:p>
      </dgm:t>
    </dgm:pt>
    <dgm:pt modelId="{D468D822-12FB-4706-8E26-8EC99BD2299C}" type="parTrans" cxnId="{AA48EBAE-1B4A-482E-910B-6F4EBFB1EC0B}">
      <dgm:prSet/>
      <dgm:spPr/>
      <dgm:t>
        <a:bodyPr/>
        <a:lstStyle/>
        <a:p>
          <a:endParaRPr lang="en-US"/>
        </a:p>
      </dgm:t>
    </dgm:pt>
    <dgm:pt modelId="{BDCB5209-B8AA-4FAA-AE67-456E2F3BE4E2}" type="sibTrans" cxnId="{AA48EBAE-1B4A-482E-910B-6F4EBFB1EC0B}">
      <dgm:prSet/>
      <dgm:spPr/>
      <dgm:t>
        <a:bodyPr/>
        <a:lstStyle/>
        <a:p>
          <a:endParaRPr lang="en-US"/>
        </a:p>
      </dgm:t>
    </dgm:pt>
    <dgm:pt modelId="{63EFB6E7-B3F5-4FB9-BC02-BA51BBD8BFCD}">
      <dgm:prSet/>
      <dgm:spPr/>
      <dgm:t>
        <a:bodyPr/>
        <a:lstStyle/>
        <a:p>
          <a:pPr>
            <a:defRPr b="1"/>
          </a:pPr>
          <a:r>
            <a:rPr lang="en-AU" b="1"/>
            <a:t>Key Techniques:</a:t>
          </a:r>
          <a:endParaRPr lang="en-US"/>
        </a:p>
      </dgm:t>
    </dgm:pt>
    <dgm:pt modelId="{0ADF560A-EC28-4151-9D06-73AE31ECDE99}" type="parTrans" cxnId="{852B8587-A8F6-4090-B52B-AEB4D530CC00}">
      <dgm:prSet/>
      <dgm:spPr/>
      <dgm:t>
        <a:bodyPr/>
        <a:lstStyle/>
        <a:p>
          <a:endParaRPr lang="en-US"/>
        </a:p>
      </dgm:t>
    </dgm:pt>
    <dgm:pt modelId="{6A84C6C0-90F7-4DF2-B539-91482E708500}" type="sibTrans" cxnId="{852B8587-A8F6-4090-B52B-AEB4D530CC00}">
      <dgm:prSet/>
      <dgm:spPr/>
      <dgm:t>
        <a:bodyPr/>
        <a:lstStyle/>
        <a:p>
          <a:endParaRPr lang="en-US"/>
        </a:p>
      </dgm:t>
    </dgm:pt>
    <dgm:pt modelId="{D2BFEB60-7249-4937-8FC0-3F5A6ADD094A}">
      <dgm:prSet/>
      <dgm:spPr/>
      <dgm:t>
        <a:bodyPr/>
        <a:lstStyle/>
        <a:p>
          <a:r>
            <a:rPr lang="en-AU"/>
            <a:t>Tokenization, named entity recognition (NER), sentiment analysis, machine translation.</a:t>
          </a:r>
          <a:endParaRPr lang="en-US"/>
        </a:p>
      </dgm:t>
    </dgm:pt>
    <dgm:pt modelId="{F3CF8AF3-018E-442C-A5E6-90C67EAE9D8E}" type="parTrans" cxnId="{97CC7A78-C6AC-429B-8E1B-2D51DC405C5A}">
      <dgm:prSet/>
      <dgm:spPr/>
      <dgm:t>
        <a:bodyPr/>
        <a:lstStyle/>
        <a:p>
          <a:endParaRPr lang="en-US"/>
        </a:p>
      </dgm:t>
    </dgm:pt>
    <dgm:pt modelId="{559D9382-0DE3-469A-8B0C-99F8E7DDA1E6}" type="sibTrans" cxnId="{97CC7A78-C6AC-429B-8E1B-2D51DC405C5A}">
      <dgm:prSet/>
      <dgm:spPr/>
      <dgm:t>
        <a:bodyPr/>
        <a:lstStyle/>
        <a:p>
          <a:endParaRPr lang="en-US"/>
        </a:p>
      </dgm:t>
    </dgm:pt>
    <dgm:pt modelId="{C35A94FC-24E9-4AC5-9B0C-2B08AA679286}">
      <dgm:prSet/>
      <dgm:spPr/>
      <dgm:t>
        <a:bodyPr/>
        <a:lstStyle/>
        <a:p>
          <a:pPr>
            <a:defRPr b="1"/>
          </a:pPr>
          <a:r>
            <a:rPr lang="en-AU" b="1"/>
            <a:t>Applications:</a:t>
          </a:r>
          <a:endParaRPr lang="en-US"/>
        </a:p>
      </dgm:t>
    </dgm:pt>
    <dgm:pt modelId="{8D0B1989-D952-44B5-9AAE-343F395A7B01}" type="parTrans" cxnId="{B8490FD3-DCFF-4B6E-91B4-78C0057732D9}">
      <dgm:prSet/>
      <dgm:spPr/>
      <dgm:t>
        <a:bodyPr/>
        <a:lstStyle/>
        <a:p>
          <a:endParaRPr lang="en-US"/>
        </a:p>
      </dgm:t>
    </dgm:pt>
    <dgm:pt modelId="{E4B9EC23-A9DA-4E50-8504-B7A7AFD4DA7F}" type="sibTrans" cxnId="{B8490FD3-DCFF-4B6E-91B4-78C0057732D9}">
      <dgm:prSet/>
      <dgm:spPr/>
      <dgm:t>
        <a:bodyPr/>
        <a:lstStyle/>
        <a:p>
          <a:endParaRPr lang="en-US"/>
        </a:p>
      </dgm:t>
    </dgm:pt>
    <dgm:pt modelId="{C8DD9DB5-E4A5-4868-B637-A00053B722E3}">
      <dgm:prSet/>
      <dgm:spPr/>
      <dgm:t>
        <a:bodyPr/>
        <a:lstStyle/>
        <a:p>
          <a:r>
            <a:rPr lang="en-AU"/>
            <a:t>Chatbots, language translation, text analysis, voice assistants.</a:t>
          </a:r>
          <a:endParaRPr lang="en-US"/>
        </a:p>
      </dgm:t>
    </dgm:pt>
    <dgm:pt modelId="{A374791C-8435-4449-A3A8-0281207A8071}" type="parTrans" cxnId="{0C7697F9-C8B4-41AD-8970-11729B064793}">
      <dgm:prSet/>
      <dgm:spPr/>
      <dgm:t>
        <a:bodyPr/>
        <a:lstStyle/>
        <a:p>
          <a:endParaRPr lang="en-US"/>
        </a:p>
      </dgm:t>
    </dgm:pt>
    <dgm:pt modelId="{F069DE8B-C55E-4029-AC2C-C0DDCC08341D}" type="sibTrans" cxnId="{0C7697F9-C8B4-41AD-8970-11729B064793}">
      <dgm:prSet/>
      <dgm:spPr/>
      <dgm:t>
        <a:bodyPr/>
        <a:lstStyle/>
        <a:p>
          <a:endParaRPr lang="en-US"/>
        </a:p>
      </dgm:t>
    </dgm:pt>
    <dgm:pt modelId="{5E505505-6BF8-412C-8783-DB92B8A23954}" type="pres">
      <dgm:prSet presAssocID="{CAD2D4D2-D81F-4213-BE89-BFE01D6DA5AB}" presName="root" presStyleCnt="0">
        <dgm:presLayoutVars>
          <dgm:dir/>
          <dgm:resizeHandles val="exact"/>
        </dgm:presLayoutVars>
      </dgm:prSet>
      <dgm:spPr/>
    </dgm:pt>
    <dgm:pt modelId="{FD38CE8A-E8E9-4D0C-91B9-485324D1BDAA}" type="pres">
      <dgm:prSet presAssocID="{4F9FCA78-C7A6-470C-824A-B47AC56D9603}" presName="compNode" presStyleCnt="0"/>
      <dgm:spPr/>
    </dgm:pt>
    <dgm:pt modelId="{55F3D4CD-8833-4C63-B7F8-5E946FFF1DFE}" type="pres">
      <dgm:prSet presAssocID="{4F9FCA78-C7A6-470C-824A-B47AC56D96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2994DB4C-A07B-4AE4-A32B-4A576490B285}" type="pres">
      <dgm:prSet presAssocID="{4F9FCA78-C7A6-470C-824A-B47AC56D9603}" presName="iconSpace" presStyleCnt="0"/>
      <dgm:spPr/>
    </dgm:pt>
    <dgm:pt modelId="{4148DC0E-49F1-4FF7-BE63-6627CFCF18B2}" type="pres">
      <dgm:prSet presAssocID="{4F9FCA78-C7A6-470C-824A-B47AC56D9603}" presName="parTx" presStyleLbl="revTx" presStyleIdx="0" presStyleCnt="6">
        <dgm:presLayoutVars>
          <dgm:chMax val="0"/>
          <dgm:chPref val="0"/>
        </dgm:presLayoutVars>
      </dgm:prSet>
      <dgm:spPr/>
    </dgm:pt>
    <dgm:pt modelId="{30FF466A-4653-4E20-968E-2FA49170C26F}" type="pres">
      <dgm:prSet presAssocID="{4F9FCA78-C7A6-470C-824A-B47AC56D9603}" presName="txSpace" presStyleCnt="0"/>
      <dgm:spPr/>
    </dgm:pt>
    <dgm:pt modelId="{A39543FA-4FC2-44E1-BDF7-2EFA4E663CC0}" type="pres">
      <dgm:prSet presAssocID="{4F9FCA78-C7A6-470C-824A-B47AC56D9603}" presName="desTx" presStyleLbl="revTx" presStyleIdx="1" presStyleCnt="6">
        <dgm:presLayoutVars/>
      </dgm:prSet>
      <dgm:spPr/>
    </dgm:pt>
    <dgm:pt modelId="{B7B62E39-5C9D-42AB-87A2-31EFA1542A98}" type="pres">
      <dgm:prSet presAssocID="{B58F84CB-2553-415E-9758-A348FF402522}" presName="sibTrans" presStyleCnt="0"/>
      <dgm:spPr/>
    </dgm:pt>
    <dgm:pt modelId="{3588A809-214F-4AEA-9AB8-C4ABF6178A66}" type="pres">
      <dgm:prSet presAssocID="{63EFB6E7-B3F5-4FB9-BC02-BA51BBD8BFCD}" presName="compNode" presStyleCnt="0"/>
      <dgm:spPr/>
    </dgm:pt>
    <dgm:pt modelId="{2EBDE270-F53B-4EB8-93BB-A71AEB9261A7}" type="pres">
      <dgm:prSet presAssocID="{63EFB6E7-B3F5-4FB9-BC02-BA51BBD8BF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1D8C87C4-DE9F-42D7-91A4-53AEA149480E}" type="pres">
      <dgm:prSet presAssocID="{63EFB6E7-B3F5-4FB9-BC02-BA51BBD8BFCD}" presName="iconSpace" presStyleCnt="0"/>
      <dgm:spPr/>
    </dgm:pt>
    <dgm:pt modelId="{C280EEF8-35D2-4499-93E0-AA815A8AF20C}" type="pres">
      <dgm:prSet presAssocID="{63EFB6E7-B3F5-4FB9-BC02-BA51BBD8BFCD}" presName="parTx" presStyleLbl="revTx" presStyleIdx="2" presStyleCnt="6">
        <dgm:presLayoutVars>
          <dgm:chMax val="0"/>
          <dgm:chPref val="0"/>
        </dgm:presLayoutVars>
      </dgm:prSet>
      <dgm:spPr/>
    </dgm:pt>
    <dgm:pt modelId="{7573BFB5-07EE-444C-909A-4EABCB29798B}" type="pres">
      <dgm:prSet presAssocID="{63EFB6E7-B3F5-4FB9-BC02-BA51BBD8BFCD}" presName="txSpace" presStyleCnt="0"/>
      <dgm:spPr/>
    </dgm:pt>
    <dgm:pt modelId="{5DDEDED4-293A-4299-89D9-8440C7BC7E5A}" type="pres">
      <dgm:prSet presAssocID="{63EFB6E7-B3F5-4FB9-BC02-BA51BBD8BFCD}" presName="desTx" presStyleLbl="revTx" presStyleIdx="3" presStyleCnt="6">
        <dgm:presLayoutVars/>
      </dgm:prSet>
      <dgm:spPr/>
    </dgm:pt>
    <dgm:pt modelId="{7C79ACD9-E623-45A7-ABBB-9CA7B28DC64A}" type="pres">
      <dgm:prSet presAssocID="{6A84C6C0-90F7-4DF2-B539-91482E708500}" presName="sibTrans" presStyleCnt="0"/>
      <dgm:spPr/>
    </dgm:pt>
    <dgm:pt modelId="{2B9CF598-6EB9-4190-B5C0-508D9AE0730F}" type="pres">
      <dgm:prSet presAssocID="{C35A94FC-24E9-4AC5-9B0C-2B08AA679286}" presName="compNode" presStyleCnt="0"/>
      <dgm:spPr/>
    </dgm:pt>
    <dgm:pt modelId="{E0EE6449-E41E-4739-82DB-F5C83392B4D1}" type="pres">
      <dgm:prSet presAssocID="{C35A94FC-24E9-4AC5-9B0C-2B08AA6792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E3A10B79-69F8-481C-BF0C-DCAEA6C877C1}" type="pres">
      <dgm:prSet presAssocID="{C35A94FC-24E9-4AC5-9B0C-2B08AA679286}" presName="iconSpace" presStyleCnt="0"/>
      <dgm:spPr/>
    </dgm:pt>
    <dgm:pt modelId="{B26A7233-0364-4752-ABB2-687EA0CE4DF7}" type="pres">
      <dgm:prSet presAssocID="{C35A94FC-24E9-4AC5-9B0C-2B08AA679286}" presName="parTx" presStyleLbl="revTx" presStyleIdx="4" presStyleCnt="6">
        <dgm:presLayoutVars>
          <dgm:chMax val="0"/>
          <dgm:chPref val="0"/>
        </dgm:presLayoutVars>
      </dgm:prSet>
      <dgm:spPr/>
    </dgm:pt>
    <dgm:pt modelId="{169BDBA3-53F2-405E-BFF2-AC87FFB0369D}" type="pres">
      <dgm:prSet presAssocID="{C35A94FC-24E9-4AC5-9B0C-2B08AA679286}" presName="txSpace" presStyleCnt="0"/>
      <dgm:spPr/>
    </dgm:pt>
    <dgm:pt modelId="{A4687930-8324-4995-9C63-ACA6BA1AB3E1}" type="pres">
      <dgm:prSet presAssocID="{C35A94FC-24E9-4AC5-9B0C-2B08AA679286}" presName="desTx" presStyleLbl="revTx" presStyleIdx="5" presStyleCnt="6">
        <dgm:presLayoutVars/>
      </dgm:prSet>
      <dgm:spPr/>
    </dgm:pt>
  </dgm:ptLst>
  <dgm:cxnLst>
    <dgm:cxn modelId="{450EDB06-4FFA-48B2-80EA-F1F2B0C115B9}" type="presOf" srcId="{6BCF1BB9-DDB2-430F-BD25-E515D44986FE}" destId="{A39543FA-4FC2-44E1-BDF7-2EFA4E663CC0}" srcOrd="0" destOrd="0" presId="urn:microsoft.com/office/officeart/2018/2/layout/IconLabelDescriptionList"/>
    <dgm:cxn modelId="{D18B1814-3AD0-4FD9-ACE2-517A4620394D}" type="presOf" srcId="{D2BFEB60-7249-4937-8FC0-3F5A6ADD094A}" destId="{5DDEDED4-293A-4299-89D9-8440C7BC7E5A}" srcOrd="0" destOrd="0" presId="urn:microsoft.com/office/officeart/2018/2/layout/IconLabelDescriptionList"/>
    <dgm:cxn modelId="{1F53EF41-7F26-49DC-8578-8C6714A1BB0A}" srcId="{CAD2D4D2-D81F-4213-BE89-BFE01D6DA5AB}" destId="{4F9FCA78-C7A6-470C-824A-B47AC56D9603}" srcOrd="0" destOrd="0" parTransId="{AC35DF01-F45E-4812-A085-FFE348A5C128}" sibTransId="{B58F84CB-2553-415E-9758-A348FF402522}"/>
    <dgm:cxn modelId="{BFC3BF4D-E8C0-41B2-ADC7-A65124EA2760}" type="presOf" srcId="{C35A94FC-24E9-4AC5-9B0C-2B08AA679286}" destId="{B26A7233-0364-4752-ABB2-687EA0CE4DF7}" srcOrd="0" destOrd="0" presId="urn:microsoft.com/office/officeart/2018/2/layout/IconLabelDescriptionList"/>
    <dgm:cxn modelId="{3A49BB55-5B72-4FCF-99EB-4D4B37202DC6}" type="presOf" srcId="{4F9FCA78-C7A6-470C-824A-B47AC56D9603}" destId="{4148DC0E-49F1-4FF7-BE63-6627CFCF18B2}" srcOrd="0" destOrd="0" presId="urn:microsoft.com/office/officeart/2018/2/layout/IconLabelDescriptionList"/>
    <dgm:cxn modelId="{97CC7A78-C6AC-429B-8E1B-2D51DC405C5A}" srcId="{63EFB6E7-B3F5-4FB9-BC02-BA51BBD8BFCD}" destId="{D2BFEB60-7249-4937-8FC0-3F5A6ADD094A}" srcOrd="0" destOrd="0" parTransId="{F3CF8AF3-018E-442C-A5E6-90C67EAE9D8E}" sibTransId="{559D9382-0DE3-469A-8B0C-99F8E7DDA1E6}"/>
    <dgm:cxn modelId="{852B8587-A8F6-4090-B52B-AEB4D530CC00}" srcId="{CAD2D4D2-D81F-4213-BE89-BFE01D6DA5AB}" destId="{63EFB6E7-B3F5-4FB9-BC02-BA51BBD8BFCD}" srcOrd="1" destOrd="0" parTransId="{0ADF560A-EC28-4151-9D06-73AE31ECDE99}" sibTransId="{6A84C6C0-90F7-4DF2-B539-91482E708500}"/>
    <dgm:cxn modelId="{AA48EBAE-1B4A-482E-910B-6F4EBFB1EC0B}" srcId="{4F9FCA78-C7A6-470C-824A-B47AC56D9603}" destId="{6BCF1BB9-DDB2-430F-BD25-E515D44986FE}" srcOrd="0" destOrd="0" parTransId="{D468D822-12FB-4706-8E26-8EC99BD2299C}" sibTransId="{BDCB5209-B8AA-4FAA-AE67-456E2F3BE4E2}"/>
    <dgm:cxn modelId="{FBFD59CE-1920-424F-91AC-04B267E87301}" type="presOf" srcId="{CAD2D4D2-D81F-4213-BE89-BFE01D6DA5AB}" destId="{5E505505-6BF8-412C-8783-DB92B8A23954}" srcOrd="0" destOrd="0" presId="urn:microsoft.com/office/officeart/2018/2/layout/IconLabelDescriptionList"/>
    <dgm:cxn modelId="{B8490FD3-DCFF-4B6E-91B4-78C0057732D9}" srcId="{CAD2D4D2-D81F-4213-BE89-BFE01D6DA5AB}" destId="{C35A94FC-24E9-4AC5-9B0C-2B08AA679286}" srcOrd="2" destOrd="0" parTransId="{8D0B1989-D952-44B5-9AAE-343F395A7B01}" sibTransId="{E4B9EC23-A9DA-4E50-8504-B7A7AFD4DA7F}"/>
    <dgm:cxn modelId="{A60220E6-A42B-4C3F-A47E-936FD7B5679A}" type="presOf" srcId="{63EFB6E7-B3F5-4FB9-BC02-BA51BBD8BFCD}" destId="{C280EEF8-35D2-4499-93E0-AA815A8AF20C}" srcOrd="0" destOrd="0" presId="urn:microsoft.com/office/officeart/2018/2/layout/IconLabelDescriptionList"/>
    <dgm:cxn modelId="{2123C5F4-480F-4229-AD28-94BDEB69ACBF}" type="presOf" srcId="{C8DD9DB5-E4A5-4868-B637-A00053B722E3}" destId="{A4687930-8324-4995-9C63-ACA6BA1AB3E1}" srcOrd="0" destOrd="0" presId="urn:microsoft.com/office/officeart/2018/2/layout/IconLabelDescriptionList"/>
    <dgm:cxn modelId="{0C7697F9-C8B4-41AD-8970-11729B064793}" srcId="{C35A94FC-24E9-4AC5-9B0C-2B08AA679286}" destId="{C8DD9DB5-E4A5-4868-B637-A00053B722E3}" srcOrd="0" destOrd="0" parTransId="{A374791C-8435-4449-A3A8-0281207A8071}" sibTransId="{F069DE8B-C55E-4029-AC2C-C0DDCC08341D}"/>
    <dgm:cxn modelId="{88FECAE1-4991-45C1-9CC1-C756F8233D8B}" type="presParOf" srcId="{5E505505-6BF8-412C-8783-DB92B8A23954}" destId="{FD38CE8A-E8E9-4D0C-91B9-485324D1BDAA}" srcOrd="0" destOrd="0" presId="urn:microsoft.com/office/officeart/2018/2/layout/IconLabelDescriptionList"/>
    <dgm:cxn modelId="{135A6AFF-2BBA-48A2-AE7D-D16926082FFA}" type="presParOf" srcId="{FD38CE8A-E8E9-4D0C-91B9-485324D1BDAA}" destId="{55F3D4CD-8833-4C63-B7F8-5E946FFF1DFE}" srcOrd="0" destOrd="0" presId="urn:microsoft.com/office/officeart/2018/2/layout/IconLabelDescriptionList"/>
    <dgm:cxn modelId="{1B99AA6A-73F2-4BF7-B28B-ED6A5FF46DC4}" type="presParOf" srcId="{FD38CE8A-E8E9-4D0C-91B9-485324D1BDAA}" destId="{2994DB4C-A07B-4AE4-A32B-4A576490B285}" srcOrd="1" destOrd="0" presId="urn:microsoft.com/office/officeart/2018/2/layout/IconLabelDescriptionList"/>
    <dgm:cxn modelId="{B160CC50-1935-47C1-83D0-557BFFC70475}" type="presParOf" srcId="{FD38CE8A-E8E9-4D0C-91B9-485324D1BDAA}" destId="{4148DC0E-49F1-4FF7-BE63-6627CFCF18B2}" srcOrd="2" destOrd="0" presId="urn:microsoft.com/office/officeart/2018/2/layout/IconLabelDescriptionList"/>
    <dgm:cxn modelId="{B6504E58-3C24-418D-B406-7CF72F636F62}" type="presParOf" srcId="{FD38CE8A-E8E9-4D0C-91B9-485324D1BDAA}" destId="{30FF466A-4653-4E20-968E-2FA49170C26F}" srcOrd="3" destOrd="0" presId="urn:microsoft.com/office/officeart/2018/2/layout/IconLabelDescriptionList"/>
    <dgm:cxn modelId="{CD3DE05B-27F3-4626-9B87-AFBB1830D96E}" type="presParOf" srcId="{FD38CE8A-E8E9-4D0C-91B9-485324D1BDAA}" destId="{A39543FA-4FC2-44E1-BDF7-2EFA4E663CC0}" srcOrd="4" destOrd="0" presId="urn:microsoft.com/office/officeart/2018/2/layout/IconLabelDescriptionList"/>
    <dgm:cxn modelId="{873B30A7-2671-4290-9B88-9A94EEEA7FD6}" type="presParOf" srcId="{5E505505-6BF8-412C-8783-DB92B8A23954}" destId="{B7B62E39-5C9D-42AB-87A2-31EFA1542A98}" srcOrd="1" destOrd="0" presId="urn:microsoft.com/office/officeart/2018/2/layout/IconLabelDescriptionList"/>
    <dgm:cxn modelId="{3E1D59FC-0005-4FFC-812A-03C582636079}" type="presParOf" srcId="{5E505505-6BF8-412C-8783-DB92B8A23954}" destId="{3588A809-214F-4AEA-9AB8-C4ABF6178A66}" srcOrd="2" destOrd="0" presId="urn:microsoft.com/office/officeart/2018/2/layout/IconLabelDescriptionList"/>
    <dgm:cxn modelId="{31D5A8B8-F5E5-4137-945A-7691C85BC151}" type="presParOf" srcId="{3588A809-214F-4AEA-9AB8-C4ABF6178A66}" destId="{2EBDE270-F53B-4EB8-93BB-A71AEB9261A7}" srcOrd="0" destOrd="0" presId="urn:microsoft.com/office/officeart/2018/2/layout/IconLabelDescriptionList"/>
    <dgm:cxn modelId="{B5B201C5-2275-4EEE-8650-9F46EA45DE9C}" type="presParOf" srcId="{3588A809-214F-4AEA-9AB8-C4ABF6178A66}" destId="{1D8C87C4-DE9F-42D7-91A4-53AEA149480E}" srcOrd="1" destOrd="0" presId="urn:microsoft.com/office/officeart/2018/2/layout/IconLabelDescriptionList"/>
    <dgm:cxn modelId="{40E01A2D-53BE-4A10-AD52-237F3C321617}" type="presParOf" srcId="{3588A809-214F-4AEA-9AB8-C4ABF6178A66}" destId="{C280EEF8-35D2-4499-93E0-AA815A8AF20C}" srcOrd="2" destOrd="0" presId="urn:microsoft.com/office/officeart/2018/2/layout/IconLabelDescriptionList"/>
    <dgm:cxn modelId="{AEAE66E0-F791-45E4-8A72-E09D7F85B187}" type="presParOf" srcId="{3588A809-214F-4AEA-9AB8-C4ABF6178A66}" destId="{7573BFB5-07EE-444C-909A-4EABCB29798B}" srcOrd="3" destOrd="0" presId="urn:microsoft.com/office/officeart/2018/2/layout/IconLabelDescriptionList"/>
    <dgm:cxn modelId="{A6406794-EBA7-448B-8B9D-03EBD1566CB8}" type="presParOf" srcId="{3588A809-214F-4AEA-9AB8-C4ABF6178A66}" destId="{5DDEDED4-293A-4299-89D9-8440C7BC7E5A}" srcOrd="4" destOrd="0" presId="urn:microsoft.com/office/officeart/2018/2/layout/IconLabelDescriptionList"/>
    <dgm:cxn modelId="{1924C7A8-2D1D-4DE2-A8BD-8DF396B87DBD}" type="presParOf" srcId="{5E505505-6BF8-412C-8783-DB92B8A23954}" destId="{7C79ACD9-E623-45A7-ABBB-9CA7B28DC64A}" srcOrd="3" destOrd="0" presId="urn:microsoft.com/office/officeart/2018/2/layout/IconLabelDescriptionList"/>
    <dgm:cxn modelId="{572A0257-A5D7-4906-A8AC-9ECB08D2DC05}" type="presParOf" srcId="{5E505505-6BF8-412C-8783-DB92B8A23954}" destId="{2B9CF598-6EB9-4190-B5C0-508D9AE0730F}" srcOrd="4" destOrd="0" presId="urn:microsoft.com/office/officeart/2018/2/layout/IconLabelDescriptionList"/>
    <dgm:cxn modelId="{A757C303-B4BD-4906-818C-E7B305E5B324}" type="presParOf" srcId="{2B9CF598-6EB9-4190-B5C0-508D9AE0730F}" destId="{E0EE6449-E41E-4739-82DB-F5C83392B4D1}" srcOrd="0" destOrd="0" presId="urn:microsoft.com/office/officeart/2018/2/layout/IconLabelDescriptionList"/>
    <dgm:cxn modelId="{050489DD-F64F-45A5-8C8D-CC8F4326EA3E}" type="presParOf" srcId="{2B9CF598-6EB9-4190-B5C0-508D9AE0730F}" destId="{E3A10B79-69F8-481C-BF0C-DCAEA6C877C1}" srcOrd="1" destOrd="0" presId="urn:microsoft.com/office/officeart/2018/2/layout/IconLabelDescriptionList"/>
    <dgm:cxn modelId="{219DDEA4-BE85-4167-AD9F-804F16A30D3B}" type="presParOf" srcId="{2B9CF598-6EB9-4190-B5C0-508D9AE0730F}" destId="{B26A7233-0364-4752-ABB2-687EA0CE4DF7}" srcOrd="2" destOrd="0" presId="urn:microsoft.com/office/officeart/2018/2/layout/IconLabelDescriptionList"/>
    <dgm:cxn modelId="{F2B6B5E9-3B2C-49F0-A0FE-64B46ED55FF4}" type="presParOf" srcId="{2B9CF598-6EB9-4190-B5C0-508D9AE0730F}" destId="{169BDBA3-53F2-405E-BFF2-AC87FFB0369D}" srcOrd="3" destOrd="0" presId="urn:microsoft.com/office/officeart/2018/2/layout/IconLabelDescriptionList"/>
    <dgm:cxn modelId="{FB5AA92A-53D3-42BC-8038-158B9888AAEF}" type="presParOf" srcId="{2B9CF598-6EB9-4190-B5C0-508D9AE0730F}" destId="{A4687930-8324-4995-9C63-ACA6BA1AB3E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4D2FDB-8E4F-4200-A066-1DC00B6F213E}"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C800A37-6C43-4BE5-ABD2-544956218F2F}">
      <dgm:prSet/>
      <dgm:spPr/>
      <dgm:t>
        <a:bodyPr/>
        <a:lstStyle/>
        <a:p>
          <a:r>
            <a:rPr lang="en-US"/>
            <a:t>Healthcare</a:t>
          </a:r>
        </a:p>
      </dgm:t>
    </dgm:pt>
    <dgm:pt modelId="{2B273D9D-4117-4C60-A191-BC279F24C440}" type="parTrans" cxnId="{DAB259C2-C29D-44A4-AA1E-DFAA14B1AF62}">
      <dgm:prSet/>
      <dgm:spPr/>
      <dgm:t>
        <a:bodyPr/>
        <a:lstStyle/>
        <a:p>
          <a:endParaRPr lang="en-US"/>
        </a:p>
      </dgm:t>
    </dgm:pt>
    <dgm:pt modelId="{A1BA4FAF-89CF-4BDD-BD94-9F822EF26C2F}" type="sibTrans" cxnId="{DAB259C2-C29D-44A4-AA1E-DFAA14B1AF62}">
      <dgm:prSet/>
      <dgm:spPr/>
      <dgm:t>
        <a:bodyPr/>
        <a:lstStyle/>
        <a:p>
          <a:endParaRPr lang="en-US"/>
        </a:p>
      </dgm:t>
    </dgm:pt>
    <dgm:pt modelId="{73929926-C463-41A4-A368-BA2F5BD59F43}">
      <dgm:prSet/>
      <dgm:spPr/>
      <dgm:t>
        <a:bodyPr/>
        <a:lstStyle/>
        <a:p>
          <a:r>
            <a:rPr lang="en-US"/>
            <a:t>Finance</a:t>
          </a:r>
        </a:p>
      </dgm:t>
    </dgm:pt>
    <dgm:pt modelId="{2D81AA85-3B7E-4980-91A2-A85455C49399}" type="parTrans" cxnId="{2A5C05BA-9C5A-4C74-8E63-1B5E1384CCA5}">
      <dgm:prSet/>
      <dgm:spPr/>
      <dgm:t>
        <a:bodyPr/>
        <a:lstStyle/>
        <a:p>
          <a:endParaRPr lang="en-US"/>
        </a:p>
      </dgm:t>
    </dgm:pt>
    <dgm:pt modelId="{A4D67C92-D7A6-4884-9BF3-FD2D3B7A4FC6}" type="sibTrans" cxnId="{2A5C05BA-9C5A-4C74-8E63-1B5E1384CCA5}">
      <dgm:prSet/>
      <dgm:spPr/>
      <dgm:t>
        <a:bodyPr/>
        <a:lstStyle/>
        <a:p>
          <a:endParaRPr lang="en-US"/>
        </a:p>
      </dgm:t>
    </dgm:pt>
    <dgm:pt modelId="{FD62060B-118D-4991-ABEC-F3B398F34B6D}">
      <dgm:prSet/>
      <dgm:spPr/>
      <dgm:t>
        <a:bodyPr/>
        <a:lstStyle/>
        <a:p>
          <a:r>
            <a:rPr lang="en-US"/>
            <a:t>Virtual Assistants</a:t>
          </a:r>
        </a:p>
      </dgm:t>
    </dgm:pt>
    <dgm:pt modelId="{011CC4DE-B862-4F06-9921-F959DB989AB8}" type="parTrans" cxnId="{7C2815C9-4293-4642-833C-5F38B8A79278}">
      <dgm:prSet/>
      <dgm:spPr/>
      <dgm:t>
        <a:bodyPr/>
        <a:lstStyle/>
        <a:p>
          <a:endParaRPr lang="en-US"/>
        </a:p>
      </dgm:t>
    </dgm:pt>
    <dgm:pt modelId="{AC2B43CF-E565-46E4-AD3A-B13EF5189C32}" type="sibTrans" cxnId="{7C2815C9-4293-4642-833C-5F38B8A79278}">
      <dgm:prSet/>
      <dgm:spPr/>
      <dgm:t>
        <a:bodyPr/>
        <a:lstStyle/>
        <a:p>
          <a:endParaRPr lang="en-US"/>
        </a:p>
      </dgm:t>
    </dgm:pt>
    <dgm:pt modelId="{2E64319B-8265-0F49-8127-400E0E15D993}" type="pres">
      <dgm:prSet presAssocID="{B14D2FDB-8E4F-4200-A066-1DC00B6F213E}" presName="diagram" presStyleCnt="0">
        <dgm:presLayoutVars>
          <dgm:dir/>
          <dgm:resizeHandles val="exact"/>
        </dgm:presLayoutVars>
      </dgm:prSet>
      <dgm:spPr/>
    </dgm:pt>
    <dgm:pt modelId="{C34DD8C2-6AB1-4C44-8D32-40B229EDA005}" type="pres">
      <dgm:prSet presAssocID="{4C800A37-6C43-4BE5-ABD2-544956218F2F}" presName="node" presStyleLbl="node1" presStyleIdx="0" presStyleCnt="3">
        <dgm:presLayoutVars>
          <dgm:bulletEnabled val="1"/>
        </dgm:presLayoutVars>
      </dgm:prSet>
      <dgm:spPr/>
    </dgm:pt>
    <dgm:pt modelId="{6B78A0DF-00B5-8143-87C0-078899A37B16}" type="pres">
      <dgm:prSet presAssocID="{A1BA4FAF-89CF-4BDD-BD94-9F822EF26C2F}" presName="sibTrans" presStyleCnt="0"/>
      <dgm:spPr/>
    </dgm:pt>
    <dgm:pt modelId="{B98F3A9A-7F9C-5849-A606-B3C3B7C758BB}" type="pres">
      <dgm:prSet presAssocID="{73929926-C463-41A4-A368-BA2F5BD59F43}" presName="node" presStyleLbl="node1" presStyleIdx="1" presStyleCnt="3">
        <dgm:presLayoutVars>
          <dgm:bulletEnabled val="1"/>
        </dgm:presLayoutVars>
      </dgm:prSet>
      <dgm:spPr/>
    </dgm:pt>
    <dgm:pt modelId="{D64424B4-78A7-CA4E-B264-B505022EEA0B}" type="pres">
      <dgm:prSet presAssocID="{A4D67C92-D7A6-4884-9BF3-FD2D3B7A4FC6}" presName="sibTrans" presStyleCnt="0"/>
      <dgm:spPr/>
    </dgm:pt>
    <dgm:pt modelId="{37F21CCA-5537-C049-B4A9-E27C488830A9}" type="pres">
      <dgm:prSet presAssocID="{FD62060B-118D-4991-ABEC-F3B398F34B6D}" presName="node" presStyleLbl="node1" presStyleIdx="2" presStyleCnt="3">
        <dgm:presLayoutVars>
          <dgm:bulletEnabled val="1"/>
        </dgm:presLayoutVars>
      </dgm:prSet>
      <dgm:spPr/>
    </dgm:pt>
  </dgm:ptLst>
  <dgm:cxnLst>
    <dgm:cxn modelId="{96CB1808-636F-8C46-BF63-E26EEFA374CF}" type="presOf" srcId="{FD62060B-118D-4991-ABEC-F3B398F34B6D}" destId="{37F21CCA-5537-C049-B4A9-E27C488830A9}" srcOrd="0" destOrd="0" presId="urn:microsoft.com/office/officeart/2005/8/layout/default"/>
    <dgm:cxn modelId="{4051272B-04B0-D344-B969-B14769FC50F7}" type="presOf" srcId="{73929926-C463-41A4-A368-BA2F5BD59F43}" destId="{B98F3A9A-7F9C-5849-A606-B3C3B7C758BB}" srcOrd="0" destOrd="0" presId="urn:microsoft.com/office/officeart/2005/8/layout/default"/>
    <dgm:cxn modelId="{6FF79A36-5A42-3C41-ACD4-AA28F64C10B4}" type="presOf" srcId="{B14D2FDB-8E4F-4200-A066-1DC00B6F213E}" destId="{2E64319B-8265-0F49-8127-400E0E15D993}" srcOrd="0" destOrd="0" presId="urn:microsoft.com/office/officeart/2005/8/layout/default"/>
    <dgm:cxn modelId="{2A5C05BA-9C5A-4C74-8E63-1B5E1384CCA5}" srcId="{B14D2FDB-8E4F-4200-A066-1DC00B6F213E}" destId="{73929926-C463-41A4-A368-BA2F5BD59F43}" srcOrd="1" destOrd="0" parTransId="{2D81AA85-3B7E-4980-91A2-A85455C49399}" sibTransId="{A4D67C92-D7A6-4884-9BF3-FD2D3B7A4FC6}"/>
    <dgm:cxn modelId="{DAB259C2-C29D-44A4-AA1E-DFAA14B1AF62}" srcId="{B14D2FDB-8E4F-4200-A066-1DC00B6F213E}" destId="{4C800A37-6C43-4BE5-ABD2-544956218F2F}" srcOrd="0" destOrd="0" parTransId="{2B273D9D-4117-4C60-A191-BC279F24C440}" sibTransId="{A1BA4FAF-89CF-4BDD-BD94-9F822EF26C2F}"/>
    <dgm:cxn modelId="{7C2815C9-4293-4642-833C-5F38B8A79278}" srcId="{B14D2FDB-8E4F-4200-A066-1DC00B6F213E}" destId="{FD62060B-118D-4991-ABEC-F3B398F34B6D}" srcOrd="2" destOrd="0" parTransId="{011CC4DE-B862-4F06-9921-F959DB989AB8}" sibTransId="{AC2B43CF-E565-46E4-AD3A-B13EF5189C32}"/>
    <dgm:cxn modelId="{BAEF4FF2-4E32-9F4B-8E30-719D09129633}" type="presOf" srcId="{4C800A37-6C43-4BE5-ABD2-544956218F2F}" destId="{C34DD8C2-6AB1-4C44-8D32-40B229EDA005}" srcOrd="0" destOrd="0" presId="urn:microsoft.com/office/officeart/2005/8/layout/default"/>
    <dgm:cxn modelId="{E69CF84C-3C57-7B41-8EF7-5B18F4B97D19}" type="presParOf" srcId="{2E64319B-8265-0F49-8127-400E0E15D993}" destId="{C34DD8C2-6AB1-4C44-8D32-40B229EDA005}" srcOrd="0" destOrd="0" presId="urn:microsoft.com/office/officeart/2005/8/layout/default"/>
    <dgm:cxn modelId="{19CFE71E-2995-0D4A-A479-DCC17BC5FDB0}" type="presParOf" srcId="{2E64319B-8265-0F49-8127-400E0E15D993}" destId="{6B78A0DF-00B5-8143-87C0-078899A37B16}" srcOrd="1" destOrd="0" presId="urn:microsoft.com/office/officeart/2005/8/layout/default"/>
    <dgm:cxn modelId="{4EFDEFEA-6E9F-6145-920A-0B716DCB5B3E}" type="presParOf" srcId="{2E64319B-8265-0F49-8127-400E0E15D993}" destId="{B98F3A9A-7F9C-5849-A606-B3C3B7C758BB}" srcOrd="2" destOrd="0" presId="urn:microsoft.com/office/officeart/2005/8/layout/default"/>
    <dgm:cxn modelId="{CE3CEDCD-A662-9F42-AD12-0F451CA3CFE0}" type="presParOf" srcId="{2E64319B-8265-0F49-8127-400E0E15D993}" destId="{D64424B4-78A7-CA4E-B264-B505022EEA0B}" srcOrd="3" destOrd="0" presId="urn:microsoft.com/office/officeart/2005/8/layout/default"/>
    <dgm:cxn modelId="{FFFA226A-DDFC-004C-A17F-F642873A5422}" type="presParOf" srcId="{2E64319B-8265-0F49-8127-400E0E15D993}" destId="{37F21CCA-5537-C049-B4A9-E27C488830A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FBFED-E8F8-4262-A4F1-02E69F2A4A4C}">
      <dsp:nvSpPr>
        <dsp:cNvPr id="0" name=""/>
        <dsp:cNvSpPr/>
      </dsp:nvSpPr>
      <dsp:spPr>
        <a:xfrm>
          <a:off x="530099" y="893169"/>
          <a:ext cx="1406812" cy="1406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AC508-6F70-4A09-B2A3-21AA782F06C3}">
      <dsp:nvSpPr>
        <dsp:cNvPr id="0" name=""/>
        <dsp:cNvSpPr/>
      </dsp:nvSpPr>
      <dsp:spPr>
        <a:xfrm>
          <a:off x="829912" y="1192981"/>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913A-89FF-4F4B-9B35-D914D4F3414E}">
      <dsp:nvSpPr>
        <dsp:cNvPr id="0" name=""/>
        <dsp:cNvSpPr/>
      </dsp:nvSpPr>
      <dsp:spPr>
        <a:xfrm>
          <a:off x="80381"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What is AI?</a:t>
          </a:r>
        </a:p>
      </dsp:txBody>
      <dsp:txXfrm>
        <a:off x="80381" y="2738169"/>
        <a:ext cx="2306250" cy="720000"/>
      </dsp:txXfrm>
    </dsp:sp>
    <dsp:sp modelId="{1FC1DF74-5467-464F-83DD-812A8321C88A}">
      <dsp:nvSpPr>
        <dsp:cNvPr id="0" name=""/>
        <dsp:cNvSpPr/>
      </dsp:nvSpPr>
      <dsp:spPr>
        <a:xfrm>
          <a:off x="3239943" y="893169"/>
          <a:ext cx="1406812" cy="1406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143BF-CC72-442E-8C74-FB8CC401AD5E}">
      <dsp:nvSpPr>
        <dsp:cNvPr id="0" name=""/>
        <dsp:cNvSpPr/>
      </dsp:nvSpPr>
      <dsp:spPr>
        <a:xfrm>
          <a:off x="3539756" y="1192981"/>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88A9F7-E249-4992-82CA-E32C359C319B}">
      <dsp:nvSpPr>
        <dsp:cNvPr id="0" name=""/>
        <dsp:cNvSpPr/>
      </dsp:nvSpPr>
      <dsp:spPr>
        <a:xfrm>
          <a:off x="2790224"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Brief History of AI</a:t>
          </a:r>
        </a:p>
      </dsp:txBody>
      <dsp:txXfrm>
        <a:off x="2790224" y="2738169"/>
        <a:ext cx="2306250" cy="720000"/>
      </dsp:txXfrm>
    </dsp:sp>
    <dsp:sp modelId="{61259DDE-4042-493C-A9C9-5058EE704A12}">
      <dsp:nvSpPr>
        <dsp:cNvPr id="0" name=""/>
        <dsp:cNvSpPr/>
      </dsp:nvSpPr>
      <dsp:spPr>
        <a:xfrm>
          <a:off x="5949787" y="893169"/>
          <a:ext cx="1406812" cy="1406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F2F34-A7BC-4246-97FB-216C38D7201B}">
      <dsp:nvSpPr>
        <dsp:cNvPr id="0" name=""/>
        <dsp:cNvSpPr/>
      </dsp:nvSpPr>
      <dsp:spPr>
        <a:xfrm>
          <a:off x="6249600" y="1192981"/>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F8D9D-03C7-4204-87E6-8DAAADE218C9}">
      <dsp:nvSpPr>
        <dsp:cNvPr id="0" name=""/>
        <dsp:cNvSpPr/>
      </dsp:nvSpPr>
      <dsp:spPr>
        <a:xfrm>
          <a:off x="5500068"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AU" sz="1800" kern="1200"/>
            <a:t>Importance of AI in modern applications</a:t>
          </a:r>
          <a:endParaRPr lang="en-GB" sz="1800" kern="1200"/>
        </a:p>
      </dsp:txBody>
      <dsp:txXfrm>
        <a:off x="5500068" y="2738169"/>
        <a:ext cx="23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CF27F-E8D0-41B2-A7A1-A4886A4575B3}">
      <dsp:nvSpPr>
        <dsp:cNvPr id="0" name=""/>
        <dsp:cNvSpPr/>
      </dsp:nvSpPr>
      <dsp:spPr>
        <a:xfrm>
          <a:off x="884935"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F31D9-9092-49BE-8E10-7FE1456564FB}">
      <dsp:nvSpPr>
        <dsp:cNvPr id="0" name=""/>
        <dsp:cNvSpPr/>
      </dsp:nvSpPr>
      <dsp:spPr>
        <a:xfrm>
          <a:off x="1352935"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F2EC19-C465-45C5-ABC9-BDDF5F62093D}">
      <dsp:nvSpPr>
        <dsp:cNvPr id="0" name=""/>
        <dsp:cNvSpPr/>
      </dsp:nvSpPr>
      <dsp:spPr>
        <a:xfrm>
          <a:off x="182935"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en-US" sz="4400" kern="1200"/>
            <a:t>Narrow AI</a:t>
          </a:r>
        </a:p>
      </dsp:txBody>
      <dsp:txXfrm>
        <a:off x="182935" y="3176402"/>
        <a:ext cx="3600000" cy="720000"/>
      </dsp:txXfrm>
    </dsp:sp>
    <dsp:sp modelId="{F77AC146-6D8E-4F49-8EE4-70564B1BF2F5}">
      <dsp:nvSpPr>
        <dsp:cNvPr id="0" name=""/>
        <dsp:cNvSpPr/>
      </dsp:nvSpPr>
      <dsp:spPr>
        <a:xfrm>
          <a:off x="5114935"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30324-DEAA-4A92-9873-7A0B90D220E9}">
      <dsp:nvSpPr>
        <dsp:cNvPr id="0" name=""/>
        <dsp:cNvSpPr/>
      </dsp:nvSpPr>
      <dsp:spPr>
        <a:xfrm>
          <a:off x="5582935"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5A2F97-FAA7-4399-85A3-2E30EA5BD3F0}">
      <dsp:nvSpPr>
        <dsp:cNvPr id="0" name=""/>
        <dsp:cNvSpPr/>
      </dsp:nvSpPr>
      <dsp:spPr>
        <a:xfrm>
          <a:off x="4412935"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en-US" sz="4400" kern="1200"/>
            <a:t>General AI</a:t>
          </a:r>
        </a:p>
      </dsp:txBody>
      <dsp:txXfrm>
        <a:off x="4412935" y="317640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9345F-45C7-DB40-A058-97F008FDD505}">
      <dsp:nvSpPr>
        <dsp:cNvPr id="0" name=""/>
        <dsp:cNvSpPr/>
      </dsp:nvSpPr>
      <dsp:spPr>
        <a:xfrm>
          <a:off x="0"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5FCD6-C188-8A48-B099-38A8E9262312}">
      <dsp:nvSpPr>
        <dsp:cNvPr id="0" name=""/>
        <dsp:cNvSpPr/>
      </dsp:nvSpPr>
      <dsp:spPr>
        <a:xfrm>
          <a:off x="256120"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Machine Learning</a:t>
          </a:r>
        </a:p>
      </dsp:txBody>
      <dsp:txXfrm>
        <a:off x="298991" y="1277365"/>
        <a:ext cx="2219346" cy="1377989"/>
      </dsp:txXfrm>
    </dsp:sp>
    <dsp:sp modelId="{5C7D3352-36C6-1A4B-AC14-B258B406F281}">
      <dsp:nvSpPr>
        <dsp:cNvPr id="0" name=""/>
        <dsp:cNvSpPr/>
      </dsp:nvSpPr>
      <dsp:spPr>
        <a:xfrm>
          <a:off x="2817330"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E9BE9-855B-C54D-8A5C-94C148E9672D}">
      <dsp:nvSpPr>
        <dsp:cNvPr id="0" name=""/>
        <dsp:cNvSpPr/>
      </dsp:nvSpPr>
      <dsp:spPr>
        <a:xfrm>
          <a:off x="3073451"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Deep Learning</a:t>
          </a:r>
        </a:p>
      </dsp:txBody>
      <dsp:txXfrm>
        <a:off x="3116322" y="1277365"/>
        <a:ext cx="2219346" cy="1377989"/>
      </dsp:txXfrm>
    </dsp:sp>
    <dsp:sp modelId="{EB3403CE-CD67-D141-94A4-873BD8F1972E}">
      <dsp:nvSpPr>
        <dsp:cNvPr id="0" name=""/>
        <dsp:cNvSpPr/>
      </dsp:nvSpPr>
      <dsp:spPr>
        <a:xfrm>
          <a:off x="5634661"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F818FC-003D-A14D-9612-9A81C19F5161}">
      <dsp:nvSpPr>
        <dsp:cNvPr id="0" name=""/>
        <dsp:cNvSpPr/>
      </dsp:nvSpPr>
      <dsp:spPr>
        <a:xfrm>
          <a:off x="5890782"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Natural Language Processing</a:t>
          </a:r>
        </a:p>
      </dsp:txBody>
      <dsp:txXfrm>
        <a:off x="5933653" y="1277365"/>
        <a:ext cx="2219346" cy="13779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3D4CD-8833-4C63-B7F8-5E946FFF1DFE}">
      <dsp:nvSpPr>
        <dsp:cNvPr id="0" name=""/>
        <dsp:cNvSpPr/>
      </dsp:nvSpPr>
      <dsp:spPr>
        <a:xfrm>
          <a:off x="6486" y="679783"/>
          <a:ext cx="854929" cy="854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48DC0E-49F1-4FF7-BE63-6627CFCF18B2}">
      <dsp:nvSpPr>
        <dsp:cNvPr id="0" name=""/>
        <dsp:cNvSpPr/>
      </dsp:nvSpPr>
      <dsp:spPr>
        <a:xfrm>
          <a:off x="6486" y="1634896"/>
          <a:ext cx="2442656" cy="366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AU" sz="2600" b="1" kern="1200"/>
            <a:t>Definition:</a:t>
          </a:r>
          <a:endParaRPr lang="en-US" sz="2600" kern="1200"/>
        </a:p>
      </dsp:txBody>
      <dsp:txXfrm>
        <a:off x="6486" y="1634896"/>
        <a:ext cx="2442656" cy="366398"/>
      </dsp:txXfrm>
    </dsp:sp>
    <dsp:sp modelId="{A39543FA-4FC2-44E1-BDF7-2EFA4E663CC0}">
      <dsp:nvSpPr>
        <dsp:cNvPr id="0" name=""/>
        <dsp:cNvSpPr/>
      </dsp:nvSpPr>
      <dsp:spPr>
        <a:xfrm>
          <a:off x="6486" y="2047891"/>
          <a:ext cx="2442656" cy="961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AU" sz="1700" kern="1200"/>
            <a:t>Branch of AI focused on enabling computers to understand, interpret, and generate human language.</a:t>
          </a:r>
          <a:endParaRPr lang="en-US" sz="1700" kern="1200"/>
        </a:p>
      </dsp:txBody>
      <dsp:txXfrm>
        <a:off x="6486" y="2047891"/>
        <a:ext cx="2442656" cy="961729"/>
      </dsp:txXfrm>
    </dsp:sp>
    <dsp:sp modelId="{2EBDE270-F53B-4EB8-93BB-A71AEB9261A7}">
      <dsp:nvSpPr>
        <dsp:cNvPr id="0" name=""/>
        <dsp:cNvSpPr/>
      </dsp:nvSpPr>
      <dsp:spPr>
        <a:xfrm>
          <a:off x="2876607" y="679783"/>
          <a:ext cx="854929" cy="854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80EEF8-35D2-4499-93E0-AA815A8AF20C}">
      <dsp:nvSpPr>
        <dsp:cNvPr id="0" name=""/>
        <dsp:cNvSpPr/>
      </dsp:nvSpPr>
      <dsp:spPr>
        <a:xfrm>
          <a:off x="2876607" y="1634896"/>
          <a:ext cx="2442656" cy="366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AU" sz="2600" b="1" kern="1200"/>
            <a:t>Key Techniques:</a:t>
          </a:r>
          <a:endParaRPr lang="en-US" sz="2600" kern="1200"/>
        </a:p>
      </dsp:txBody>
      <dsp:txXfrm>
        <a:off x="2876607" y="1634896"/>
        <a:ext cx="2442656" cy="366398"/>
      </dsp:txXfrm>
    </dsp:sp>
    <dsp:sp modelId="{5DDEDED4-293A-4299-89D9-8440C7BC7E5A}">
      <dsp:nvSpPr>
        <dsp:cNvPr id="0" name=""/>
        <dsp:cNvSpPr/>
      </dsp:nvSpPr>
      <dsp:spPr>
        <a:xfrm>
          <a:off x="2876607" y="2047891"/>
          <a:ext cx="2442656" cy="961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AU" sz="1700" kern="1200"/>
            <a:t>Tokenization, named entity recognition (NER), sentiment analysis, machine translation.</a:t>
          </a:r>
          <a:endParaRPr lang="en-US" sz="1700" kern="1200"/>
        </a:p>
      </dsp:txBody>
      <dsp:txXfrm>
        <a:off x="2876607" y="2047891"/>
        <a:ext cx="2442656" cy="961729"/>
      </dsp:txXfrm>
    </dsp:sp>
    <dsp:sp modelId="{E0EE6449-E41E-4739-82DB-F5C83392B4D1}">
      <dsp:nvSpPr>
        <dsp:cNvPr id="0" name=""/>
        <dsp:cNvSpPr/>
      </dsp:nvSpPr>
      <dsp:spPr>
        <a:xfrm>
          <a:off x="5746728" y="679783"/>
          <a:ext cx="854929" cy="8549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6A7233-0364-4752-ABB2-687EA0CE4DF7}">
      <dsp:nvSpPr>
        <dsp:cNvPr id="0" name=""/>
        <dsp:cNvSpPr/>
      </dsp:nvSpPr>
      <dsp:spPr>
        <a:xfrm>
          <a:off x="5746728" y="1634896"/>
          <a:ext cx="2442656" cy="366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AU" sz="2600" b="1" kern="1200"/>
            <a:t>Applications:</a:t>
          </a:r>
          <a:endParaRPr lang="en-US" sz="2600" kern="1200"/>
        </a:p>
      </dsp:txBody>
      <dsp:txXfrm>
        <a:off x="5746728" y="1634896"/>
        <a:ext cx="2442656" cy="366398"/>
      </dsp:txXfrm>
    </dsp:sp>
    <dsp:sp modelId="{A4687930-8324-4995-9C63-ACA6BA1AB3E1}">
      <dsp:nvSpPr>
        <dsp:cNvPr id="0" name=""/>
        <dsp:cNvSpPr/>
      </dsp:nvSpPr>
      <dsp:spPr>
        <a:xfrm>
          <a:off x="5746728" y="2047891"/>
          <a:ext cx="2442656" cy="961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AU" sz="1700" kern="1200"/>
            <a:t>Chatbots, language translation, text analysis, voice assistants.</a:t>
          </a:r>
          <a:endParaRPr lang="en-US" sz="1700" kern="1200"/>
        </a:p>
      </dsp:txBody>
      <dsp:txXfrm>
        <a:off x="5746728" y="2047891"/>
        <a:ext cx="2442656" cy="9617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DD8C2-6AB1-4C44-8D32-40B229EDA005}">
      <dsp:nvSpPr>
        <dsp:cNvPr id="0" name=""/>
        <dsp:cNvSpPr/>
      </dsp:nvSpPr>
      <dsp:spPr>
        <a:xfrm>
          <a:off x="1118728" y="431"/>
          <a:ext cx="2837340" cy="170240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Healthcare</a:t>
          </a:r>
        </a:p>
      </dsp:txBody>
      <dsp:txXfrm>
        <a:off x="1118728" y="431"/>
        <a:ext cx="2837340" cy="1702404"/>
      </dsp:txXfrm>
    </dsp:sp>
    <dsp:sp modelId="{B98F3A9A-7F9C-5849-A606-B3C3B7C758BB}">
      <dsp:nvSpPr>
        <dsp:cNvPr id="0" name=""/>
        <dsp:cNvSpPr/>
      </dsp:nvSpPr>
      <dsp:spPr>
        <a:xfrm>
          <a:off x="4239802" y="431"/>
          <a:ext cx="2837340" cy="1702404"/>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Finance</a:t>
          </a:r>
        </a:p>
      </dsp:txBody>
      <dsp:txXfrm>
        <a:off x="4239802" y="431"/>
        <a:ext cx="2837340" cy="1702404"/>
      </dsp:txXfrm>
    </dsp:sp>
    <dsp:sp modelId="{37F21CCA-5537-C049-B4A9-E27C488830A9}">
      <dsp:nvSpPr>
        <dsp:cNvPr id="0" name=""/>
        <dsp:cNvSpPr/>
      </dsp:nvSpPr>
      <dsp:spPr>
        <a:xfrm>
          <a:off x="2679265" y="1986569"/>
          <a:ext cx="2837340" cy="1702404"/>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Virtual Assistants</a:t>
          </a:r>
        </a:p>
      </dsp:txBody>
      <dsp:txXfrm>
        <a:off x="2679265" y="1986569"/>
        <a:ext cx="2837340" cy="170240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90E2A-1523-504C-A3DE-8EA0A925A123}" type="datetimeFigureOut">
              <a:rPr lang="en-US" smtClean="0"/>
              <a:t>6/27/24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F989C-08CB-EC4A-B4A6-5870A99DA1C8}" type="slidenum">
              <a:rPr lang="en-US" smtClean="0"/>
              <a:t>‹#›</a:t>
            </a:fld>
            <a:endParaRPr lang="en-US"/>
          </a:p>
        </p:txBody>
      </p:sp>
    </p:spTree>
    <p:extLst>
      <p:ext uri="{BB962C8B-B14F-4D97-AF65-F5344CB8AC3E}">
        <p14:creationId xmlns:p14="http://schemas.microsoft.com/office/powerpoint/2010/main" val="1269304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AU" dirty="0"/>
              <a:t>Introduce yourself and mention your role.</a:t>
            </a:r>
          </a:p>
          <a:p>
            <a:pPr>
              <a:buFont typeface="Arial" panose="020B0604020202020204" pitchFamily="34" charset="0"/>
              <a:buChar char="•"/>
            </a:pPr>
            <a:r>
              <a:rPr lang="en-AU" dirty="0"/>
              <a:t>Briefly explain the purpose of the presentation: to provide an overview of AI and demonstrate a simple AI application.</a:t>
            </a:r>
          </a:p>
        </p:txBody>
      </p:sp>
      <p:sp>
        <p:nvSpPr>
          <p:cNvPr id="4" name="Slide Number Placeholder 3"/>
          <p:cNvSpPr>
            <a:spLocks noGrp="1"/>
          </p:cNvSpPr>
          <p:nvPr>
            <p:ph type="sldNum" sz="quarter" idx="5"/>
          </p:nvPr>
        </p:nvSpPr>
        <p:spPr/>
        <p:txBody>
          <a:bodyPr/>
          <a:lstStyle/>
          <a:p>
            <a:fld id="{BECF989C-08CB-EC4A-B4A6-5870A99DA1C8}" type="slidenum">
              <a:rPr lang="en-US" smtClean="0"/>
              <a:t>1</a:t>
            </a:fld>
            <a:endParaRPr lang="en-US"/>
          </a:p>
        </p:txBody>
      </p:sp>
    </p:spTree>
    <p:extLst>
      <p:ext uri="{BB962C8B-B14F-4D97-AF65-F5344CB8AC3E}">
        <p14:creationId xmlns:p14="http://schemas.microsoft.com/office/powerpoint/2010/main" val="85058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AU" dirty="0"/>
              <a:t>Define Artificial Intelligence (AI): the simulation of human intelligence in machines. Brief History of AI:1950s: Alan Turing's "Computing Machinery and Intelligence" paper.</a:t>
            </a:r>
          </a:p>
          <a:p>
            <a:pPr>
              <a:buFont typeface="Arial" panose="020B0604020202020204" pitchFamily="34" charset="0"/>
              <a:buChar char="•"/>
            </a:pPr>
            <a:r>
              <a:rPr lang="en-AU" dirty="0"/>
              <a:t>1956: John McCarthy coined the term "Artificial Intelligence" at the Dartmouth Conference.</a:t>
            </a:r>
          </a:p>
          <a:p>
            <a:pPr>
              <a:buFont typeface="Arial" panose="020B0604020202020204" pitchFamily="34" charset="0"/>
              <a:buChar char="•"/>
            </a:pPr>
            <a:r>
              <a:rPr lang="en-AU" dirty="0"/>
              <a:t>1980s-1990s: AI Winter due to reduced funding and interest.</a:t>
            </a:r>
          </a:p>
          <a:p>
            <a:pPr>
              <a:buFont typeface="Arial" panose="020B0604020202020204" pitchFamily="34" charset="0"/>
              <a:buChar char="•"/>
            </a:pPr>
            <a:r>
              <a:rPr lang="en-AU" dirty="0"/>
              <a:t>2000s-Present: Revival of AI with advancements in computing power, data availability, and algorithms.</a:t>
            </a:r>
          </a:p>
        </p:txBody>
      </p:sp>
      <p:sp>
        <p:nvSpPr>
          <p:cNvPr id="4" name="Slide Number Placeholder 3"/>
          <p:cNvSpPr>
            <a:spLocks noGrp="1"/>
          </p:cNvSpPr>
          <p:nvPr>
            <p:ph type="sldNum" sz="quarter" idx="5"/>
          </p:nvPr>
        </p:nvSpPr>
        <p:spPr/>
        <p:txBody>
          <a:bodyPr/>
          <a:lstStyle/>
          <a:p>
            <a:fld id="{BECF989C-08CB-EC4A-B4A6-5870A99DA1C8}" type="slidenum">
              <a:rPr lang="en-US" smtClean="0"/>
              <a:t>2</a:t>
            </a:fld>
            <a:endParaRPr lang="en-US"/>
          </a:p>
        </p:txBody>
      </p:sp>
    </p:spTree>
    <p:extLst>
      <p:ext uri="{BB962C8B-B14F-4D97-AF65-F5344CB8AC3E}">
        <p14:creationId xmlns:p14="http://schemas.microsoft.com/office/powerpoint/2010/main" val="162230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Narrow AI: AI systems designed for specific tasks (e.g., virtual assistants, recommendation systems).</a:t>
            </a:r>
          </a:p>
          <a:p>
            <a:r>
              <a:rPr lang="en-AU" dirty="0"/>
              <a:t>General AI: Hypothetical AI that possesses the ability to perform any intellectual task that a human can.</a:t>
            </a:r>
          </a:p>
          <a:p>
            <a:endParaRPr lang="en-AU" dirty="0"/>
          </a:p>
          <a:p>
            <a:endParaRPr lang="en-AU" dirty="0"/>
          </a:p>
          <a:p>
            <a:endParaRPr lang="en-AU" dirty="0"/>
          </a:p>
          <a:p>
            <a:r>
              <a:rPr lang="en-AU" b="1" dirty="0"/>
              <a:t>Narrow AI</a:t>
            </a:r>
            <a:r>
              <a:rPr lang="en-AU" dirty="0"/>
              <a:t>, also known as </a:t>
            </a:r>
            <a:r>
              <a:rPr lang="en-AU" b="1" dirty="0"/>
              <a:t>Weak AI</a:t>
            </a:r>
            <a:r>
              <a:rPr lang="en-AU" dirty="0"/>
              <a:t>, refers to artificial intelligence systems that are designed and trained to perform a specific task or a set of closely related tasks. Unlike general AI, which would possess the ability to understand, learn, and apply intelligence across a broad range of tasks (akin to human intelligence), narrow AI is specialized and focused. It operates under a limited set of constraints and is not capable of generalizing knowledge beyond its domain of expertise.</a:t>
            </a:r>
          </a:p>
          <a:p>
            <a:endParaRPr lang="en-AU" dirty="0"/>
          </a:p>
          <a:p>
            <a:endParaRPr lang="en-AU" dirty="0"/>
          </a:p>
          <a:p>
            <a:endParaRPr lang="en-US" dirty="0"/>
          </a:p>
        </p:txBody>
      </p:sp>
      <p:sp>
        <p:nvSpPr>
          <p:cNvPr id="4" name="Slide Number Placeholder 3"/>
          <p:cNvSpPr>
            <a:spLocks noGrp="1"/>
          </p:cNvSpPr>
          <p:nvPr>
            <p:ph type="sldNum" sz="quarter" idx="5"/>
          </p:nvPr>
        </p:nvSpPr>
        <p:spPr/>
        <p:txBody>
          <a:bodyPr/>
          <a:lstStyle/>
          <a:p>
            <a:fld id="{BECF989C-08CB-EC4A-B4A6-5870A99DA1C8}" type="slidenum">
              <a:rPr lang="en-US" smtClean="0"/>
              <a:t>3</a:t>
            </a:fld>
            <a:endParaRPr lang="en-US"/>
          </a:p>
        </p:txBody>
      </p:sp>
    </p:spTree>
    <p:extLst>
      <p:ext uri="{BB962C8B-B14F-4D97-AF65-F5344CB8AC3E}">
        <p14:creationId xmlns:p14="http://schemas.microsoft.com/office/powerpoint/2010/main" val="1437003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Machine Learning (ML): Algorithms that allow computers to learn from data and improve over time without being explicitly programmed.</a:t>
            </a:r>
          </a:p>
          <a:p>
            <a:r>
              <a:rPr lang="en-AU" dirty="0"/>
              <a:t>Deep Learning (DL): A subset of ML using neural networks with many layers to </a:t>
            </a:r>
            <a:r>
              <a:rPr lang="en-AU" dirty="0" err="1"/>
              <a:t>analyze</a:t>
            </a:r>
            <a:r>
              <a:rPr lang="en-AU" dirty="0"/>
              <a:t> various factors of data.</a:t>
            </a:r>
          </a:p>
          <a:p>
            <a:r>
              <a:rPr lang="en-AU" dirty="0"/>
              <a:t>Natural Language Processing (NLP): The ability of computers to understand, interpret, and generate human language.</a:t>
            </a:r>
            <a:endParaRPr lang="en-US" dirty="0"/>
          </a:p>
        </p:txBody>
      </p:sp>
      <p:sp>
        <p:nvSpPr>
          <p:cNvPr id="4" name="Slide Number Placeholder 3"/>
          <p:cNvSpPr>
            <a:spLocks noGrp="1"/>
          </p:cNvSpPr>
          <p:nvPr>
            <p:ph type="sldNum" sz="quarter" idx="5"/>
          </p:nvPr>
        </p:nvSpPr>
        <p:spPr/>
        <p:txBody>
          <a:bodyPr/>
          <a:lstStyle/>
          <a:p>
            <a:fld id="{BECF989C-08CB-EC4A-B4A6-5870A99DA1C8}" type="slidenum">
              <a:rPr lang="en-US" smtClean="0"/>
              <a:t>8</a:t>
            </a:fld>
            <a:endParaRPr lang="en-US"/>
          </a:p>
        </p:txBody>
      </p:sp>
    </p:spTree>
    <p:extLst>
      <p:ext uri="{BB962C8B-B14F-4D97-AF65-F5344CB8AC3E}">
        <p14:creationId xmlns:p14="http://schemas.microsoft.com/office/powerpoint/2010/main" val="194169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Sure, here's a detailed explanation of the project development, build, test process, and how AI is used:</a:t>
            </a:r>
          </a:p>
          <a:p>
            <a:endParaRPr lang="en-US" dirty="0"/>
          </a:p>
          <a:p>
            <a:r>
              <a:rPr lang="en-US" dirty="0"/>
              <a:t>## Project Development, Build, Test, and AI Explanation</a:t>
            </a:r>
          </a:p>
          <a:p>
            <a:endParaRPr lang="en-US" dirty="0"/>
          </a:p>
          <a:p>
            <a:r>
              <a:rPr lang="en-US" dirty="0"/>
              <a:t>### Project Development</a:t>
            </a:r>
          </a:p>
          <a:p>
            <a:endParaRPr lang="en-US" dirty="0"/>
          </a:p>
          <a:p>
            <a:r>
              <a:rPr lang="en-US" dirty="0"/>
              <a:t>#### Backend (Flask)</a:t>
            </a:r>
          </a:p>
          <a:p>
            <a:endParaRPr lang="en-US" dirty="0"/>
          </a:p>
          <a:p>
            <a:r>
              <a:rPr lang="en-US" dirty="0"/>
              <a:t>1. **Setup Flask Application**:</a:t>
            </a:r>
          </a:p>
          <a:p>
            <a:r>
              <a:rPr lang="en-US" dirty="0"/>
              <a:t>   - Initialize a Flask application to serve as the backend.</a:t>
            </a:r>
          </a:p>
          <a:p>
            <a:r>
              <a:rPr lang="en-US" dirty="0"/>
              <a:t>   - Install necessary packages including Flask, Flask-CORS, </a:t>
            </a:r>
            <a:r>
              <a:rPr lang="en-US" dirty="0" err="1"/>
              <a:t>joblib</a:t>
            </a:r>
            <a:r>
              <a:rPr lang="en-US" dirty="0"/>
              <a:t>, and scikit-learn.</a:t>
            </a:r>
          </a:p>
          <a:p>
            <a:r>
              <a:rPr lang="en-US" dirty="0"/>
              <a:t>   - Create an endpoint `/</a:t>
            </a:r>
            <a:r>
              <a:rPr lang="en-US" dirty="0" err="1"/>
              <a:t>predict_meeting_duration</a:t>
            </a:r>
            <a:r>
              <a:rPr lang="en-US" dirty="0"/>
              <a:t>` that accepts POST requests with a start date/time and returns the predicted meeting duration.</a:t>
            </a:r>
          </a:p>
          <a:p>
            <a:endParaRPr lang="en-US" dirty="0"/>
          </a:p>
          <a:p>
            <a:r>
              <a:rPr lang="en-US" dirty="0"/>
              <a:t>2. **Machine Learning Model**:</a:t>
            </a:r>
          </a:p>
          <a:p>
            <a:r>
              <a:rPr lang="en-US" dirty="0"/>
              <a:t>   - Train a decision tree regressor model using historical data on meeting durations.</a:t>
            </a:r>
          </a:p>
          <a:p>
            <a:r>
              <a:rPr lang="en-US" dirty="0"/>
              <a:t>   - The features used for training include the day of the week and hour of the day.</a:t>
            </a:r>
          </a:p>
          <a:p>
            <a:r>
              <a:rPr lang="en-US" dirty="0"/>
              <a:t>   - Save the trained model as `</a:t>
            </a:r>
            <a:r>
              <a:rPr lang="en-US" dirty="0" err="1"/>
              <a:t>decision_tree_model.pkl</a:t>
            </a:r>
            <a:r>
              <a:rPr lang="en-US" dirty="0"/>
              <a:t>` using </a:t>
            </a:r>
            <a:r>
              <a:rPr lang="en-US" dirty="0" err="1"/>
              <a:t>joblib</a:t>
            </a:r>
            <a:r>
              <a:rPr lang="en-US" dirty="0"/>
              <a:t>.</a:t>
            </a:r>
          </a:p>
          <a:p>
            <a:endParaRPr lang="en-US" dirty="0"/>
          </a:p>
          <a:p>
            <a:r>
              <a:rPr lang="en-US" dirty="0"/>
              <a:t>3. **Prediction Endpoint**:</a:t>
            </a:r>
          </a:p>
          <a:p>
            <a:r>
              <a:rPr lang="en-US" dirty="0"/>
              <a:t>   - Load the pre-trained model in the Flask application.</a:t>
            </a:r>
          </a:p>
          <a:p>
            <a:r>
              <a:rPr lang="en-US" dirty="0"/>
              <a:t>   - Extract features from the input start date/time (e.g., day of the week, hour of the day).</a:t>
            </a:r>
          </a:p>
          <a:p>
            <a:r>
              <a:rPr lang="en-US" dirty="0"/>
              <a:t>   - Use the model to predict the meeting duration and return it in the response.</a:t>
            </a:r>
          </a:p>
          <a:p>
            <a:endParaRPr lang="en-US" dirty="0"/>
          </a:p>
          <a:p>
            <a:r>
              <a:rPr lang="en-US" dirty="0"/>
              <a:t>#### Frontend (React)</a:t>
            </a:r>
          </a:p>
          <a:p>
            <a:endParaRPr lang="en-US" dirty="0"/>
          </a:p>
          <a:p>
            <a:r>
              <a:rPr lang="en-US" dirty="0"/>
              <a:t>1. **Setup React Application**:</a:t>
            </a:r>
          </a:p>
          <a:p>
            <a:r>
              <a:rPr lang="en-US" dirty="0"/>
              <a:t>   - Initialize a React application using `create-react-app`.</a:t>
            </a:r>
          </a:p>
          <a:p>
            <a:r>
              <a:rPr lang="en-US" dirty="0"/>
              <a:t>   - Install necessary packages including </a:t>
            </a:r>
            <a:r>
              <a:rPr lang="en-US" dirty="0" err="1"/>
              <a:t>axios</a:t>
            </a:r>
            <a:r>
              <a:rPr lang="en-US" dirty="0"/>
              <a:t> for making HTTP requests and react-</a:t>
            </a:r>
            <a:r>
              <a:rPr lang="en-US" dirty="0" err="1"/>
              <a:t>datepicker</a:t>
            </a:r>
            <a:r>
              <a:rPr lang="en-US" dirty="0"/>
              <a:t> for selecting date and time.</a:t>
            </a:r>
          </a:p>
          <a:p>
            <a:endParaRPr lang="en-US" dirty="0"/>
          </a:p>
          <a:p>
            <a:r>
              <a:rPr lang="en-US" dirty="0"/>
              <a:t>2. **User Interface**:</a:t>
            </a:r>
          </a:p>
          <a:p>
            <a:r>
              <a:rPr lang="en-US" dirty="0"/>
              <a:t>   - Create a simple user interface to select a start date and time for the meeting.</a:t>
            </a:r>
          </a:p>
          <a:p>
            <a:r>
              <a:rPr lang="en-US" dirty="0"/>
              <a:t>   - Display the predicted meeting duration and suggested end date/time based on the model's prediction.</a:t>
            </a:r>
          </a:p>
          <a:p>
            <a:endParaRPr lang="en-US" dirty="0"/>
          </a:p>
          <a:p>
            <a:r>
              <a:rPr lang="en-US" dirty="0"/>
              <a:t>3. **API Integration**:</a:t>
            </a:r>
          </a:p>
          <a:p>
            <a:r>
              <a:rPr lang="en-US" dirty="0"/>
              <a:t>   - When the user selects a start date and time, make a POST request to the backend `/</a:t>
            </a:r>
            <a:r>
              <a:rPr lang="en-US" dirty="0" err="1"/>
              <a:t>predict_meeting_duration</a:t>
            </a:r>
            <a:r>
              <a:rPr lang="en-US" dirty="0"/>
              <a:t>` endpoint.</a:t>
            </a:r>
          </a:p>
          <a:p>
            <a:r>
              <a:rPr lang="en-US" dirty="0"/>
              <a:t>   - Update the UI with the predicted meeting duration and suggested end date/time.</a:t>
            </a:r>
          </a:p>
          <a:p>
            <a:endParaRPr lang="en-US" dirty="0"/>
          </a:p>
          <a:p>
            <a:r>
              <a:rPr lang="en-US" dirty="0"/>
              <a:t>### Build</a:t>
            </a:r>
          </a:p>
          <a:p>
            <a:endParaRPr lang="en-US" dirty="0"/>
          </a:p>
          <a:p>
            <a:r>
              <a:rPr lang="en-US" dirty="0"/>
              <a:t>#### Backend</a:t>
            </a:r>
          </a:p>
          <a:p>
            <a:endParaRPr lang="en-US" dirty="0"/>
          </a:p>
          <a:p>
            <a:r>
              <a:rPr lang="en-US" dirty="0"/>
              <a:t>1. **Install Dependencies**:</a:t>
            </a:r>
          </a:p>
          <a:p>
            <a:r>
              <a:rPr lang="en-US" dirty="0"/>
              <a:t>   - Create a virtual environment and install the required Python packages listed in `</a:t>
            </a:r>
            <a:r>
              <a:rPr lang="en-US" dirty="0" err="1"/>
              <a:t>requirements.txt</a:t>
            </a:r>
            <a:r>
              <a:rPr lang="en-US" dirty="0"/>
              <a:t>`.</a:t>
            </a:r>
          </a:p>
          <a:p>
            <a:endParaRPr lang="en-US" dirty="0"/>
          </a:p>
          <a:p>
            <a:r>
              <a:rPr lang="en-US" dirty="0"/>
              <a:t>2. **Run Flask Application**:</a:t>
            </a:r>
          </a:p>
          <a:p>
            <a:r>
              <a:rPr lang="en-US" dirty="0"/>
              <a:t>   - Start the Flask server using `python </a:t>
            </a:r>
            <a:r>
              <a:rPr lang="en-US" dirty="0" err="1"/>
              <a:t>app.py</a:t>
            </a:r>
            <a:r>
              <a:rPr lang="en-US" dirty="0"/>
              <a:t>`.</a:t>
            </a:r>
          </a:p>
          <a:p>
            <a:endParaRPr lang="en-US" dirty="0"/>
          </a:p>
          <a:p>
            <a:r>
              <a:rPr lang="en-US" dirty="0"/>
              <a:t>#### Frontend</a:t>
            </a:r>
          </a:p>
          <a:p>
            <a:endParaRPr lang="en-US" dirty="0"/>
          </a:p>
          <a:p>
            <a:r>
              <a:rPr lang="en-US" dirty="0"/>
              <a:t>1. **Install Dependencies**:</a:t>
            </a:r>
          </a:p>
          <a:p>
            <a:r>
              <a:rPr lang="en-US" dirty="0"/>
              <a:t>   - Navigate to the `frontend/` directory and install Node.js dependencies using `</a:t>
            </a:r>
            <a:r>
              <a:rPr lang="en-US" dirty="0" err="1"/>
              <a:t>npm</a:t>
            </a:r>
            <a:r>
              <a:rPr lang="en-US" dirty="0"/>
              <a:t> install`.</a:t>
            </a:r>
          </a:p>
          <a:p>
            <a:endParaRPr lang="en-US" dirty="0"/>
          </a:p>
          <a:p>
            <a:r>
              <a:rPr lang="en-US" dirty="0"/>
              <a:t>2. **Run React Application**:</a:t>
            </a:r>
          </a:p>
          <a:p>
            <a:r>
              <a:rPr lang="en-US" dirty="0"/>
              <a:t>   - Start the React development server using `</a:t>
            </a:r>
            <a:r>
              <a:rPr lang="en-US" dirty="0" err="1"/>
              <a:t>npm</a:t>
            </a:r>
            <a:r>
              <a:rPr lang="en-US" dirty="0"/>
              <a:t> start`.</a:t>
            </a:r>
          </a:p>
          <a:p>
            <a:endParaRPr lang="en-US" dirty="0"/>
          </a:p>
          <a:p>
            <a:r>
              <a:rPr lang="en-US" dirty="0"/>
              <a:t>### Test</a:t>
            </a:r>
          </a:p>
          <a:p>
            <a:endParaRPr lang="en-US" dirty="0"/>
          </a:p>
          <a:p>
            <a:r>
              <a:rPr lang="en-US" dirty="0"/>
              <a:t>1. **Backend Testing**:</a:t>
            </a:r>
          </a:p>
          <a:p>
            <a:r>
              <a:rPr lang="en-US" dirty="0"/>
              <a:t>   - Use tools like Postman to send POST requests to the `/</a:t>
            </a:r>
            <a:r>
              <a:rPr lang="en-US" dirty="0" err="1"/>
              <a:t>predict_meeting_duration</a:t>
            </a:r>
            <a:r>
              <a:rPr lang="en-US" dirty="0"/>
              <a:t>` endpoint.</a:t>
            </a:r>
          </a:p>
          <a:p>
            <a:r>
              <a:rPr lang="en-US" dirty="0"/>
              <a:t>   - Verify that the backend returns the correct predicted meeting duration.</a:t>
            </a:r>
          </a:p>
          <a:p>
            <a:endParaRPr lang="en-US" dirty="0"/>
          </a:p>
          <a:p>
            <a:r>
              <a:rPr lang="en-US" dirty="0"/>
              <a:t>2. **Frontend Testing**:</a:t>
            </a:r>
          </a:p>
          <a:p>
            <a:r>
              <a:rPr lang="en-US" dirty="0"/>
              <a:t>   - Open the React application in a web browser.</a:t>
            </a:r>
          </a:p>
          <a:p>
            <a:r>
              <a:rPr lang="en-US" dirty="0"/>
              <a:t>   - Select a start date and time and ensure the application displays the predicted meeting duration and suggested end date/time.</a:t>
            </a:r>
          </a:p>
          <a:p>
            <a:endParaRPr lang="en-US" dirty="0"/>
          </a:p>
          <a:p>
            <a:r>
              <a:rPr lang="en-US" dirty="0"/>
              <a:t>### How AI is Used</a:t>
            </a:r>
          </a:p>
          <a:p>
            <a:endParaRPr lang="en-US" dirty="0"/>
          </a:p>
          <a:p>
            <a:r>
              <a:rPr lang="en-US" dirty="0"/>
              <a:t>1. **Data Collection**:</a:t>
            </a:r>
          </a:p>
          <a:p>
            <a:r>
              <a:rPr lang="en-US" dirty="0"/>
              <a:t>   - Historical data on meeting start times and durations is collected. This data includes features such as the day of the week and the hour of the day when the meeting started.</a:t>
            </a:r>
          </a:p>
          <a:p>
            <a:endParaRPr lang="en-US" dirty="0"/>
          </a:p>
          <a:p>
            <a:r>
              <a:rPr lang="en-US" dirty="0"/>
              <a:t>2. **Model Training**:</a:t>
            </a:r>
          </a:p>
          <a:p>
            <a:r>
              <a:rPr lang="en-US" dirty="0"/>
              <a:t>   - A decision tree regressor model is trained using this historical data.</a:t>
            </a:r>
          </a:p>
          <a:p>
            <a:r>
              <a:rPr lang="en-US" dirty="0"/>
              <a:t>   - The model learns to predict the meeting duration based on patterns in the data, such as which days and times are associated with longer or shorter meetings.</a:t>
            </a:r>
          </a:p>
          <a:p>
            <a:endParaRPr lang="en-US" dirty="0"/>
          </a:p>
          <a:p>
            <a:r>
              <a:rPr lang="en-US" dirty="0"/>
              <a:t>3. **Prediction**:</a:t>
            </a:r>
          </a:p>
          <a:p>
            <a:r>
              <a:rPr lang="en-US" dirty="0"/>
              <a:t>   - When a user selects a start date and time for a meeting, the frontend sends this information to the backend.</a:t>
            </a:r>
          </a:p>
          <a:p>
            <a:r>
              <a:rPr lang="en-US" dirty="0"/>
              <a:t>   - The backend extracts relevant features from the start date/time and uses the pre-trained decision tree model to predict the meeting duration.</a:t>
            </a:r>
          </a:p>
          <a:p>
            <a:r>
              <a:rPr lang="en-US" dirty="0"/>
              <a:t>   - The predicted duration is then used to suggest an optimal end time for the meeting.</a:t>
            </a:r>
          </a:p>
          <a:p>
            <a:endParaRPr lang="en-US" dirty="0"/>
          </a:p>
          <a:p>
            <a:r>
              <a:rPr lang="en-US" dirty="0"/>
              <a:t>4. **Integration**:</a:t>
            </a:r>
          </a:p>
          <a:p>
            <a:r>
              <a:rPr lang="en-US" dirty="0"/>
              <a:t>   - The prediction functionality is integrated into the meeting scheduler application, providing users with AI-powered suggestions for meeting times that optimize for availability and historical patterns.</a:t>
            </a:r>
          </a:p>
          <a:p>
            <a:endParaRPr lang="en-US" dirty="0"/>
          </a:p>
          <a:p>
            <a:r>
              <a:rPr lang="en-US" dirty="0"/>
              <a:t>By following this development, build, and test process, you can ensure that the application is correctly set up, integrates AI for meeting time predictions, and provides a seamless user experience.</a:t>
            </a:r>
          </a:p>
        </p:txBody>
      </p:sp>
      <p:sp>
        <p:nvSpPr>
          <p:cNvPr id="4" name="Slide Number Placeholder 3"/>
          <p:cNvSpPr>
            <a:spLocks noGrp="1"/>
          </p:cNvSpPr>
          <p:nvPr>
            <p:ph type="sldNum" sz="quarter" idx="5"/>
          </p:nvPr>
        </p:nvSpPr>
        <p:spPr/>
        <p:txBody>
          <a:bodyPr/>
          <a:lstStyle/>
          <a:p>
            <a:fld id="{BECF989C-08CB-EC4A-B4A6-5870A99DA1C8}" type="slidenum">
              <a:rPr lang="en-US" smtClean="0"/>
              <a:t>13</a:t>
            </a:fld>
            <a:endParaRPr lang="en-US"/>
          </a:p>
        </p:txBody>
      </p:sp>
    </p:spTree>
    <p:extLst>
      <p:ext uri="{BB962C8B-B14F-4D97-AF65-F5344CB8AC3E}">
        <p14:creationId xmlns:p14="http://schemas.microsoft.com/office/powerpoint/2010/main" val="179656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6/27/24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 view of circuit shaped like a brain">
            <a:extLst>
              <a:ext uri="{FF2B5EF4-FFF2-40B4-BE49-F238E27FC236}">
                <a16:creationId xmlns:a16="http://schemas.microsoft.com/office/drawing/2014/main" id="{A5FDBA6A-A0CA-48C5-B687-7CB58F3D6190}"/>
              </a:ext>
            </a:extLst>
          </p:cNvPr>
          <p:cNvPicPr>
            <a:picLocks noChangeAspect="1"/>
          </p:cNvPicPr>
          <p:nvPr/>
        </p:nvPicPr>
        <p:blipFill rotWithShape="1">
          <a:blip r:embed="rId3">
            <a:duotone>
              <a:prstClr val="black"/>
              <a:schemeClr val="bg1">
                <a:tint val="45000"/>
                <a:satMod val="400000"/>
              </a:schemeClr>
            </a:duotone>
            <a:alphaModFix amt="10000"/>
          </a:blip>
          <a:srcRect l="4320" r="2682" b="1"/>
          <a:stretch/>
        </p:blipFill>
        <p:spPr>
          <a:xfrm>
            <a:off x="20" y="-1"/>
            <a:ext cx="9143980" cy="6858000"/>
          </a:xfrm>
          <a:prstGeom prst="rect">
            <a:avLst/>
          </a:prstGeom>
        </p:spPr>
      </p:pic>
      <p:sp>
        <p:nvSpPr>
          <p:cNvPr id="2" name="Title 1"/>
          <p:cNvSpPr>
            <a:spLocks noGrp="1"/>
          </p:cNvSpPr>
          <p:nvPr>
            <p:ph type="ctrTitle"/>
          </p:nvPr>
        </p:nvSpPr>
        <p:spPr>
          <a:xfrm>
            <a:off x="549426" y="1169982"/>
            <a:ext cx="7897738" cy="2736390"/>
          </a:xfrm>
        </p:spPr>
        <p:txBody>
          <a:bodyPr anchor="b">
            <a:normAutofit/>
          </a:bodyPr>
          <a:lstStyle/>
          <a:p>
            <a:pPr algn="l"/>
            <a:r>
              <a:rPr lang="en-AU" sz="7000">
                <a:solidFill>
                  <a:schemeClr val="tx2"/>
                </a:solidFill>
              </a:rPr>
              <a:t>Introduction to Artificial Intelligence</a:t>
            </a:r>
          </a:p>
        </p:txBody>
      </p:sp>
      <p:sp>
        <p:nvSpPr>
          <p:cNvPr id="3" name="Subtitle 2"/>
          <p:cNvSpPr>
            <a:spLocks noGrp="1"/>
          </p:cNvSpPr>
          <p:nvPr>
            <p:ph type="subTitle" idx="1"/>
          </p:nvPr>
        </p:nvSpPr>
        <p:spPr>
          <a:xfrm>
            <a:off x="549425" y="4067745"/>
            <a:ext cx="7897738" cy="1949813"/>
          </a:xfrm>
        </p:spPr>
        <p:txBody>
          <a:bodyPr anchor="t">
            <a:normAutofit/>
          </a:bodyPr>
          <a:lstStyle/>
          <a:p>
            <a:pPr algn="l"/>
            <a:r>
              <a:rPr lang="en-AU" sz="1900">
                <a:solidFill>
                  <a:schemeClr val="tx2"/>
                </a:solidFill>
              </a:rPr>
              <a:t>Jaykishan Parikh</a:t>
            </a:r>
          </a:p>
          <a:p>
            <a:pPr algn="l"/>
            <a:r>
              <a:rPr lang="en-AU" sz="1900">
                <a:solidFill>
                  <a:schemeClr val="tx2"/>
                </a:solidFill>
              </a:rPr>
              <a:t>28</a:t>
            </a:r>
            <a:r>
              <a:rPr lang="en-AU" sz="1900" baseline="30000">
                <a:solidFill>
                  <a:schemeClr val="tx2"/>
                </a:solidFill>
              </a:rPr>
              <a:t>th</a:t>
            </a:r>
            <a:r>
              <a:rPr lang="en-AU" sz="1900">
                <a:solidFill>
                  <a:schemeClr val="tx2"/>
                </a:solidFill>
              </a:rPr>
              <a:t> June 2024</a:t>
            </a:r>
          </a:p>
        </p:txBody>
      </p:sp>
      <p:cxnSp>
        <p:nvCxnSpPr>
          <p:cNvPr id="20" name="Straight Connector 19">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426" y="246028"/>
            <a:ext cx="191621"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0330" y="6522756"/>
            <a:ext cx="8037891"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44791" y="6400800"/>
            <a:ext cx="338328" cy="240175"/>
            <a:chOff x="4089400" y="933450"/>
            <a:chExt cx="338328" cy="341938"/>
          </a:xfrm>
        </p:grpSpPr>
        <p:cxnSp>
          <p:nvCxnSpPr>
            <p:cNvPr id="25" name="Straight Connector 24">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10D8B-5742-8761-7485-DFC97229E1F3}"/>
              </a:ext>
            </a:extLst>
          </p:cNvPr>
          <p:cNvSpPr>
            <a:spLocks noGrp="1"/>
          </p:cNvSpPr>
          <p:nvPr>
            <p:ph type="title"/>
          </p:nvPr>
        </p:nvSpPr>
        <p:spPr>
          <a:xfrm>
            <a:off x="1028699" y="294538"/>
            <a:ext cx="7421963" cy="1033669"/>
          </a:xfrm>
        </p:spPr>
        <p:txBody>
          <a:bodyPr>
            <a:normAutofit/>
          </a:bodyPr>
          <a:lstStyle/>
          <a:p>
            <a:r>
              <a:rPr lang="en-AU" sz="3500" b="1">
                <a:solidFill>
                  <a:srgbClr val="FFFFFF"/>
                </a:solidFill>
              </a:rPr>
              <a:t>Deep Learning (DL)</a:t>
            </a:r>
            <a:endParaRPr lang="en-US" sz="3500">
              <a:solidFill>
                <a:srgbClr val="FFFFFF"/>
              </a:solidFill>
            </a:endParaRPr>
          </a:p>
        </p:txBody>
      </p:sp>
      <p:sp>
        <p:nvSpPr>
          <p:cNvPr id="3" name="Content Placeholder 2">
            <a:extLst>
              <a:ext uri="{FF2B5EF4-FFF2-40B4-BE49-F238E27FC236}">
                <a16:creationId xmlns:a16="http://schemas.microsoft.com/office/drawing/2014/main" id="{E0BF2437-C56C-FB46-3FF3-0B5303155203}"/>
              </a:ext>
            </a:extLst>
          </p:cNvPr>
          <p:cNvSpPr>
            <a:spLocks noGrp="1"/>
          </p:cNvSpPr>
          <p:nvPr>
            <p:ph idx="1"/>
          </p:nvPr>
        </p:nvSpPr>
        <p:spPr>
          <a:xfrm>
            <a:off x="1028699" y="2318197"/>
            <a:ext cx="7293023" cy="3683358"/>
          </a:xfrm>
        </p:spPr>
        <p:txBody>
          <a:bodyPr anchor="ctr">
            <a:normAutofit/>
          </a:bodyPr>
          <a:lstStyle/>
          <a:p>
            <a:pPr>
              <a:buFont typeface="Arial" panose="020B0604020202020204" pitchFamily="34" charset="0"/>
              <a:buChar char="•"/>
            </a:pPr>
            <a:r>
              <a:rPr lang="en-AU" sz="1700" b="1"/>
              <a:t>Definition:</a:t>
            </a:r>
            <a:endParaRPr lang="en-AU" sz="1700"/>
          </a:p>
          <a:p>
            <a:pPr marL="742950" lvl="1" indent="-285750">
              <a:buFont typeface="Arial" panose="020B0604020202020204" pitchFamily="34" charset="0"/>
              <a:buChar char="•"/>
            </a:pPr>
            <a:r>
              <a:rPr lang="en-AU" sz="1700"/>
              <a:t>Subset of ML focused on algorithms inspired by the structure and function of the brain's neural networks.</a:t>
            </a:r>
          </a:p>
          <a:p>
            <a:pPr>
              <a:buFont typeface="Arial" panose="020B0604020202020204" pitchFamily="34" charset="0"/>
              <a:buChar char="•"/>
            </a:pPr>
            <a:r>
              <a:rPr lang="en-AU" sz="1700" b="1"/>
              <a:t>Key Techniques:</a:t>
            </a:r>
            <a:endParaRPr lang="en-AU" sz="1700"/>
          </a:p>
          <a:p>
            <a:pPr marL="742950" lvl="1" indent="-285750">
              <a:buFont typeface="Arial" panose="020B0604020202020204" pitchFamily="34" charset="0"/>
              <a:buChar char="•"/>
            </a:pPr>
            <a:r>
              <a:rPr lang="en-AU" sz="1700"/>
              <a:t>Neural networks, convolutional neural networks (CNNs), recurrent neural networks (RNNs).</a:t>
            </a:r>
          </a:p>
          <a:p>
            <a:pPr>
              <a:buFont typeface="Arial" panose="020B0604020202020204" pitchFamily="34" charset="0"/>
              <a:buChar char="•"/>
            </a:pPr>
            <a:r>
              <a:rPr lang="en-AU" sz="1700" b="1"/>
              <a:t>Applications:</a:t>
            </a:r>
            <a:endParaRPr lang="en-AU" sz="1700"/>
          </a:p>
          <a:p>
            <a:pPr marL="742950" lvl="1" indent="-285750">
              <a:buFont typeface="Arial" panose="020B0604020202020204" pitchFamily="34" charset="0"/>
              <a:buChar char="•"/>
            </a:pPr>
            <a:r>
              <a:rPr lang="en-AU" sz="1700"/>
              <a:t>Image and speech recognition, natural language processing (NLP), autonomous vehicles.</a:t>
            </a:r>
          </a:p>
          <a:p>
            <a:endParaRPr lang="en-US" sz="1700"/>
          </a:p>
        </p:txBody>
      </p:sp>
    </p:spTree>
    <p:extLst>
      <p:ext uri="{BB962C8B-B14F-4D97-AF65-F5344CB8AC3E}">
        <p14:creationId xmlns:p14="http://schemas.microsoft.com/office/powerpoint/2010/main" val="139979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BE711C-1507-600E-13E4-A0CA8BA30819}"/>
              </a:ext>
            </a:extLst>
          </p:cNvPr>
          <p:cNvSpPr>
            <a:spLocks noGrp="1"/>
          </p:cNvSpPr>
          <p:nvPr>
            <p:ph type="title"/>
          </p:nvPr>
        </p:nvSpPr>
        <p:spPr>
          <a:xfrm>
            <a:off x="1037673" y="348865"/>
            <a:ext cx="7288583" cy="1576446"/>
          </a:xfrm>
        </p:spPr>
        <p:txBody>
          <a:bodyPr anchor="ctr">
            <a:normAutofit/>
          </a:bodyPr>
          <a:lstStyle/>
          <a:p>
            <a:r>
              <a:rPr lang="en-AU" sz="3500" b="1">
                <a:solidFill>
                  <a:srgbClr val="FFFFFF"/>
                </a:solidFill>
              </a:rPr>
              <a:t>Natural Language Processing (NLP)</a:t>
            </a:r>
            <a:endParaRPr lang="en-US" sz="3500">
              <a:solidFill>
                <a:srgbClr val="FFFFFF"/>
              </a:solidFill>
            </a:endParaRPr>
          </a:p>
        </p:txBody>
      </p:sp>
      <p:graphicFrame>
        <p:nvGraphicFramePr>
          <p:cNvPr id="5" name="Content Placeholder 2">
            <a:extLst>
              <a:ext uri="{FF2B5EF4-FFF2-40B4-BE49-F238E27FC236}">
                <a16:creationId xmlns:a16="http://schemas.microsoft.com/office/drawing/2014/main" id="{3458DD40-99F6-0BB1-C912-4CBC029D75D5}"/>
              </a:ext>
            </a:extLst>
          </p:cNvPr>
          <p:cNvGraphicFramePr>
            <a:graphicFrameLocks noGrp="1"/>
          </p:cNvGraphicFramePr>
          <p:nvPr>
            <p:ph idx="1"/>
            <p:extLst>
              <p:ext uri="{D42A27DB-BD31-4B8C-83A1-F6EECF244321}">
                <p14:modId xmlns:p14="http://schemas.microsoft.com/office/powerpoint/2010/main" val="442100084"/>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568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AU" sz="3500">
                <a:solidFill>
                  <a:srgbClr val="FFFFFF"/>
                </a:solidFill>
              </a:rPr>
              <a:t>Real-World Applications</a:t>
            </a:r>
          </a:p>
        </p:txBody>
      </p:sp>
      <p:graphicFrame>
        <p:nvGraphicFramePr>
          <p:cNvPr id="5" name="Content Placeholder 2">
            <a:extLst>
              <a:ext uri="{FF2B5EF4-FFF2-40B4-BE49-F238E27FC236}">
                <a16:creationId xmlns:a16="http://schemas.microsoft.com/office/drawing/2014/main" id="{5D58EC50-FB99-1299-AA72-CCD5A9C83F69}"/>
              </a:ext>
            </a:extLst>
          </p:cNvPr>
          <p:cNvGraphicFramePr>
            <a:graphicFrameLocks noGrp="1"/>
          </p:cNvGraphicFramePr>
          <p:nvPr>
            <p:ph idx="1"/>
            <p:extLst>
              <p:ext uri="{D42A27DB-BD31-4B8C-83A1-F6EECF244321}">
                <p14:modId xmlns:p14="http://schemas.microsoft.com/office/powerpoint/2010/main" val="825718475"/>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986118" y="735106"/>
            <a:ext cx="7540322" cy="2928470"/>
          </a:xfrm>
        </p:spPr>
        <p:txBody>
          <a:bodyPr vert="horz" lIns="91440" tIns="45720" rIns="91440" bIns="45720" rtlCol="0" anchor="b">
            <a:normAutofit/>
          </a:bodyPr>
          <a:lstStyle/>
          <a:p>
            <a:pPr algn="l" defTabSz="914400">
              <a:lnSpc>
                <a:spcPct val="90000"/>
              </a:lnSpc>
            </a:pPr>
            <a:r>
              <a:rPr lang="en-US" sz="4200" kern="1200">
                <a:solidFill>
                  <a:srgbClr val="FFFFFF"/>
                </a:solidFill>
                <a:latin typeface="+mj-lt"/>
                <a:ea typeface="+mj-ea"/>
                <a:cs typeface="+mj-cs"/>
              </a:rPr>
              <a:t>Live Demo</a:t>
            </a:r>
          </a:p>
        </p:txBody>
      </p:sp>
      <p:sp>
        <p:nvSpPr>
          <p:cNvPr id="4" name="Content Placeholder 3">
            <a:extLst>
              <a:ext uri="{FF2B5EF4-FFF2-40B4-BE49-F238E27FC236}">
                <a16:creationId xmlns:a16="http://schemas.microsoft.com/office/drawing/2014/main" id="{49FD7AAB-3462-D4D1-A798-8C65CB6A7C13}"/>
              </a:ext>
            </a:extLst>
          </p:cNvPr>
          <p:cNvSpPr>
            <a:spLocks noGrp="1"/>
          </p:cNvSpPr>
          <p:nvPr>
            <p:ph idx="1"/>
          </p:nvPr>
        </p:nvSpPr>
        <p:spPr>
          <a:xfrm>
            <a:off x="1013011" y="4870824"/>
            <a:ext cx="7504463" cy="1458258"/>
          </a:xfrm>
        </p:spPr>
        <p:txBody>
          <a:bodyPr vert="horz" lIns="91440" tIns="45720" rIns="91440" bIns="45720" rtlCol="0" anchor="ctr">
            <a:normAutofit/>
          </a:bodyPr>
          <a:lstStyle/>
          <a:p>
            <a:pPr marL="0" indent="0" defTabSz="914400">
              <a:lnSpc>
                <a:spcPct val="90000"/>
              </a:lnSpc>
              <a:spcBef>
                <a:spcPts val="1000"/>
              </a:spcBef>
              <a:buNone/>
            </a:pPr>
            <a:r>
              <a:rPr lang="en-US" sz="2400" kern="1200" dirty="0">
                <a:solidFill>
                  <a:schemeClr val="tx1"/>
                </a:solidFill>
                <a:latin typeface="+mn-lt"/>
                <a:ea typeface="+mn-ea"/>
                <a:cs typeface="+mn-cs"/>
              </a:rPr>
              <a:t>Meeting Assistance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986118" y="735106"/>
            <a:ext cx="7540322" cy="2928470"/>
          </a:xfrm>
        </p:spPr>
        <p:txBody>
          <a:bodyPr vert="horz" lIns="91440" tIns="45720" rIns="91440" bIns="45720" rtlCol="0" anchor="b">
            <a:normAutofit/>
          </a:bodyPr>
          <a:lstStyle/>
          <a:p>
            <a:pPr algn="l" defTabSz="914400">
              <a:lnSpc>
                <a:spcPct val="90000"/>
              </a:lnSpc>
            </a:pPr>
            <a:r>
              <a:rPr lang="en-US" sz="4200" kern="1200">
                <a:solidFill>
                  <a:srgbClr val="FFFFFF"/>
                </a:solidFill>
                <a:latin typeface="+mj-lt"/>
                <a:ea typeface="+mj-ea"/>
                <a:cs typeface="+mj-cs"/>
              </a:rPr>
              <a:t>Thank You</a:t>
            </a:r>
          </a:p>
        </p:txBody>
      </p:sp>
      <p:sp>
        <p:nvSpPr>
          <p:cNvPr id="3" name="Content Placeholder 2"/>
          <p:cNvSpPr>
            <a:spLocks noGrp="1"/>
          </p:cNvSpPr>
          <p:nvPr>
            <p:ph idx="1"/>
          </p:nvPr>
        </p:nvSpPr>
        <p:spPr>
          <a:xfrm>
            <a:off x="1013011" y="4870824"/>
            <a:ext cx="7504463" cy="1458258"/>
          </a:xfrm>
        </p:spPr>
        <p:txBody>
          <a:bodyPr vert="horz" lIns="91440" tIns="45720" rIns="91440" bIns="45720" rtlCol="0" anchor="ctr">
            <a:normAutofit/>
          </a:bodyPr>
          <a:lstStyle/>
          <a:p>
            <a:pPr marL="0" indent="0" defTabSz="914400">
              <a:lnSpc>
                <a:spcPct val="90000"/>
              </a:lnSpc>
              <a:spcBef>
                <a:spcPts val="1000"/>
              </a:spcBef>
              <a:buNone/>
            </a:pPr>
            <a:r>
              <a:rPr lang="en-US" sz="2400" kern="1200">
                <a:solidFill>
                  <a:schemeClr val="tx1"/>
                </a:solidFill>
                <a:latin typeface="+mn-lt"/>
                <a:ea typeface="+mn-ea"/>
                <a:cs typeface="+mn-cs"/>
              </a:rPr>
              <a:t>Contact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FFF1C40-2C92-E57F-360E-D0847B048CA7}"/>
              </a:ext>
            </a:extLst>
          </p:cNvPr>
          <p:cNvPicPr>
            <a:picLocks noChangeAspect="1"/>
          </p:cNvPicPr>
          <p:nvPr/>
        </p:nvPicPr>
        <p:blipFill rotWithShape="1">
          <a:blip r:embed="rId3"/>
          <a:srcRect r="5666" b="-1"/>
          <a:stretch/>
        </p:blipFill>
        <p:spPr>
          <a:xfrm>
            <a:off x="20" y="10"/>
            <a:ext cx="9143980" cy="6857990"/>
          </a:xfrm>
          <a:prstGeom prst="rect">
            <a:avLst/>
          </a:prstGeom>
        </p:spPr>
      </p:pic>
      <p:sp>
        <p:nvSpPr>
          <p:cNvPr id="24"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365125"/>
            <a:ext cx="7886700" cy="1325563"/>
          </a:xfrm>
        </p:spPr>
        <p:txBody>
          <a:bodyPr>
            <a:normAutofit/>
          </a:bodyPr>
          <a:lstStyle/>
          <a:p>
            <a:r>
              <a:rPr lang="en-AU"/>
              <a:t>What is Artificial Intelligence</a:t>
            </a:r>
          </a:p>
        </p:txBody>
      </p:sp>
      <p:graphicFrame>
        <p:nvGraphicFramePr>
          <p:cNvPr id="5" name="Content Placeholder 2">
            <a:extLst>
              <a:ext uri="{FF2B5EF4-FFF2-40B4-BE49-F238E27FC236}">
                <a16:creationId xmlns:a16="http://schemas.microsoft.com/office/drawing/2014/main" id="{6048213E-634F-D01C-61F6-6880FC216C64}"/>
              </a:ext>
            </a:extLst>
          </p:cNvPr>
          <p:cNvGraphicFramePr>
            <a:graphicFrameLocks noGrp="1"/>
          </p:cNvGraphicFramePr>
          <p:nvPr>
            <p:ph idx="1"/>
            <p:extLst>
              <p:ext uri="{D42A27DB-BD31-4B8C-83A1-F6EECF244321}">
                <p14:modId xmlns:p14="http://schemas.microsoft.com/office/powerpoint/2010/main" val="412081415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AU" sz="3500">
                <a:solidFill>
                  <a:srgbClr val="FFFFFF"/>
                </a:solidFill>
              </a:rPr>
              <a:t>Types of AI</a:t>
            </a:r>
          </a:p>
        </p:txBody>
      </p:sp>
      <p:graphicFrame>
        <p:nvGraphicFramePr>
          <p:cNvPr id="5" name="Content Placeholder 2">
            <a:extLst>
              <a:ext uri="{FF2B5EF4-FFF2-40B4-BE49-F238E27FC236}">
                <a16:creationId xmlns:a16="http://schemas.microsoft.com/office/drawing/2014/main" id="{483E57AF-969D-B494-3E33-5895A75AB6BA}"/>
              </a:ext>
            </a:extLst>
          </p:cNvPr>
          <p:cNvGraphicFramePr>
            <a:graphicFrameLocks noGrp="1"/>
          </p:cNvGraphicFramePr>
          <p:nvPr>
            <p:ph idx="1"/>
            <p:extLst>
              <p:ext uri="{D42A27DB-BD31-4B8C-83A1-F6EECF244321}">
                <p14:modId xmlns:p14="http://schemas.microsoft.com/office/powerpoint/2010/main" val="2881357267"/>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ED933-5288-37FA-C7BD-5C546A6753AA}"/>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What is Narrow AI</a:t>
            </a:r>
          </a:p>
        </p:txBody>
      </p:sp>
      <p:sp>
        <p:nvSpPr>
          <p:cNvPr id="3" name="Content Placeholder 2">
            <a:extLst>
              <a:ext uri="{FF2B5EF4-FFF2-40B4-BE49-F238E27FC236}">
                <a16:creationId xmlns:a16="http://schemas.microsoft.com/office/drawing/2014/main" id="{21D74EA0-631D-0435-91C6-3775A9A77F51}"/>
              </a:ext>
            </a:extLst>
          </p:cNvPr>
          <p:cNvSpPr>
            <a:spLocks noGrp="1"/>
          </p:cNvSpPr>
          <p:nvPr>
            <p:ph idx="1"/>
          </p:nvPr>
        </p:nvSpPr>
        <p:spPr>
          <a:xfrm>
            <a:off x="1028699" y="2318197"/>
            <a:ext cx="7293023" cy="3683358"/>
          </a:xfrm>
        </p:spPr>
        <p:txBody>
          <a:bodyPr anchor="ctr">
            <a:normAutofit/>
          </a:bodyPr>
          <a:lstStyle/>
          <a:p>
            <a:pPr>
              <a:lnSpc>
                <a:spcPct val="90000"/>
              </a:lnSpc>
              <a:buFont typeface="Arial" panose="020B0604020202020204" pitchFamily="34" charset="0"/>
              <a:buChar char="•"/>
            </a:pPr>
            <a:r>
              <a:rPr lang="en-AU" sz="1400" b="1"/>
              <a:t>Definition:</a:t>
            </a:r>
            <a:endParaRPr lang="en-AU" sz="1400"/>
          </a:p>
          <a:p>
            <a:pPr marL="742950" lvl="1" indent="-285750">
              <a:lnSpc>
                <a:spcPct val="90000"/>
              </a:lnSpc>
              <a:buFont typeface="Arial" panose="020B0604020202020204" pitchFamily="34" charset="0"/>
              <a:buChar char="•"/>
            </a:pPr>
            <a:r>
              <a:rPr lang="en-AU" sz="1400"/>
              <a:t>AI systems designed to perform a specific task or a set of closely related tasks.</a:t>
            </a:r>
          </a:p>
          <a:p>
            <a:pPr>
              <a:lnSpc>
                <a:spcPct val="90000"/>
              </a:lnSpc>
              <a:buFont typeface="Arial" panose="020B0604020202020204" pitchFamily="34" charset="0"/>
              <a:buChar char="•"/>
            </a:pPr>
            <a:r>
              <a:rPr lang="en-AU" sz="1400" b="1"/>
              <a:t>Characteristics:</a:t>
            </a:r>
            <a:endParaRPr lang="en-AU" sz="1400"/>
          </a:p>
          <a:p>
            <a:pPr marL="742950" lvl="1" indent="-285750">
              <a:lnSpc>
                <a:spcPct val="90000"/>
              </a:lnSpc>
              <a:buFont typeface="Arial" panose="020B0604020202020204" pitchFamily="34" charset="0"/>
              <a:buChar char="•"/>
            </a:pPr>
            <a:r>
              <a:rPr lang="en-AU" sz="1400" b="1"/>
              <a:t>Task-Specific:</a:t>
            </a:r>
            <a:r>
              <a:rPr lang="en-AU" sz="1400"/>
              <a:t> Excels at a single or narrow range of tasks.</a:t>
            </a:r>
          </a:p>
          <a:p>
            <a:pPr marL="742950" lvl="1" indent="-285750">
              <a:lnSpc>
                <a:spcPct val="90000"/>
              </a:lnSpc>
              <a:buFont typeface="Arial" panose="020B0604020202020204" pitchFamily="34" charset="0"/>
              <a:buChar char="•"/>
            </a:pPr>
            <a:r>
              <a:rPr lang="en-AU" sz="1400" b="1"/>
              <a:t>Pre-Programmed Knowledge:</a:t>
            </a:r>
            <a:r>
              <a:rPr lang="en-AU" sz="1400"/>
              <a:t> Operates based on training data and instructions.</a:t>
            </a:r>
          </a:p>
          <a:p>
            <a:pPr marL="742950" lvl="1" indent="-285750">
              <a:lnSpc>
                <a:spcPct val="90000"/>
              </a:lnSpc>
              <a:buFont typeface="Arial" panose="020B0604020202020204" pitchFamily="34" charset="0"/>
              <a:buChar char="•"/>
            </a:pPr>
            <a:r>
              <a:rPr lang="en-AU" sz="1400" b="1"/>
              <a:t>High Efficiency:</a:t>
            </a:r>
            <a:r>
              <a:rPr lang="en-AU" sz="1400"/>
              <a:t> Outperforms humans in its specialized domain.</a:t>
            </a:r>
          </a:p>
          <a:p>
            <a:pPr marL="742950" lvl="1" indent="-285750">
              <a:lnSpc>
                <a:spcPct val="90000"/>
              </a:lnSpc>
              <a:buFont typeface="Arial" panose="020B0604020202020204" pitchFamily="34" charset="0"/>
              <a:buChar char="•"/>
            </a:pPr>
            <a:r>
              <a:rPr lang="en-AU" sz="1400" b="1"/>
              <a:t>Dependence on Data:</a:t>
            </a:r>
            <a:r>
              <a:rPr lang="en-AU" sz="1400"/>
              <a:t> Requires large, high-quality data sets.</a:t>
            </a:r>
          </a:p>
          <a:p>
            <a:pPr marL="742950" lvl="1" indent="-285750">
              <a:lnSpc>
                <a:spcPct val="90000"/>
              </a:lnSpc>
              <a:buFont typeface="Arial" panose="020B0604020202020204" pitchFamily="34" charset="0"/>
              <a:buChar char="•"/>
            </a:pPr>
            <a:r>
              <a:rPr lang="en-AU" sz="1400" b="1"/>
              <a:t>Lack of Generalization:</a:t>
            </a:r>
            <a:r>
              <a:rPr lang="en-AU" sz="1400"/>
              <a:t> Cannot transfer knowledge to new, unrelated tasks.</a:t>
            </a:r>
          </a:p>
          <a:p>
            <a:pPr>
              <a:lnSpc>
                <a:spcPct val="90000"/>
              </a:lnSpc>
            </a:pPr>
            <a:r>
              <a:rPr lang="en-AU" sz="1400" b="1"/>
              <a:t>Examples of Narrow AI:</a:t>
            </a:r>
          </a:p>
          <a:p>
            <a:pPr>
              <a:lnSpc>
                <a:spcPct val="90000"/>
              </a:lnSpc>
              <a:buFont typeface="Arial" panose="020B0604020202020204" pitchFamily="34" charset="0"/>
              <a:buChar char="•"/>
            </a:pPr>
            <a:r>
              <a:rPr lang="en-AU" sz="1400" b="1"/>
              <a:t>Virtual Assistants:</a:t>
            </a:r>
            <a:r>
              <a:rPr lang="en-AU" sz="1400"/>
              <a:t> Siri, Alexa, Google Assistant</a:t>
            </a:r>
          </a:p>
          <a:p>
            <a:pPr>
              <a:lnSpc>
                <a:spcPct val="90000"/>
              </a:lnSpc>
              <a:buFont typeface="Arial" panose="020B0604020202020204" pitchFamily="34" charset="0"/>
              <a:buChar char="•"/>
            </a:pPr>
            <a:r>
              <a:rPr lang="en-AU" sz="1400" b="1"/>
              <a:t>Recommendation Systems:</a:t>
            </a:r>
            <a:r>
              <a:rPr lang="en-AU" sz="1400"/>
              <a:t> Netflix, Spotify, Amazon</a:t>
            </a:r>
          </a:p>
          <a:p>
            <a:pPr>
              <a:lnSpc>
                <a:spcPct val="90000"/>
              </a:lnSpc>
              <a:buFont typeface="Arial" panose="020B0604020202020204" pitchFamily="34" charset="0"/>
              <a:buChar char="•"/>
            </a:pPr>
            <a:r>
              <a:rPr lang="en-AU" sz="1400" b="1"/>
              <a:t>Image Recognition:</a:t>
            </a:r>
            <a:r>
              <a:rPr lang="en-AU" sz="1400"/>
              <a:t> Facial recognition, medical imaging</a:t>
            </a:r>
          </a:p>
          <a:p>
            <a:pPr>
              <a:lnSpc>
                <a:spcPct val="90000"/>
              </a:lnSpc>
              <a:buFont typeface="Arial" panose="020B0604020202020204" pitchFamily="34" charset="0"/>
              <a:buChar char="•"/>
            </a:pPr>
            <a:r>
              <a:rPr lang="en-AU" sz="1400" b="1"/>
              <a:t>Speech Recognition:</a:t>
            </a:r>
            <a:r>
              <a:rPr lang="en-AU" sz="1400"/>
              <a:t> Voice-to-text transcription services</a:t>
            </a:r>
          </a:p>
          <a:p>
            <a:pPr>
              <a:lnSpc>
                <a:spcPct val="90000"/>
              </a:lnSpc>
              <a:buFont typeface="Arial" panose="020B0604020202020204" pitchFamily="34" charset="0"/>
              <a:buChar char="•"/>
            </a:pPr>
            <a:r>
              <a:rPr lang="en-AU" sz="1400" b="1"/>
              <a:t>Game AI:</a:t>
            </a:r>
            <a:r>
              <a:rPr lang="en-AU" sz="1400"/>
              <a:t> DeepMind's AlphaGo</a:t>
            </a:r>
          </a:p>
          <a:p>
            <a:pPr>
              <a:lnSpc>
                <a:spcPct val="90000"/>
              </a:lnSpc>
              <a:buFont typeface="Arial" panose="020B0604020202020204" pitchFamily="34" charset="0"/>
              <a:buChar char="•"/>
            </a:pPr>
            <a:r>
              <a:rPr lang="en-AU" sz="1400" b="1"/>
              <a:t>Chatbots:</a:t>
            </a:r>
            <a:r>
              <a:rPr lang="en-AU" sz="1400"/>
              <a:t> Customer service bots</a:t>
            </a:r>
          </a:p>
          <a:p>
            <a:pPr marL="0" indent="0">
              <a:lnSpc>
                <a:spcPct val="90000"/>
              </a:lnSpc>
              <a:buNone/>
            </a:pPr>
            <a:endParaRPr lang="en-US" sz="1400"/>
          </a:p>
        </p:txBody>
      </p:sp>
    </p:spTree>
    <p:extLst>
      <p:ext uri="{BB962C8B-B14F-4D97-AF65-F5344CB8AC3E}">
        <p14:creationId xmlns:p14="http://schemas.microsoft.com/office/powerpoint/2010/main" val="374528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5D71A-3FDE-C3E9-C58A-E56838515302}"/>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Advantage &amp; Limitation of Narrow AI</a:t>
            </a:r>
          </a:p>
        </p:txBody>
      </p:sp>
      <p:sp>
        <p:nvSpPr>
          <p:cNvPr id="3" name="Content Placeholder 2">
            <a:extLst>
              <a:ext uri="{FF2B5EF4-FFF2-40B4-BE49-F238E27FC236}">
                <a16:creationId xmlns:a16="http://schemas.microsoft.com/office/drawing/2014/main" id="{8AE96A18-C844-7E34-0972-1E27283C68EE}"/>
              </a:ext>
            </a:extLst>
          </p:cNvPr>
          <p:cNvSpPr>
            <a:spLocks noGrp="1"/>
          </p:cNvSpPr>
          <p:nvPr>
            <p:ph idx="1"/>
          </p:nvPr>
        </p:nvSpPr>
        <p:spPr>
          <a:xfrm>
            <a:off x="1028699" y="2318197"/>
            <a:ext cx="7293023" cy="3683358"/>
          </a:xfrm>
        </p:spPr>
        <p:txBody>
          <a:bodyPr anchor="ctr">
            <a:normAutofit/>
          </a:bodyPr>
          <a:lstStyle/>
          <a:p>
            <a:pPr>
              <a:lnSpc>
                <a:spcPct val="90000"/>
              </a:lnSpc>
            </a:pPr>
            <a:r>
              <a:rPr lang="en-AU" sz="1200" b="1"/>
              <a:t>Advantages of Narrow AI:</a:t>
            </a:r>
          </a:p>
          <a:p>
            <a:pPr>
              <a:lnSpc>
                <a:spcPct val="90000"/>
              </a:lnSpc>
              <a:buFont typeface="Arial" panose="020B0604020202020204" pitchFamily="34" charset="0"/>
              <a:buChar char="•"/>
            </a:pPr>
            <a:r>
              <a:rPr lang="en-AU" sz="1200" b="1"/>
              <a:t>High Performance:</a:t>
            </a:r>
            <a:endParaRPr lang="en-AU" sz="1200"/>
          </a:p>
          <a:p>
            <a:pPr marL="742950" lvl="1" indent="-285750">
              <a:lnSpc>
                <a:spcPct val="90000"/>
              </a:lnSpc>
              <a:buFont typeface="Arial" panose="020B0604020202020204" pitchFamily="34" charset="0"/>
              <a:buChar char="•"/>
            </a:pPr>
            <a:r>
              <a:rPr lang="en-AU" sz="1200"/>
              <a:t>Achieves superhuman accuracy and efficiency in specific tasks.</a:t>
            </a:r>
          </a:p>
          <a:p>
            <a:pPr>
              <a:lnSpc>
                <a:spcPct val="90000"/>
              </a:lnSpc>
              <a:buFont typeface="Arial" panose="020B0604020202020204" pitchFamily="34" charset="0"/>
              <a:buChar char="•"/>
            </a:pPr>
            <a:r>
              <a:rPr lang="en-AU" sz="1200" b="1"/>
              <a:t>Cost-Effective:</a:t>
            </a:r>
            <a:endParaRPr lang="en-AU" sz="1200"/>
          </a:p>
          <a:p>
            <a:pPr marL="742950" lvl="1" indent="-285750">
              <a:lnSpc>
                <a:spcPct val="90000"/>
              </a:lnSpc>
              <a:buFont typeface="Arial" panose="020B0604020202020204" pitchFamily="34" charset="0"/>
              <a:buChar char="•"/>
            </a:pPr>
            <a:r>
              <a:rPr lang="en-AU" sz="1200"/>
              <a:t>Automates repetitive tasks, reducing human intervention and operational costs.</a:t>
            </a:r>
          </a:p>
          <a:p>
            <a:pPr>
              <a:lnSpc>
                <a:spcPct val="90000"/>
              </a:lnSpc>
              <a:buFont typeface="Arial" panose="020B0604020202020204" pitchFamily="34" charset="0"/>
              <a:buChar char="•"/>
            </a:pPr>
            <a:r>
              <a:rPr lang="en-AU" sz="1200" b="1"/>
              <a:t>Scalability:</a:t>
            </a:r>
            <a:endParaRPr lang="en-AU" sz="1200"/>
          </a:p>
          <a:p>
            <a:pPr marL="742950" lvl="1" indent="-285750">
              <a:lnSpc>
                <a:spcPct val="90000"/>
              </a:lnSpc>
              <a:buFont typeface="Arial" panose="020B0604020202020204" pitchFamily="34" charset="0"/>
              <a:buChar char="•"/>
            </a:pPr>
            <a:r>
              <a:rPr lang="en-AU" sz="1200"/>
              <a:t>Easily scaled to handle large volumes of data and tasks.</a:t>
            </a:r>
          </a:p>
          <a:p>
            <a:pPr>
              <a:lnSpc>
                <a:spcPct val="90000"/>
              </a:lnSpc>
              <a:buFont typeface="Arial" panose="020B0604020202020204" pitchFamily="34" charset="0"/>
              <a:buChar char="•"/>
            </a:pPr>
            <a:r>
              <a:rPr lang="en-AU" sz="1200" b="1"/>
              <a:t>Availability:</a:t>
            </a:r>
            <a:endParaRPr lang="en-AU" sz="1200"/>
          </a:p>
          <a:p>
            <a:pPr marL="742950" lvl="1" indent="-285750">
              <a:lnSpc>
                <a:spcPct val="90000"/>
              </a:lnSpc>
              <a:buFont typeface="Arial" panose="020B0604020202020204" pitchFamily="34" charset="0"/>
              <a:buChar char="•"/>
            </a:pPr>
            <a:r>
              <a:rPr lang="en-AU" sz="1200"/>
              <a:t>Operates 24/7 without fatigue.</a:t>
            </a:r>
          </a:p>
          <a:p>
            <a:pPr>
              <a:lnSpc>
                <a:spcPct val="90000"/>
              </a:lnSpc>
            </a:pPr>
            <a:r>
              <a:rPr lang="en-AU" sz="1200" b="1"/>
              <a:t>Limitations of Narrow AI:</a:t>
            </a:r>
          </a:p>
          <a:p>
            <a:pPr>
              <a:lnSpc>
                <a:spcPct val="90000"/>
              </a:lnSpc>
              <a:buFont typeface="Arial" panose="020B0604020202020204" pitchFamily="34" charset="0"/>
              <a:buChar char="•"/>
            </a:pPr>
            <a:r>
              <a:rPr lang="en-AU" sz="1200" b="1"/>
              <a:t>Lack of Flexibility:</a:t>
            </a:r>
            <a:endParaRPr lang="en-AU" sz="1200"/>
          </a:p>
          <a:p>
            <a:pPr marL="742950" lvl="1" indent="-285750">
              <a:lnSpc>
                <a:spcPct val="90000"/>
              </a:lnSpc>
              <a:buFont typeface="Arial" panose="020B0604020202020204" pitchFamily="34" charset="0"/>
              <a:buChar char="•"/>
            </a:pPr>
            <a:r>
              <a:rPr lang="en-AU" sz="1200"/>
              <a:t>Cannot adapt to new or unforeseen tasks outside its training scope.</a:t>
            </a:r>
          </a:p>
          <a:p>
            <a:pPr>
              <a:lnSpc>
                <a:spcPct val="90000"/>
              </a:lnSpc>
              <a:buFont typeface="Arial" panose="020B0604020202020204" pitchFamily="34" charset="0"/>
              <a:buChar char="•"/>
            </a:pPr>
            <a:r>
              <a:rPr lang="en-AU" sz="1200" b="1"/>
              <a:t>Dependency on Data Quality:</a:t>
            </a:r>
            <a:endParaRPr lang="en-AU" sz="1200"/>
          </a:p>
          <a:p>
            <a:pPr marL="742950" lvl="1" indent="-285750">
              <a:lnSpc>
                <a:spcPct val="90000"/>
              </a:lnSpc>
              <a:buFont typeface="Arial" panose="020B0604020202020204" pitchFamily="34" charset="0"/>
              <a:buChar char="•"/>
            </a:pPr>
            <a:r>
              <a:rPr lang="en-AU" sz="1200"/>
              <a:t>Performance is tied to the quality and quantity of training data.</a:t>
            </a:r>
          </a:p>
          <a:p>
            <a:pPr>
              <a:lnSpc>
                <a:spcPct val="90000"/>
              </a:lnSpc>
              <a:buFont typeface="Arial" panose="020B0604020202020204" pitchFamily="34" charset="0"/>
              <a:buChar char="•"/>
            </a:pPr>
            <a:r>
              <a:rPr lang="en-AU" sz="1200" b="1"/>
              <a:t>No Common Sense:</a:t>
            </a:r>
            <a:endParaRPr lang="en-AU" sz="1200"/>
          </a:p>
          <a:p>
            <a:pPr marL="742950" lvl="1" indent="-285750">
              <a:lnSpc>
                <a:spcPct val="90000"/>
              </a:lnSpc>
              <a:buFont typeface="Arial" panose="020B0604020202020204" pitchFamily="34" charset="0"/>
              <a:buChar char="•"/>
            </a:pPr>
            <a:r>
              <a:rPr lang="en-AU" sz="1200"/>
              <a:t>Lacks understanding of context or common sense reasoning.</a:t>
            </a:r>
          </a:p>
          <a:p>
            <a:pPr>
              <a:lnSpc>
                <a:spcPct val="90000"/>
              </a:lnSpc>
              <a:buFont typeface="Arial" panose="020B0604020202020204" pitchFamily="34" charset="0"/>
              <a:buChar char="•"/>
            </a:pPr>
            <a:r>
              <a:rPr lang="en-AU" sz="1200" b="1"/>
              <a:t>Ethical and Bias Issues:</a:t>
            </a:r>
            <a:endParaRPr lang="en-AU" sz="1200"/>
          </a:p>
          <a:p>
            <a:pPr marL="742950" lvl="1" indent="-285750">
              <a:lnSpc>
                <a:spcPct val="90000"/>
              </a:lnSpc>
              <a:buFont typeface="Arial" panose="020B0604020202020204" pitchFamily="34" charset="0"/>
              <a:buChar char="•"/>
            </a:pPr>
            <a:r>
              <a:rPr lang="en-AU" sz="1200"/>
              <a:t>May perpetuate biases present in the training data, raising ethical concerns</a:t>
            </a:r>
          </a:p>
        </p:txBody>
      </p:sp>
    </p:spTree>
    <p:extLst>
      <p:ext uri="{BB962C8B-B14F-4D97-AF65-F5344CB8AC3E}">
        <p14:creationId xmlns:p14="http://schemas.microsoft.com/office/powerpoint/2010/main" val="43424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1E20D-3225-219D-2F95-F639ECE4FB8E}"/>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What is Generic AI</a:t>
            </a:r>
          </a:p>
        </p:txBody>
      </p:sp>
      <p:sp>
        <p:nvSpPr>
          <p:cNvPr id="3" name="Content Placeholder 2">
            <a:extLst>
              <a:ext uri="{FF2B5EF4-FFF2-40B4-BE49-F238E27FC236}">
                <a16:creationId xmlns:a16="http://schemas.microsoft.com/office/drawing/2014/main" id="{8D341D1E-A7D8-501A-5162-D9DF7D83F803}"/>
              </a:ext>
            </a:extLst>
          </p:cNvPr>
          <p:cNvSpPr>
            <a:spLocks noGrp="1"/>
          </p:cNvSpPr>
          <p:nvPr>
            <p:ph idx="1"/>
          </p:nvPr>
        </p:nvSpPr>
        <p:spPr>
          <a:xfrm>
            <a:off x="1028699" y="2318197"/>
            <a:ext cx="7293023" cy="3683358"/>
          </a:xfrm>
        </p:spPr>
        <p:txBody>
          <a:bodyPr anchor="ctr">
            <a:normAutofit/>
          </a:bodyPr>
          <a:lstStyle/>
          <a:p>
            <a:pPr>
              <a:buFont typeface="Arial" panose="020B0604020202020204" pitchFamily="34" charset="0"/>
              <a:buChar char="•"/>
            </a:pPr>
            <a:r>
              <a:rPr lang="en-AU" sz="1700" b="1"/>
              <a:t>Definition:</a:t>
            </a:r>
            <a:r>
              <a:rPr lang="en-AU" sz="1700"/>
              <a:t>General AI (Artificial General Intelligence or AGI) refers to AI systems with the ability to understand, learn, and apply intelligence across a wide range of tasks, similar to human intelligence.</a:t>
            </a:r>
          </a:p>
          <a:p>
            <a:pPr>
              <a:buFont typeface="Arial" panose="020B0604020202020204" pitchFamily="34" charset="0"/>
              <a:buChar char="•"/>
            </a:pPr>
            <a:r>
              <a:rPr lang="en-AU" sz="1700" b="1"/>
              <a:t>Characteristics:Versatility:</a:t>
            </a:r>
            <a:r>
              <a:rPr lang="en-AU" sz="1700"/>
              <a:t> Capable of performing any intellectual task that a human can do.</a:t>
            </a:r>
          </a:p>
          <a:p>
            <a:pPr>
              <a:buFont typeface="Arial" panose="020B0604020202020204" pitchFamily="34" charset="0"/>
              <a:buChar char="•"/>
            </a:pPr>
            <a:r>
              <a:rPr lang="en-AU" sz="1700" b="1"/>
              <a:t>Learning and Adaptation:</a:t>
            </a:r>
            <a:r>
              <a:rPr lang="en-AU" sz="1700"/>
              <a:t> Continuously learns from experience and adapts to new situations.</a:t>
            </a:r>
          </a:p>
          <a:p>
            <a:pPr>
              <a:buFont typeface="Arial" panose="020B0604020202020204" pitchFamily="34" charset="0"/>
              <a:buChar char="•"/>
            </a:pPr>
            <a:r>
              <a:rPr lang="en-AU" sz="1700" b="1"/>
              <a:t>Reasoning and Problem-Solving:</a:t>
            </a:r>
            <a:r>
              <a:rPr lang="en-AU" sz="1700"/>
              <a:t> Understands and reasons about the world in a human-like manner.</a:t>
            </a:r>
          </a:p>
          <a:p>
            <a:pPr>
              <a:buFont typeface="Arial" panose="020B0604020202020204" pitchFamily="34" charset="0"/>
              <a:buChar char="•"/>
            </a:pPr>
            <a:r>
              <a:rPr lang="en-AU" sz="1700" b="1"/>
              <a:t>Generalization:</a:t>
            </a:r>
            <a:r>
              <a:rPr lang="en-AU" sz="1700"/>
              <a:t> Applies knowledge learned in one context to different, unrelated contexts.</a:t>
            </a:r>
          </a:p>
          <a:p>
            <a:endParaRPr lang="en-US" sz="1700"/>
          </a:p>
        </p:txBody>
      </p:sp>
    </p:spTree>
    <p:extLst>
      <p:ext uri="{BB962C8B-B14F-4D97-AF65-F5344CB8AC3E}">
        <p14:creationId xmlns:p14="http://schemas.microsoft.com/office/powerpoint/2010/main" val="336342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4D573-2F0D-3C8F-4D62-2FCB1A2CA4FD}"/>
              </a:ext>
            </a:extLst>
          </p:cNvPr>
          <p:cNvSpPr>
            <a:spLocks noGrp="1"/>
          </p:cNvSpPr>
          <p:nvPr>
            <p:ph type="title"/>
          </p:nvPr>
        </p:nvSpPr>
        <p:spPr>
          <a:xfrm>
            <a:off x="1028699" y="294538"/>
            <a:ext cx="7421963" cy="1033669"/>
          </a:xfrm>
        </p:spPr>
        <p:txBody>
          <a:bodyPr>
            <a:normAutofit/>
          </a:bodyPr>
          <a:lstStyle/>
          <a:p>
            <a:pPr>
              <a:lnSpc>
                <a:spcPct val="90000"/>
              </a:lnSpc>
            </a:pPr>
            <a:r>
              <a:rPr lang="en-AU" sz="3200">
                <a:solidFill>
                  <a:srgbClr val="FFFFFF"/>
                </a:solidFill>
              </a:rPr>
              <a:t>Potential Examples and Implications of General AI</a:t>
            </a:r>
            <a:endParaRPr lang="en-US" sz="3200">
              <a:solidFill>
                <a:srgbClr val="FFFFFF"/>
              </a:solidFill>
            </a:endParaRPr>
          </a:p>
        </p:txBody>
      </p:sp>
      <p:sp>
        <p:nvSpPr>
          <p:cNvPr id="3" name="Content Placeholder 2">
            <a:extLst>
              <a:ext uri="{FF2B5EF4-FFF2-40B4-BE49-F238E27FC236}">
                <a16:creationId xmlns:a16="http://schemas.microsoft.com/office/drawing/2014/main" id="{01CD6E02-2DAE-55FF-DA8F-23C472A26B6E}"/>
              </a:ext>
            </a:extLst>
          </p:cNvPr>
          <p:cNvSpPr>
            <a:spLocks noGrp="1"/>
          </p:cNvSpPr>
          <p:nvPr>
            <p:ph idx="1"/>
          </p:nvPr>
        </p:nvSpPr>
        <p:spPr>
          <a:xfrm>
            <a:off x="1028699" y="2318197"/>
            <a:ext cx="7293023" cy="3683358"/>
          </a:xfrm>
        </p:spPr>
        <p:txBody>
          <a:bodyPr anchor="ctr">
            <a:normAutofit/>
          </a:bodyPr>
          <a:lstStyle/>
          <a:p>
            <a:pPr>
              <a:lnSpc>
                <a:spcPct val="90000"/>
              </a:lnSpc>
            </a:pPr>
            <a:r>
              <a:rPr lang="en-AU" sz="1100" b="1"/>
              <a:t>Potential Examples of General AI:</a:t>
            </a:r>
          </a:p>
          <a:p>
            <a:pPr>
              <a:lnSpc>
                <a:spcPct val="90000"/>
              </a:lnSpc>
              <a:buFont typeface="Arial" panose="020B0604020202020204" pitchFamily="34" charset="0"/>
              <a:buChar char="•"/>
            </a:pPr>
            <a:r>
              <a:rPr lang="en-AU" sz="1100" b="1"/>
              <a:t>Human-Like Assistants:</a:t>
            </a:r>
            <a:endParaRPr lang="en-AU" sz="1100"/>
          </a:p>
          <a:p>
            <a:pPr marL="742950" lvl="1" indent="-285750">
              <a:lnSpc>
                <a:spcPct val="90000"/>
              </a:lnSpc>
              <a:buFont typeface="Arial" panose="020B0604020202020204" pitchFamily="34" charset="0"/>
              <a:buChar char="•"/>
            </a:pPr>
            <a:r>
              <a:rPr lang="en-AU" sz="1100"/>
              <a:t>AI systems that can perform a variety of tasks, from complex problem-solving to creative endeavors, akin to a highly skilled human assistant.</a:t>
            </a:r>
          </a:p>
          <a:p>
            <a:pPr>
              <a:lnSpc>
                <a:spcPct val="90000"/>
              </a:lnSpc>
              <a:buFont typeface="Arial" panose="020B0604020202020204" pitchFamily="34" charset="0"/>
              <a:buChar char="•"/>
            </a:pPr>
            <a:r>
              <a:rPr lang="en-AU" sz="1100" b="1"/>
              <a:t>Autonomous Learning Systems:</a:t>
            </a:r>
            <a:endParaRPr lang="en-AU" sz="1100"/>
          </a:p>
          <a:p>
            <a:pPr marL="742950" lvl="1" indent="-285750">
              <a:lnSpc>
                <a:spcPct val="90000"/>
              </a:lnSpc>
              <a:buFont typeface="Arial" panose="020B0604020202020204" pitchFamily="34" charset="0"/>
              <a:buChar char="•"/>
            </a:pPr>
            <a:r>
              <a:rPr lang="en-AU" sz="1100"/>
              <a:t>Machines that can independently acquire new skills and knowledge across diverse fields without explicit programming.</a:t>
            </a:r>
          </a:p>
          <a:p>
            <a:pPr>
              <a:lnSpc>
                <a:spcPct val="90000"/>
              </a:lnSpc>
              <a:buFont typeface="Arial" panose="020B0604020202020204" pitchFamily="34" charset="0"/>
              <a:buChar char="•"/>
            </a:pPr>
            <a:r>
              <a:rPr lang="en-AU" sz="1100" b="1"/>
              <a:t>Adaptive Robots:</a:t>
            </a:r>
            <a:endParaRPr lang="en-AU" sz="1100"/>
          </a:p>
          <a:p>
            <a:pPr marL="742950" lvl="1" indent="-285750">
              <a:lnSpc>
                <a:spcPct val="90000"/>
              </a:lnSpc>
              <a:buFont typeface="Arial" panose="020B0604020202020204" pitchFamily="34" charset="0"/>
              <a:buChar char="•"/>
            </a:pPr>
            <a:r>
              <a:rPr lang="en-AU" sz="1100"/>
              <a:t>Robots capable of performing various tasks in dynamic environments, such as household chores, caregiving, or disaster response.</a:t>
            </a:r>
          </a:p>
          <a:p>
            <a:pPr>
              <a:lnSpc>
                <a:spcPct val="90000"/>
              </a:lnSpc>
            </a:pPr>
            <a:r>
              <a:rPr lang="en-AU" sz="1100" b="1"/>
              <a:t>Implications of General AI:</a:t>
            </a:r>
          </a:p>
          <a:p>
            <a:pPr>
              <a:lnSpc>
                <a:spcPct val="90000"/>
              </a:lnSpc>
              <a:buFont typeface="Arial" panose="020B0604020202020204" pitchFamily="34" charset="0"/>
              <a:buChar char="•"/>
            </a:pPr>
            <a:r>
              <a:rPr lang="en-AU" sz="1100" b="1"/>
              <a:t>Economic Impact:</a:t>
            </a:r>
            <a:endParaRPr lang="en-AU" sz="1100"/>
          </a:p>
          <a:p>
            <a:pPr marL="742950" lvl="1" indent="-285750">
              <a:lnSpc>
                <a:spcPct val="90000"/>
              </a:lnSpc>
              <a:buFont typeface="Arial" panose="020B0604020202020204" pitchFamily="34" charset="0"/>
              <a:buChar char="•"/>
            </a:pPr>
            <a:r>
              <a:rPr lang="en-AU" sz="1100"/>
              <a:t>Potential to revolutionize industries by automating complex tasks, leading to significant economic shifts.</a:t>
            </a:r>
          </a:p>
          <a:p>
            <a:pPr>
              <a:lnSpc>
                <a:spcPct val="90000"/>
              </a:lnSpc>
              <a:buFont typeface="Arial" panose="020B0604020202020204" pitchFamily="34" charset="0"/>
              <a:buChar char="•"/>
            </a:pPr>
            <a:r>
              <a:rPr lang="en-AU" sz="1100" b="1"/>
              <a:t>Ethical Considerations:</a:t>
            </a:r>
            <a:endParaRPr lang="en-AU" sz="1100"/>
          </a:p>
          <a:p>
            <a:pPr marL="742950" lvl="1" indent="-285750">
              <a:lnSpc>
                <a:spcPct val="90000"/>
              </a:lnSpc>
              <a:buFont typeface="Arial" panose="020B0604020202020204" pitchFamily="34" charset="0"/>
              <a:buChar char="•"/>
            </a:pPr>
            <a:r>
              <a:rPr lang="en-AU" sz="1100"/>
              <a:t>Raises questions about AI rights, ethical use, and potential misuse.</a:t>
            </a:r>
          </a:p>
          <a:p>
            <a:pPr>
              <a:lnSpc>
                <a:spcPct val="90000"/>
              </a:lnSpc>
              <a:buFont typeface="Arial" panose="020B0604020202020204" pitchFamily="34" charset="0"/>
              <a:buChar char="•"/>
            </a:pPr>
            <a:r>
              <a:rPr lang="en-AU" sz="1100" b="1"/>
              <a:t>Societal Changes:</a:t>
            </a:r>
            <a:endParaRPr lang="en-AU" sz="1100"/>
          </a:p>
          <a:p>
            <a:pPr marL="742950" lvl="1" indent="-285750">
              <a:lnSpc>
                <a:spcPct val="90000"/>
              </a:lnSpc>
              <a:buFont typeface="Arial" panose="020B0604020202020204" pitchFamily="34" charset="0"/>
              <a:buChar char="•"/>
            </a:pPr>
            <a:r>
              <a:rPr lang="en-AU" sz="1100"/>
              <a:t>Could transform education, healthcare, and daily life by providing advanced, personalized assistance.</a:t>
            </a:r>
          </a:p>
          <a:p>
            <a:pPr>
              <a:lnSpc>
                <a:spcPct val="90000"/>
              </a:lnSpc>
              <a:buFont typeface="Arial" panose="020B0604020202020204" pitchFamily="34" charset="0"/>
              <a:buChar char="•"/>
            </a:pPr>
            <a:r>
              <a:rPr lang="en-AU" sz="1100" b="1"/>
              <a:t>Existential Risks:</a:t>
            </a:r>
            <a:endParaRPr lang="en-AU" sz="1100"/>
          </a:p>
          <a:p>
            <a:pPr marL="742950" lvl="1" indent="-285750">
              <a:lnSpc>
                <a:spcPct val="90000"/>
              </a:lnSpc>
              <a:buFont typeface="Arial" panose="020B0604020202020204" pitchFamily="34" charset="0"/>
              <a:buChar char="•"/>
            </a:pPr>
            <a:r>
              <a:rPr lang="en-AU" sz="1100"/>
              <a:t>Concerns about the control and safety of AGI systems, ensuring they align with human values and goals.</a:t>
            </a:r>
          </a:p>
        </p:txBody>
      </p:sp>
    </p:spTree>
    <p:extLst>
      <p:ext uri="{BB962C8B-B14F-4D97-AF65-F5344CB8AC3E}">
        <p14:creationId xmlns:p14="http://schemas.microsoft.com/office/powerpoint/2010/main" val="94342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AU" sz="3500">
                <a:solidFill>
                  <a:srgbClr val="FFFFFF"/>
                </a:solidFill>
              </a:rPr>
              <a:t>AI Techniques</a:t>
            </a:r>
          </a:p>
        </p:txBody>
      </p:sp>
      <p:graphicFrame>
        <p:nvGraphicFramePr>
          <p:cNvPr id="5" name="Content Placeholder 2">
            <a:extLst>
              <a:ext uri="{FF2B5EF4-FFF2-40B4-BE49-F238E27FC236}">
                <a16:creationId xmlns:a16="http://schemas.microsoft.com/office/drawing/2014/main" id="{4A8B2CBD-0BBF-6140-2F6A-21C9B47D18F6}"/>
              </a:ext>
            </a:extLst>
          </p:cNvPr>
          <p:cNvGraphicFramePr>
            <a:graphicFrameLocks noGrp="1"/>
          </p:cNvGraphicFramePr>
          <p:nvPr>
            <p:ph idx="1"/>
            <p:extLst>
              <p:ext uri="{D42A27DB-BD31-4B8C-83A1-F6EECF244321}">
                <p14:modId xmlns:p14="http://schemas.microsoft.com/office/powerpoint/2010/main" val="976348030"/>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9FAB37-82E8-32E0-51E2-99C507979D4C}"/>
              </a:ext>
            </a:extLst>
          </p:cNvPr>
          <p:cNvSpPr>
            <a:spLocks noGrp="1"/>
          </p:cNvSpPr>
          <p:nvPr>
            <p:ph type="title"/>
          </p:nvPr>
        </p:nvSpPr>
        <p:spPr>
          <a:xfrm>
            <a:off x="1028699" y="294538"/>
            <a:ext cx="7421963" cy="1033669"/>
          </a:xfrm>
        </p:spPr>
        <p:txBody>
          <a:bodyPr>
            <a:normAutofit/>
          </a:bodyPr>
          <a:lstStyle/>
          <a:p>
            <a:r>
              <a:rPr lang="en-AU" sz="3500" b="1">
                <a:solidFill>
                  <a:srgbClr val="FFFFFF"/>
                </a:solidFill>
              </a:rPr>
              <a:t>Machine Learning (ML)</a:t>
            </a:r>
          </a:p>
        </p:txBody>
      </p:sp>
      <p:sp>
        <p:nvSpPr>
          <p:cNvPr id="3" name="Content Placeholder 2">
            <a:extLst>
              <a:ext uri="{FF2B5EF4-FFF2-40B4-BE49-F238E27FC236}">
                <a16:creationId xmlns:a16="http://schemas.microsoft.com/office/drawing/2014/main" id="{72F1F1EE-840F-43D2-CD52-75B36B5A4C09}"/>
              </a:ext>
            </a:extLst>
          </p:cNvPr>
          <p:cNvSpPr>
            <a:spLocks noGrp="1"/>
          </p:cNvSpPr>
          <p:nvPr>
            <p:ph idx="1"/>
          </p:nvPr>
        </p:nvSpPr>
        <p:spPr>
          <a:xfrm>
            <a:off x="1028699" y="2318197"/>
            <a:ext cx="7293023" cy="3683358"/>
          </a:xfrm>
        </p:spPr>
        <p:txBody>
          <a:bodyPr anchor="ctr">
            <a:normAutofit/>
          </a:bodyPr>
          <a:lstStyle/>
          <a:p>
            <a:pPr>
              <a:buFont typeface="Arial" panose="020B0604020202020204" pitchFamily="34" charset="0"/>
              <a:buChar char="•"/>
            </a:pPr>
            <a:r>
              <a:rPr lang="en-AU" sz="1700" b="1"/>
              <a:t>Definition:</a:t>
            </a:r>
            <a:endParaRPr lang="en-AU" sz="1700"/>
          </a:p>
          <a:p>
            <a:pPr marL="742950" lvl="1" indent="-285750">
              <a:buFont typeface="Arial" panose="020B0604020202020204" pitchFamily="34" charset="0"/>
              <a:buChar char="•"/>
            </a:pPr>
            <a:r>
              <a:rPr lang="en-AU" sz="1700"/>
              <a:t>Subset of AI that enables systems to learn and improve from experience without being explicitly programmed.</a:t>
            </a:r>
          </a:p>
          <a:p>
            <a:pPr>
              <a:buFont typeface="Arial" panose="020B0604020202020204" pitchFamily="34" charset="0"/>
              <a:buChar char="•"/>
            </a:pPr>
            <a:r>
              <a:rPr lang="en-AU" sz="1700" b="1"/>
              <a:t>Key Techniques:</a:t>
            </a:r>
            <a:endParaRPr lang="en-AU" sz="1700"/>
          </a:p>
          <a:p>
            <a:pPr marL="742950" lvl="1" indent="-285750">
              <a:buFont typeface="Arial" panose="020B0604020202020204" pitchFamily="34" charset="0"/>
              <a:buChar char="•"/>
            </a:pPr>
            <a:r>
              <a:rPr lang="en-AU" sz="1700"/>
              <a:t>Supervised learning, unsupervised learning, reinforcement learning.</a:t>
            </a:r>
          </a:p>
          <a:p>
            <a:pPr>
              <a:buFont typeface="Arial" panose="020B0604020202020204" pitchFamily="34" charset="0"/>
              <a:buChar char="•"/>
            </a:pPr>
            <a:r>
              <a:rPr lang="en-AU" sz="1700" b="1"/>
              <a:t>Applications:</a:t>
            </a:r>
            <a:endParaRPr lang="en-AU" sz="1700"/>
          </a:p>
          <a:p>
            <a:pPr marL="742950" lvl="1" indent="-285750">
              <a:buFont typeface="Arial" panose="020B0604020202020204" pitchFamily="34" charset="0"/>
              <a:buChar char="•"/>
            </a:pPr>
            <a:r>
              <a:rPr lang="en-AU" sz="1700"/>
              <a:t>Predictive analytics, recommendation systems, fraud detection.</a:t>
            </a:r>
          </a:p>
          <a:p>
            <a:endParaRPr lang="en-US" sz="1700"/>
          </a:p>
        </p:txBody>
      </p:sp>
    </p:spTree>
    <p:extLst>
      <p:ext uri="{BB962C8B-B14F-4D97-AF65-F5344CB8AC3E}">
        <p14:creationId xmlns:p14="http://schemas.microsoft.com/office/powerpoint/2010/main" val="3378194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1727</TotalTime>
  <Words>1813</Words>
  <Application>Microsoft Macintosh PowerPoint</Application>
  <PresentationFormat>On-screen Show (4:3)</PresentationFormat>
  <Paragraphs>205</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Calibri</vt:lpstr>
      <vt:lpstr>Office Theme</vt:lpstr>
      <vt:lpstr>Introduction to Artificial Intelligence</vt:lpstr>
      <vt:lpstr>What is Artificial Intelligence</vt:lpstr>
      <vt:lpstr>Types of AI</vt:lpstr>
      <vt:lpstr>What is Narrow AI</vt:lpstr>
      <vt:lpstr>Advantage &amp; Limitation of Narrow AI</vt:lpstr>
      <vt:lpstr>What is Generic AI</vt:lpstr>
      <vt:lpstr>Potential Examples and Implications of General AI</vt:lpstr>
      <vt:lpstr>AI Techniques</vt:lpstr>
      <vt:lpstr>Machine Learning (ML)</vt:lpstr>
      <vt:lpstr>Deep Learning (DL)</vt:lpstr>
      <vt:lpstr>Natural Language Processing (NLP)</vt:lpstr>
      <vt:lpstr>Real-World Applications</vt:lpstr>
      <vt:lpstr>Live Demo</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Ayush Kamleshbhai Patel</cp:lastModifiedBy>
  <cp:revision>14</cp:revision>
  <dcterms:created xsi:type="dcterms:W3CDTF">2013-01-27T09:14:16Z</dcterms:created>
  <dcterms:modified xsi:type="dcterms:W3CDTF">2024-06-27T12:36:07Z</dcterms:modified>
  <cp:category/>
</cp:coreProperties>
</file>